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 id="2147484509" r:id="rId4"/>
  </p:sldMasterIdLst>
  <p:notesMasterIdLst>
    <p:notesMasterId r:id="rId35"/>
  </p:notesMasterIdLst>
  <p:handoutMasterIdLst>
    <p:handoutMasterId r:id="rId36"/>
  </p:handoutMasterIdLst>
  <p:sldIdLst>
    <p:sldId id="1135" r:id="rId5"/>
    <p:sldId id="1091" r:id="rId6"/>
    <p:sldId id="1137" r:id="rId7"/>
    <p:sldId id="1138" r:id="rId8"/>
    <p:sldId id="1173" r:id="rId9"/>
    <p:sldId id="1140" r:id="rId10"/>
    <p:sldId id="1150" r:id="rId11"/>
    <p:sldId id="1151" r:id="rId12"/>
    <p:sldId id="1152" r:id="rId13"/>
    <p:sldId id="1174" r:id="rId14"/>
    <p:sldId id="1144" r:id="rId15"/>
    <p:sldId id="1145" r:id="rId16"/>
    <p:sldId id="1141" r:id="rId17"/>
    <p:sldId id="1175" r:id="rId18"/>
    <p:sldId id="1148" r:id="rId19"/>
    <p:sldId id="1147" r:id="rId20"/>
    <p:sldId id="1155" r:id="rId21"/>
    <p:sldId id="1170" r:id="rId22"/>
    <p:sldId id="1156" r:id="rId23"/>
    <p:sldId id="1157" r:id="rId24"/>
    <p:sldId id="1158" r:id="rId25"/>
    <p:sldId id="1172" r:id="rId26"/>
    <p:sldId id="1160" r:id="rId27"/>
    <p:sldId id="1161" r:id="rId28"/>
    <p:sldId id="1164" r:id="rId29"/>
    <p:sldId id="1163" r:id="rId30"/>
    <p:sldId id="1168" r:id="rId31"/>
    <p:sldId id="1178" r:id="rId32"/>
    <p:sldId id="1166" r:id="rId33"/>
    <p:sldId id="1169" r:id="rId34"/>
  </p:sldIdLst>
  <p:sldSz cx="9144000" cy="6858000" type="screen4x3"/>
  <p:notesSz cx="7010400" cy="9296400"/>
  <p:defaultTextStyle>
    <a:defPPr>
      <a:defRPr lang="en-US"/>
    </a:defPPr>
    <a:lvl1pPr algn="l" rtl="0" eaLnBrk="0" fontAlgn="base" hangingPunct="0">
      <a:spcBef>
        <a:spcPct val="0"/>
      </a:spcBef>
      <a:spcAft>
        <a:spcPct val="0"/>
      </a:spcAft>
      <a:defRPr sz="32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32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32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Times New Roman" panose="02020603050405020304" pitchFamily="18" charset="0"/>
        <a:ea typeface="+mn-ea"/>
        <a:cs typeface="+mn-cs"/>
      </a:defRPr>
    </a:lvl5pPr>
    <a:lvl6pPr marL="2286000" algn="l" defTabSz="914400" rtl="0" eaLnBrk="1" latinLnBrk="0" hangingPunct="1">
      <a:defRPr sz="3200" kern="1200">
        <a:solidFill>
          <a:schemeClr val="tx1"/>
        </a:solidFill>
        <a:latin typeface="Times New Roman" panose="02020603050405020304" pitchFamily="18" charset="0"/>
        <a:ea typeface="+mn-ea"/>
        <a:cs typeface="+mn-cs"/>
      </a:defRPr>
    </a:lvl6pPr>
    <a:lvl7pPr marL="2743200" algn="l" defTabSz="914400" rtl="0" eaLnBrk="1" latinLnBrk="0" hangingPunct="1">
      <a:defRPr sz="3200" kern="1200">
        <a:solidFill>
          <a:schemeClr val="tx1"/>
        </a:solidFill>
        <a:latin typeface="Times New Roman" panose="02020603050405020304" pitchFamily="18" charset="0"/>
        <a:ea typeface="+mn-ea"/>
        <a:cs typeface="+mn-cs"/>
      </a:defRPr>
    </a:lvl7pPr>
    <a:lvl8pPr marL="3200400" algn="l" defTabSz="914400" rtl="0" eaLnBrk="1" latinLnBrk="0" hangingPunct="1">
      <a:defRPr sz="3200" kern="1200">
        <a:solidFill>
          <a:schemeClr val="tx1"/>
        </a:solidFill>
        <a:latin typeface="Times New Roman" panose="02020603050405020304" pitchFamily="18" charset="0"/>
        <a:ea typeface="+mn-ea"/>
        <a:cs typeface="+mn-cs"/>
      </a:defRPr>
    </a:lvl8pPr>
    <a:lvl9pPr marL="3657600" algn="l" defTabSz="914400" rtl="0" eaLnBrk="1" latinLnBrk="0" hangingPunct="1">
      <a:defRPr sz="32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ervantes,Miguel (DSHS)" initials="C("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001B"/>
    <a:srgbClr val="000066"/>
    <a:srgbClr val="0000CC"/>
    <a:srgbClr val="0000FF"/>
    <a:srgbClr val="CC0066"/>
    <a:srgbClr val="760000"/>
    <a:srgbClr val="6600CC"/>
    <a:srgbClr val="604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8" autoAdjust="0"/>
    <p:restoredTop sz="66183" autoAdjust="0"/>
  </p:normalViewPr>
  <p:slideViewPr>
    <p:cSldViewPr>
      <p:cViewPr varScale="1">
        <p:scale>
          <a:sx n="49" d="100"/>
          <a:sy n="49" d="100"/>
        </p:scale>
        <p:origin x="1770" y="48"/>
      </p:cViewPr>
      <p:guideLst>
        <p:guide orient="horz" pos="2160"/>
        <p:guide pos="2880"/>
      </p:guideLst>
    </p:cSldViewPr>
  </p:slideViewPr>
  <p:outlineViewPr>
    <p:cViewPr>
      <p:scale>
        <a:sx n="33" d="100"/>
        <a:sy n="33" d="100"/>
      </p:scale>
      <p:origin x="0" y="38412"/>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9" d="100"/>
          <a:sy n="79" d="100"/>
        </p:scale>
        <p:origin x="-3174"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Sheet1!$B$1</c:f>
              <c:strCache>
                <c:ptCount val="1"/>
                <c:pt idx="0">
                  <c:v>Pre-Assessement</c:v>
                </c:pt>
              </c:strCache>
            </c:strRef>
          </c:tx>
          <c:spPr>
            <a:solidFill>
              <a:schemeClr val="accent1">
                <a:lumMod val="50000"/>
              </a:schemeClr>
            </a:solidFill>
          </c:spPr>
          <c:invertIfNegative val="0"/>
          <c:dLbls>
            <c:spPr>
              <a:noFill/>
              <a:ln>
                <a:noFill/>
              </a:ln>
              <a:effectLst/>
            </c:spPr>
            <c:txPr>
              <a:bodyPr/>
              <a:lstStyle/>
              <a:p>
                <a:pPr>
                  <a:defRPr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FRUITS</c:v>
                </c:pt>
                <c:pt idx="1">
                  <c:v>VEGGIES</c:v>
                </c:pt>
                <c:pt idx="2">
                  <c:v>ST</c:v>
                </c:pt>
                <c:pt idx="3">
                  <c:v>PA</c:v>
                </c:pt>
                <c:pt idx="4">
                  <c:v>H2O</c:v>
                </c:pt>
              </c:strCache>
            </c:strRef>
          </c:cat>
          <c:val>
            <c:numRef>
              <c:f>Sheet1!$B$2:$B$6</c:f>
              <c:numCache>
                <c:formatCode>General</c:formatCode>
                <c:ptCount val="5"/>
                <c:pt idx="0">
                  <c:v>27</c:v>
                </c:pt>
                <c:pt idx="1">
                  <c:v>8</c:v>
                </c:pt>
                <c:pt idx="2">
                  <c:v>19</c:v>
                </c:pt>
                <c:pt idx="3">
                  <c:v>22</c:v>
                </c:pt>
                <c:pt idx="4">
                  <c:v>23</c:v>
                </c:pt>
              </c:numCache>
            </c:numRef>
          </c:val>
          <c:extLst xmlns:c16r2="http://schemas.microsoft.com/office/drawing/2015/06/chart">
            <c:ext xmlns:c16="http://schemas.microsoft.com/office/drawing/2014/chart" uri="{C3380CC4-5D6E-409C-BE32-E72D297353CC}">
              <c16:uniqueId val="{00000000-DEA3-4FE0-A668-054033B2A047}"/>
            </c:ext>
          </c:extLst>
        </c:ser>
        <c:ser>
          <c:idx val="1"/>
          <c:order val="1"/>
          <c:tx>
            <c:strRef>
              <c:f>Sheet1!$C$1</c:f>
              <c:strCache>
                <c:ptCount val="1"/>
                <c:pt idx="0">
                  <c:v>Post-Assessement</c:v>
                </c:pt>
              </c:strCache>
            </c:strRef>
          </c:tx>
          <c:spPr>
            <a:solidFill>
              <a:schemeClr val="accent6">
                <a:lumMod val="75000"/>
              </a:schemeClr>
            </a:solidFill>
          </c:spPr>
          <c:invertIfNegative val="0"/>
          <c:dLbls>
            <c:spPr>
              <a:noFill/>
              <a:ln>
                <a:noFill/>
              </a:ln>
              <a:effectLst/>
            </c:spPr>
            <c:txPr>
              <a:bodyPr/>
              <a:lstStyle/>
              <a:p>
                <a:pPr>
                  <a:defRPr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Sheet1!$A$2:$A$6</c:f>
              <c:strCache>
                <c:ptCount val="5"/>
                <c:pt idx="0">
                  <c:v>FRUITS</c:v>
                </c:pt>
                <c:pt idx="1">
                  <c:v>VEGGIES</c:v>
                </c:pt>
                <c:pt idx="2">
                  <c:v>ST</c:v>
                </c:pt>
                <c:pt idx="3">
                  <c:v>PA</c:v>
                </c:pt>
                <c:pt idx="4">
                  <c:v>H2O</c:v>
                </c:pt>
              </c:strCache>
            </c:strRef>
          </c:cat>
          <c:val>
            <c:numRef>
              <c:f>Sheet1!$C$2:$C$6</c:f>
              <c:numCache>
                <c:formatCode>General</c:formatCode>
                <c:ptCount val="5"/>
                <c:pt idx="0">
                  <c:v>42</c:v>
                </c:pt>
                <c:pt idx="1">
                  <c:v>9</c:v>
                </c:pt>
                <c:pt idx="2">
                  <c:v>11</c:v>
                </c:pt>
                <c:pt idx="3">
                  <c:v>31</c:v>
                </c:pt>
                <c:pt idx="4">
                  <c:v>26</c:v>
                </c:pt>
              </c:numCache>
            </c:numRef>
          </c:val>
          <c:extLst xmlns:c16r2="http://schemas.microsoft.com/office/drawing/2015/06/chart">
            <c:ext xmlns:c16="http://schemas.microsoft.com/office/drawing/2014/chart" uri="{C3380CC4-5D6E-409C-BE32-E72D297353CC}">
              <c16:uniqueId val="{00000001-DEA3-4FE0-A668-054033B2A047}"/>
            </c:ext>
          </c:extLst>
        </c:ser>
        <c:dLbls>
          <c:dLblPos val="inEnd"/>
          <c:showLegendKey val="0"/>
          <c:showVal val="1"/>
          <c:showCatName val="0"/>
          <c:showSerName val="0"/>
          <c:showPercent val="0"/>
          <c:showBubbleSize val="0"/>
        </c:dLbls>
        <c:gapWidth val="150"/>
        <c:overlap val="-25"/>
        <c:axId val="354534304"/>
        <c:axId val="354531168"/>
      </c:barChart>
      <c:catAx>
        <c:axId val="354534304"/>
        <c:scaling>
          <c:orientation val="minMax"/>
        </c:scaling>
        <c:delete val="0"/>
        <c:axPos val="b"/>
        <c:numFmt formatCode="General" sourceLinked="0"/>
        <c:majorTickMark val="out"/>
        <c:minorTickMark val="none"/>
        <c:tickLblPos val="nextTo"/>
        <c:crossAx val="354531168"/>
        <c:crosses val="autoZero"/>
        <c:auto val="1"/>
        <c:lblAlgn val="ctr"/>
        <c:lblOffset val="100"/>
        <c:noMultiLvlLbl val="0"/>
      </c:catAx>
      <c:valAx>
        <c:axId val="354531168"/>
        <c:scaling>
          <c:orientation val="minMax"/>
        </c:scaling>
        <c:delete val="1"/>
        <c:axPos val="l"/>
        <c:majorGridlines>
          <c:spPr>
            <a:ln>
              <a:solidFill>
                <a:schemeClr val="bg1">
                  <a:lumMod val="85000"/>
                </a:schemeClr>
              </a:solidFill>
            </a:ln>
          </c:spPr>
        </c:majorGridlines>
        <c:numFmt formatCode="General" sourceLinked="1"/>
        <c:majorTickMark val="none"/>
        <c:minorTickMark val="none"/>
        <c:tickLblPos val="nextTo"/>
        <c:crossAx val="354534304"/>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Sheet1!$B$1</c:f>
              <c:strCache>
                <c:ptCount val="1"/>
                <c:pt idx="0">
                  <c:v>Pre-Test</c:v>
                </c:pt>
              </c:strCache>
            </c:strRef>
          </c:tx>
          <c:spPr>
            <a:solidFill>
              <a:schemeClr val="accent1">
                <a:lumMod val="50000"/>
              </a:schemeClr>
            </a:solidFill>
          </c:spPr>
          <c:invertIfNegative val="0"/>
          <c:dLbls>
            <c:spPr>
              <a:noFill/>
              <a:ln>
                <a:noFill/>
              </a:ln>
              <a:effectLst/>
            </c:spPr>
            <c:txPr>
              <a:bodyPr/>
              <a:lstStyle/>
              <a:p>
                <a:pPr>
                  <a:defRPr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School 1</c:v>
                </c:pt>
                <c:pt idx="1">
                  <c:v>School 2</c:v>
                </c:pt>
                <c:pt idx="2">
                  <c:v>School 3</c:v>
                </c:pt>
                <c:pt idx="3">
                  <c:v>School 4</c:v>
                </c:pt>
              </c:strCache>
            </c:strRef>
          </c:cat>
          <c:val>
            <c:numRef>
              <c:f>Sheet1!$B$2:$B$5</c:f>
              <c:numCache>
                <c:formatCode>General</c:formatCode>
                <c:ptCount val="4"/>
                <c:pt idx="0">
                  <c:v>63</c:v>
                </c:pt>
                <c:pt idx="1">
                  <c:v>59</c:v>
                </c:pt>
                <c:pt idx="2">
                  <c:v>86</c:v>
                </c:pt>
                <c:pt idx="3">
                  <c:v>64</c:v>
                </c:pt>
              </c:numCache>
            </c:numRef>
          </c:val>
          <c:extLst xmlns:c16r2="http://schemas.microsoft.com/office/drawing/2015/06/chart">
            <c:ext xmlns:c16="http://schemas.microsoft.com/office/drawing/2014/chart" uri="{C3380CC4-5D6E-409C-BE32-E72D297353CC}">
              <c16:uniqueId val="{00000000-EF38-40F5-AD7F-FEB7D3AA6EE8}"/>
            </c:ext>
          </c:extLst>
        </c:ser>
        <c:ser>
          <c:idx val="1"/>
          <c:order val="1"/>
          <c:tx>
            <c:strRef>
              <c:f>Sheet1!$C$1</c:f>
              <c:strCache>
                <c:ptCount val="1"/>
                <c:pt idx="0">
                  <c:v>Post-Test</c:v>
                </c:pt>
              </c:strCache>
            </c:strRef>
          </c:tx>
          <c:spPr>
            <a:solidFill>
              <a:schemeClr val="accent2">
                <a:lumMod val="75000"/>
              </a:schemeClr>
            </a:solidFill>
          </c:spPr>
          <c:invertIfNegative val="0"/>
          <c:dLbls>
            <c:spPr>
              <a:noFill/>
              <a:ln>
                <a:noFill/>
              </a:ln>
              <a:effectLst/>
            </c:spPr>
            <c:txPr>
              <a:bodyPr/>
              <a:lstStyle/>
              <a:p>
                <a:pPr>
                  <a:defRPr b="1">
                    <a:solidFill>
                      <a:schemeClr val="bg1"/>
                    </a:solidFill>
                  </a:defRPr>
                </a:pPr>
                <a:endParaRPr lang="en-US"/>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Sheet1!$A$2:$A$5</c:f>
              <c:strCache>
                <c:ptCount val="4"/>
                <c:pt idx="0">
                  <c:v>School 1</c:v>
                </c:pt>
                <c:pt idx="1">
                  <c:v>School 2</c:v>
                </c:pt>
                <c:pt idx="2">
                  <c:v>School 3</c:v>
                </c:pt>
                <c:pt idx="3">
                  <c:v>School 4</c:v>
                </c:pt>
              </c:strCache>
            </c:strRef>
          </c:cat>
          <c:val>
            <c:numRef>
              <c:f>Sheet1!$C$2:$C$5</c:f>
              <c:numCache>
                <c:formatCode>General</c:formatCode>
                <c:ptCount val="4"/>
                <c:pt idx="0">
                  <c:v>78</c:v>
                </c:pt>
                <c:pt idx="1">
                  <c:v>89</c:v>
                </c:pt>
                <c:pt idx="2">
                  <c:v>94</c:v>
                </c:pt>
                <c:pt idx="3">
                  <c:v>92</c:v>
                </c:pt>
              </c:numCache>
            </c:numRef>
          </c:val>
          <c:extLst xmlns:c16r2="http://schemas.microsoft.com/office/drawing/2015/06/chart">
            <c:ext xmlns:c16="http://schemas.microsoft.com/office/drawing/2014/chart" uri="{C3380CC4-5D6E-409C-BE32-E72D297353CC}">
              <c16:uniqueId val="{00000001-EF38-40F5-AD7F-FEB7D3AA6EE8}"/>
            </c:ext>
          </c:extLst>
        </c:ser>
        <c:dLbls>
          <c:dLblPos val="inEnd"/>
          <c:showLegendKey val="0"/>
          <c:showVal val="1"/>
          <c:showCatName val="0"/>
          <c:showSerName val="0"/>
          <c:showPercent val="0"/>
          <c:showBubbleSize val="0"/>
        </c:dLbls>
        <c:gapWidth val="150"/>
        <c:overlap val="-25"/>
        <c:axId val="354529208"/>
        <c:axId val="353689032"/>
      </c:barChart>
      <c:catAx>
        <c:axId val="354529208"/>
        <c:scaling>
          <c:orientation val="minMax"/>
        </c:scaling>
        <c:delete val="0"/>
        <c:axPos val="b"/>
        <c:numFmt formatCode="General" sourceLinked="0"/>
        <c:majorTickMark val="none"/>
        <c:minorTickMark val="none"/>
        <c:tickLblPos val="nextTo"/>
        <c:crossAx val="353689032"/>
        <c:crosses val="autoZero"/>
        <c:auto val="1"/>
        <c:lblAlgn val="ctr"/>
        <c:lblOffset val="100"/>
        <c:noMultiLvlLbl val="0"/>
      </c:catAx>
      <c:valAx>
        <c:axId val="353689032"/>
        <c:scaling>
          <c:orientation val="minMax"/>
        </c:scaling>
        <c:delete val="1"/>
        <c:axPos val="l"/>
        <c:majorGridlines/>
        <c:numFmt formatCode="General" sourceLinked="1"/>
        <c:majorTickMark val="out"/>
        <c:minorTickMark val="none"/>
        <c:tickLblPos val="nextTo"/>
        <c:crossAx val="354529208"/>
        <c:crosses val="autoZero"/>
        <c:crossBetween val="between"/>
      </c:valAx>
    </c:plotArea>
    <c:legend>
      <c:legendPos val="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6DF1BF-FA49-41E5-B3C8-23AE30CBF070}"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DECDFF78-08AE-4175-9C1A-09FE9D39C213}">
      <dgm:prSet phldrT="[Text]" custT="1"/>
      <dgm:spPr/>
      <dgm:t>
        <a:bodyPr/>
        <a:lstStyle/>
        <a:p>
          <a:r>
            <a:rPr lang="en-US" sz="3200" b="1" dirty="0">
              <a:latin typeface="Arial" pitchFamily="34" charset="0"/>
              <a:cs typeface="Arial" pitchFamily="34" charset="0"/>
            </a:rPr>
            <a:t>Facilitators</a:t>
          </a:r>
        </a:p>
      </dgm:t>
    </dgm:pt>
    <dgm:pt modelId="{22F63933-2A16-466F-8D2D-42295FCDD118}" type="parTrans" cxnId="{14664D47-52C4-4FC6-9FDB-ACAAD059DFB9}">
      <dgm:prSet/>
      <dgm:spPr/>
      <dgm:t>
        <a:bodyPr/>
        <a:lstStyle/>
        <a:p>
          <a:endParaRPr lang="en-US">
            <a:latin typeface="Arial" pitchFamily="34" charset="0"/>
            <a:cs typeface="Arial" pitchFamily="34" charset="0"/>
          </a:endParaRPr>
        </a:p>
      </dgm:t>
    </dgm:pt>
    <dgm:pt modelId="{47C49896-B65D-4744-80ED-F9098619C3D0}" type="sibTrans" cxnId="{14664D47-52C4-4FC6-9FDB-ACAAD059DFB9}">
      <dgm:prSet/>
      <dgm:spPr/>
      <dgm:t>
        <a:bodyPr/>
        <a:lstStyle/>
        <a:p>
          <a:endParaRPr lang="en-US">
            <a:latin typeface="Arial" pitchFamily="34" charset="0"/>
            <a:cs typeface="Arial" pitchFamily="34" charset="0"/>
          </a:endParaRPr>
        </a:p>
      </dgm:t>
    </dgm:pt>
    <dgm:pt modelId="{8D666746-5126-4CFA-BB13-43F180AC2AC0}">
      <dgm:prSet phldrT="[Text]" custT="1"/>
      <dgm:spPr/>
      <dgm:t>
        <a:bodyPr/>
        <a:lstStyle/>
        <a:p>
          <a:r>
            <a:rPr lang="en-US" sz="2400">
              <a:latin typeface="Arial" pitchFamily="34" charset="0"/>
              <a:cs typeface="Arial" pitchFamily="34" charset="0"/>
            </a:rPr>
            <a:t>Parents walk with children to school, walking clubs</a:t>
          </a:r>
          <a:endParaRPr lang="en-US" sz="2400" dirty="0">
            <a:latin typeface="Arial" pitchFamily="34" charset="0"/>
            <a:cs typeface="Arial" pitchFamily="34" charset="0"/>
          </a:endParaRPr>
        </a:p>
      </dgm:t>
    </dgm:pt>
    <dgm:pt modelId="{50E5868D-9AB2-4AB9-A112-AEF0ADFCE822}" type="parTrans" cxnId="{93C980F1-1E15-4D87-B757-7693EC51C91A}">
      <dgm:prSet/>
      <dgm:spPr/>
      <dgm:t>
        <a:bodyPr/>
        <a:lstStyle/>
        <a:p>
          <a:endParaRPr lang="en-US">
            <a:latin typeface="Arial" pitchFamily="34" charset="0"/>
            <a:cs typeface="Arial" pitchFamily="34" charset="0"/>
          </a:endParaRPr>
        </a:p>
      </dgm:t>
    </dgm:pt>
    <dgm:pt modelId="{3B82EBA1-6570-4491-AE7B-45D9B62CAEB2}" type="sibTrans" cxnId="{93C980F1-1E15-4D87-B757-7693EC51C91A}">
      <dgm:prSet/>
      <dgm:spPr/>
      <dgm:t>
        <a:bodyPr/>
        <a:lstStyle/>
        <a:p>
          <a:endParaRPr lang="en-US">
            <a:latin typeface="Arial" pitchFamily="34" charset="0"/>
            <a:cs typeface="Arial" pitchFamily="34" charset="0"/>
          </a:endParaRPr>
        </a:p>
      </dgm:t>
    </dgm:pt>
    <dgm:pt modelId="{0D84433A-A824-46FF-B488-CBAB755833A4}">
      <dgm:prSet phldrT="[Text]" custT="1"/>
      <dgm:spPr/>
      <dgm:t>
        <a:bodyPr/>
        <a:lstStyle/>
        <a:p>
          <a:r>
            <a:rPr lang="en-US" sz="2400" dirty="0">
              <a:latin typeface="Arial" pitchFamily="34" charset="0"/>
              <a:cs typeface="Arial" pitchFamily="34" charset="0"/>
            </a:rPr>
            <a:t>Physical activity benefits</a:t>
          </a:r>
        </a:p>
      </dgm:t>
    </dgm:pt>
    <dgm:pt modelId="{12B05238-1705-41F0-B2F3-FABE42138519}" type="sibTrans" cxnId="{7346A6A2-B997-488B-BCBE-D38B82408A0E}">
      <dgm:prSet/>
      <dgm:spPr/>
      <dgm:t>
        <a:bodyPr/>
        <a:lstStyle/>
        <a:p>
          <a:endParaRPr lang="en-US">
            <a:latin typeface="Arial" pitchFamily="34" charset="0"/>
            <a:cs typeface="Arial" pitchFamily="34" charset="0"/>
          </a:endParaRPr>
        </a:p>
      </dgm:t>
    </dgm:pt>
    <dgm:pt modelId="{A0FB856B-3453-4CB8-B523-87ACE3ACC684}" type="parTrans" cxnId="{7346A6A2-B997-488B-BCBE-D38B82408A0E}">
      <dgm:prSet/>
      <dgm:spPr/>
      <dgm:t>
        <a:bodyPr/>
        <a:lstStyle/>
        <a:p>
          <a:endParaRPr lang="en-US">
            <a:latin typeface="Arial" pitchFamily="34" charset="0"/>
            <a:cs typeface="Arial" pitchFamily="34" charset="0"/>
          </a:endParaRPr>
        </a:p>
      </dgm:t>
    </dgm:pt>
    <dgm:pt modelId="{D3E2CC77-29C0-4B66-9A0A-DAB2BB4411CC}">
      <dgm:prSet phldrT="[Text]" custT="1"/>
      <dgm:spPr/>
      <dgm:t>
        <a:bodyPr/>
        <a:lstStyle/>
        <a:p>
          <a:r>
            <a:rPr lang="en-US" sz="3200" b="1" dirty="0">
              <a:latin typeface="Arial" pitchFamily="34" charset="0"/>
              <a:cs typeface="Arial" pitchFamily="34" charset="0"/>
            </a:rPr>
            <a:t>Recommendations</a:t>
          </a:r>
        </a:p>
      </dgm:t>
    </dgm:pt>
    <dgm:pt modelId="{B5DF6C65-0411-4F19-B283-67646915A58B}" type="sibTrans" cxnId="{AB5359FB-94E7-4FCC-8FBA-04E98C2927D7}">
      <dgm:prSet/>
      <dgm:spPr/>
      <dgm:t>
        <a:bodyPr/>
        <a:lstStyle/>
        <a:p>
          <a:endParaRPr lang="en-US">
            <a:latin typeface="Arial" pitchFamily="34" charset="0"/>
            <a:cs typeface="Arial" pitchFamily="34" charset="0"/>
          </a:endParaRPr>
        </a:p>
      </dgm:t>
    </dgm:pt>
    <dgm:pt modelId="{5A994657-3F1F-4107-A764-4CC255C8853E}" type="parTrans" cxnId="{AB5359FB-94E7-4FCC-8FBA-04E98C2927D7}">
      <dgm:prSet/>
      <dgm:spPr/>
      <dgm:t>
        <a:bodyPr/>
        <a:lstStyle/>
        <a:p>
          <a:endParaRPr lang="en-US">
            <a:latin typeface="Arial" pitchFamily="34" charset="0"/>
            <a:cs typeface="Arial" pitchFamily="34" charset="0"/>
          </a:endParaRPr>
        </a:p>
      </dgm:t>
    </dgm:pt>
    <dgm:pt modelId="{F38A5973-A109-4634-B6A8-0E3AA44A9826}">
      <dgm:prSet phldrT="[Text]" custT="1"/>
      <dgm:spPr/>
      <dgm:t>
        <a:bodyPr/>
        <a:lstStyle/>
        <a:p>
          <a:r>
            <a:rPr lang="en-US" sz="3200" b="1" dirty="0">
              <a:latin typeface="Arial" pitchFamily="34" charset="0"/>
              <a:cs typeface="Arial" pitchFamily="34" charset="0"/>
            </a:rPr>
            <a:t>Barriers</a:t>
          </a:r>
        </a:p>
      </dgm:t>
    </dgm:pt>
    <dgm:pt modelId="{0FF6A77E-4F0D-46F5-AE9F-27765740F3ED}" type="parTrans" cxnId="{89C1F2DE-4605-4C56-A668-03D7066EB84B}">
      <dgm:prSet/>
      <dgm:spPr/>
      <dgm:t>
        <a:bodyPr/>
        <a:lstStyle/>
        <a:p>
          <a:endParaRPr lang="en-US">
            <a:latin typeface="Arial" pitchFamily="34" charset="0"/>
            <a:cs typeface="Arial" pitchFamily="34" charset="0"/>
          </a:endParaRPr>
        </a:p>
      </dgm:t>
    </dgm:pt>
    <dgm:pt modelId="{2025330C-5B3A-4BCA-80C6-2F1A3556A752}" type="sibTrans" cxnId="{89C1F2DE-4605-4C56-A668-03D7066EB84B}">
      <dgm:prSet/>
      <dgm:spPr/>
      <dgm:t>
        <a:bodyPr/>
        <a:lstStyle/>
        <a:p>
          <a:endParaRPr lang="en-US">
            <a:latin typeface="Arial" pitchFamily="34" charset="0"/>
            <a:cs typeface="Arial" pitchFamily="34" charset="0"/>
          </a:endParaRPr>
        </a:p>
      </dgm:t>
    </dgm:pt>
    <dgm:pt modelId="{4E25044A-607F-4736-998E-AF6DF1A1090B}">
      <dgm:prSet phldrT="[Text]" custT="1"/>
      <dgm:spPr/>
      <dgm:t>
        <a:bodyPr/>
        <a:lstStyle/>
        <a:p>
          <a:r>
            <a:rPr lang="en-US" sz="2400">
              <a:latin typeface="Arial" pitchFamily="34" charset="0"/>
              <a:cs typeface="Arial" pitchFamily="34" charset="0"/>
            </a:rPr>
            <a:t>Dogs, distance, fear of crossing highway, cars, weather</a:t>
          </a:r>
          <a:endParaRPr lang="en-US" sz="2400" dirty="0">
            <a:latin typeface="Arial" pitchFamily="34" charset="0"/>
            <a:cs typeface="Arial" pitchFamily="34" charset="0"/>
          </a:endParaRPr>
        </a:p>
      </dgm:t>
    </dgm:pt>
    <dgm:pt modelId="{58C04DA5-5881-4FEF-B071-578CE9C1EAD6}" type="parTrans" cxnId="{84A9EE70-59E6-4F78-80EB-97D2D1DF435B}">
      <dgm:prSet/>
      <dgm:spPr/>
      <dgm:t>
        <a:bodyPr/>
        <a:lstStyle/>
        <a:p>
          <a:endParaRPr lang="en-US">
            <a:latin typeface="Arial" pitchFamily="34" charset="0"/>
            <a:cs typeface="Arial" pitchFamily="34" charset="0"/>
          </a:endParaRPr>
        </a:p>
      </dgm:t>
    </dgm:pt>
    <dgm:pt modelId="{31A5CFEB-3C77-487F-B2C0-4F6EB4F65813}" type="sibTrans" cxnId="{84A9EE70-59E6-4F78-80EB-97D2D1DF435B}">
      <dgm:prSet/>
      <dgm:spPr/>
      <dgm:t>
        <a:bodyPr/>
        <a:lstStyle/>
        <a:p>
          <a:endParaRPr lang="en-US">
            <a:latin typeface="Arial" pitchFamily="34" charset="0"/>
            <a:cs typeface="Arial" pitchFamily="34" charset="0"/>
          </a:endParaRPr>
        </a:p>
      </dgm:t>
    </dgm:pt>
    <dgm:pt modelId="{C53CAFDD-94A1-467E-82D6-25AD990FD26E}">
      <dgm:prSet phldrT="[Text]" custT="1"/>
      <dgm:spPr/>
      <dgm:t>
        <a:bodyPr/>
        <a:lstStyle/>
        <a:p>
          <a:r>
            <a:rPr lang="en-US" sz="2400">
              <a:latin typeface="Arial" pitchFamily="34" charset="0"/>
              <a:cs typeface="Arial" pitchFamily="34" charset="0"/>
            </a:rPr>
            <a:t>Convenience for parent, apathy of child</a:t>
          </a:r>
          <a:endParaRPr lang="en-US" sz="2400" dirty="0">
            <a:latin typeface="Arial" pitchFamily="34" charset="0"/>
            <a:cs typeface="Arial" pitchFamily="34" charset="0"/>
          </a:endParaRPr>
        </a:p>
      </dgm:t>
    </dgm:pt>
    <dgm:pt modelId="{0FCD6B2D-2BB7-4072-99D1-FFB3FD10FE1C}" type="parTrans" cxnId="{28B427D4-7CD7-4DE3-B578-F6E1E6D06ABC}">
      <dgm:prSet/>
      <dgm:spPr/>
      <dgm:t>
        <a:bodyPr/>
        <a:lstStyle/>
        <a:p>
          <a:endParaRPr lang="en-US">
            <a:latin typeface="Arial" pitchFamily="34" charset="0"/>
            <a:cs typeface="Arial" pitchFamily="34" charset="0"/>
          </a:endParaRPr>
        </a:p>
      </dgm:t>
    </dgm:pt>
    <dgm:pt modelId="{E190AEFB-6CAC-44D6-ADE3-A6E80F9A10A5}" type="sibTrans" cxnId="{28B427D4-7CD7-4DE3-B578-F6E1E6D06ABC}">
      <dgm:prSet/>
      <dgm:spPr/>
      <dgm:t>
        <a:bodyPr/>
        <a:lstStyle/>
        <a:p>
          <a:endParaRPr lang="en-US">
            <a:latin typeface="Arial" pitchFamily="34" charset="0"/>
            <a:cs typeface="Arial" pitchFamily="34" charset="0"/>
          </a:endParaRPr>
        </a:p>
      </dgm:t>
    </dgm:pt>
    <dgm:pt modelId="{68893A77-CE72-47ED-AC55-F5D7AC06074D}">
      <dgm:prSet phldrT="[Text]" custT="1"/>
      <dgm:spPr/>
      <dgm:t>
        <a:bodyPr/>
        <a:lstStyle/>
        <a:p>
          <a:r>
            <a:rPr lang="en-US" sz="2400">
              <a:latin typeface="Arial" pitchFamily="34" charset="0"/>
              <a:cs typeface="Arial" pitchFamily="34" charset="0"/>
            </a:rPr>
            <a:t>Talk and spend time with friends</a:t>
          </a:r>
          <a:endParaRPr lang="en-US" sz="2400" dirty="0">
            <a:latin typeface="Arial" pitchFamily="34" charset="0"/>
            <a:cs typeface="Arial" pitchFamily="34" charset="0"/>
          </a:endParaRPr>
        </a:p>
      </dgm:t>
    </dgm:pt>
    <dgm:pt modelId="{1E3F0630-BC61-4499-B1A6-D114CDE1075B}" type="parTrans" cxnId="{DAEBF956-2A92-4BD5-B358-323F0FA39673}">
      <dgm:prSet/>
      <dgm:spPr/>
      <dgm:t>
        <a:bodyPr/>
        <a:lstStyle/>
        <a:p>
          <a:endParaRPr lang="en-US"/>
        </a:p>
      </dgm:t>
    </dgm:pt>
    <dgm:pt modelId="{7FB05680-E3F2-4363-9965-DD83DB03FD1E}" type="sibTrans" cxnId="{DAEBF956-2A92-4BD5-B358-323F0FA39673}">
      <dgm:prSet/>
      <dgm:spPr/>
      <dgm:t>
        <a:bodyPr/>
        <a:lstStyle/>
        <a:p>
          <a:endParaRPr lang="en-US"/>
        </a:p>
      </dgm:t>
    </dgm:pt>
    <dgm:pt modelId="{8B9EC7CF-71EE-4EFA-AAD9-EED9532BB0E4}">
      <dgm:prSet phldrT="[Text]" custT="1"/>
      <dgm:spPr/>
      <dgm:t>
        <a:bodyPr/>
        <a:lstStyle/>
        <a:p>
          <a:r>
            <a:rPr lang="en-US" sz="2400">
              <a:latin typeface="Arial" pitchFamily="34" charset="0"/>
              <a:cs typeface="Arial" pitchFamily="34" charset="0"/>
            </a:rPr>
            <a:t>Street signs, fix streets</a:t>
          </a:r>
          <a:endParaRPr lang="en-US" sz="2400" dirty="0">
            <a:latin typeface="Arial" pitchFamily="34" charset="0"/>
            <a:cs typeface="Arial" pitchFamily="34" charset="0"/>
          </a:endParaRPr>
        </a:p>
      </dgm:t>
    </dgm:pt>
    <dgm:pt modelId="{7CD04908-A70F-41F8-BDF1-986C9C2FFF32}" type="parTrans" cxnId="{BDFB9E23-9CD6-4FC7-959C-1B252A1D3915}">
      <dgm:prSet/>
      <dgm:spPr/>
      <dgm:t>
        <a:bodyPr/>
        <a:lstStyle/>
        <a:p>
          <a:endParaRPr lang="en-US"/>
        </a:p>
      </dgm:t>
    </dgm:pt>
    <dgm:pt modelId="{51330AD6-2D70-492C-94F1-070BB7A15DE2}" type="sibTrans" cxnId="{BDFB9E23-9CD6-4FC7-959C-1B252A1D3915}">
      <dgm:prSet/>
      <dgm:spPr/>
      <dgm:t>
        <a:bodyPr/>
        <a:lstStyle/>
        <a:p>
          <a:endParaRPr lang="en-US"/>
        </a:p>
      </dgm:t>
    </dgm:pt>
    <dgm:pt modelId="{958E8CC6-8454-4C6B-8AA4-FCFE5436FF68}">
      <dgm:prSet phldrT="[Text]" custT="1"/>
      <dgm:spPr/>
      <dgm:t>
        <a:bodyPr/>
        <a:lstStyle/>
        <a:p>
          <a:r>
            <a:rPr lang="en-US" sz="2400">
              <a:latin typeface="Arial" pitchFamily="34" charset="0"/>
              <a:cs typeface="Arial" pitchFamily="34" charset="0"/>
            </a:rPr>
            <a:t>Playground equipment, track, incentives</a:t>
          </a:r>
          <a:endParaRPr lang="en-US" sz="2400" dirty="0">
            <a:latin typeface="Arial" pitchFamily="34" charset="0"/>
            <a:cs typeface="Arial" pitchFamily="34" charset="0"/>
          </a:endParaRPr>
        </a:p>
      </dgm:t>
    </dgm:pt>
    <dgm:pt modelId="{76D86D97-6533-4BC6-86B3-7AD136BADB0A}" type="parTrans" cxnId="{B4E7A2FB-DC68-4F08-82B0-3B8053F3EA3B}">
      <dgm:prSet/>
      <dgm:spPr/>
      <dgm:t>
        <a:bodyPr/>
        <a:lstStyle/>
        <a:p>
          <a:endParaRPr lang="en-US"/>
        </a:p>
      </dgm:t>
    </dgm:pt>
    <dgm:pt modelId="{C9D9297C-7E02-4678-A576-E0D8BFBDC345}" type="sibTrans" cxnId="{B4E7A2FB-DC68-4F08-82B0-3B8053F3EA3B}">
      <dgm:prSet/>
      <dgm:spPr/>
      <dgm:t>
        <a:bodyPr/>
        <a:lstStyle/>
        <a:p>
          <a:endParaRPr lang="en-US"/>
        </a:p>
      </dgm:t>
    </dgm:pt>
    <dgm:pt modelId="{BF729B3C-A3FD-4A77-8E4E-7FEEB5C27A3D}">
      <dgm:prSet phldrT="[Text]" custT="1"/>
      <dgm:spPr/>
      <dgm:t>
        <a:bodyPr/>
        <a:lstStyle/>
        <a:p>
          <a:r>
            <a:rPr lang="en-US" sz="2400">
              <a:latin typeface="Arial" pitchFamily="34" charset="0"/>
              <a:cs typeface="Arial" pitchFamily="34" charset="0"/>
            </a:rPr>
            <a:t>More time for recess, different types of activities</a:t>
          </a:r>
          <a:endParaRPr lang="en-US" sz="2400" dirty="0">
            <a:latin typeface="Arial" pitchFamily="34" charset="0"/>
            <a:cs typeface="Arial" pitchFamily="34" charset="0"/>
          </a:endParaRPr>
        </a:p>
      </dgm:t>
    </dgm:pt>
    <dgm:pt modelId="{B799421D-03F5-49CF-9E72-17DB574761F8}" type="parTrans" cxnId="{DC9689F3-6367-4B87-8EFB-35E634D1567D}">
      <dgm:prSet/>
      <dgm:spPr/>
      <dgm:t>
        <a:bodyPr/>
        <a:lstStyle/>
        <a:p>
          <a:endParaRPr lang="en-US"/>
        </a:p>
      </dgm:t>
    </dgm:pt>
    <dgm:pt modelId="{EF24C690-B175-4814-BE8F-F97344C343EF}" type="sibTrans" cxnId="{DC9689F3-6367-4B87-8EFB-35E634D1567D}">
      <dgm:prSet/>
      <dgm:spPr/>
      <dgm:t>
        <a:bodyPr/>
        <a:lstStyle/>
        <a:p>
          <a:endParaRPr lang="en-US"/>
        </a:p>
      </dgm:t>
    </dgm:pt>
    <dgm:pt modelId="{EDBA2913-E13B-4BBB-8EAF-3C0BB9F44AB0}">
      <dgm:prSet phldrT="[Text]" custT="1"/>
      <dgm:spPr/>
      <dgm:t>
        <a:bodyPr/>
        <a:lstStyle/>
        <a:p>
          <a:r>
            <a:rPr lang="en-US" sz="2400" dirty="0">
              <a:latin typeface="Arial" pitchFamily="34" charset="0"/>
              <a:cs typeface="Arial" pitchFamily="34" charset="0"/>
            </a:rPr>
            <a:t>Parks (proximity, safety, maintenance)</a:t>
          </a:r>
        </a:p>
      </dgm:t>
    </dgm:pt>
    <dgm:pt modelId="{F819237C-6CBB-42E3-B051-C10F32DE8ADE}" type="parTrans" cxnId="{A3DE7BB1-B123-4191-B9D9-8D4CC9549303}">
      <dgm:prSet/>
      <dgm:spPr/>
      <dgm:t>
        <a:bodyPr/>
        <a:lstStyle/>
        <a:p>
          <a:endParaRPr lang="en-US"/>
        </a:p>
      </dgm:t>
    </dgm:pt>
    <dgm:pt modelId="{0B9395D7-09EE-4A07-9A0F-12E430F9C808}" type="sibTrans" cxnId="{A3DE7BB1-B123-4191-B9D9-8D4CC9549303}">
      <dgm:prSet/>
      <dgm:spPr/>
      <dgm:t>
        <a:bodyPr/>
        <a:lstStyle/>
        <a:p>
          <a:endParaRPr lang="en-US"/>
        </a:p>
      </dgm:t>
    </dgm:pt>
    <dgm:pt modelId="{0D03ECF5-6CC4-44DF-8461-3A41F76DD07F}">
      <dgm:prSet phldrT="[Text]" custT="1"/>
      <dgm:spPr/>
      <dgm:t>
        <a:bodyPr/>
        <a:lstStyle/>
        <a:p>
          <a:r>
            <a:rPr lang="en-US" sz="2400">
              <a:latin typeface="Arial" pitchFamily="34" charset="0"/>
              <a:cs typeface="Arial" pitchFamily="34" charset="0"/>
            </a:rPr>
            <a:t>Spend time outdoors</a:t>
          </a:r>
          <a:endParaRPr lang="en-US" sz="2400" dirty="0">
            <a:latin typeface="Arial" pitchFamily="34" charset="0"/>
            <a:cs typeface="Arial" pitchFamily="34" charset="0"/>
          </a:endParaRPr>
        </a:p>
      </dgm:t>
    </dgm:pt>
    <dgm:pt modelId="{4065755A-ECCB-4259-8500-0C602331AA61}" type="parTrans" cxnId="{31C6E80A-D082-41B1-9989-AC42455B241D}">
      <dgm:prSet/>
      <dgm:spPr/>
      <dgm:t>
        <a:bodyPr/>
        <a:lstStyle/>
        <a:p>
          <a:endParaRPr lang="en-US"/>
        </a:p>
      </dgm:t>
    </dgm:pt>
    <dgm:pt modelId="{7FECA5FA-E8C8-4545-955D-8B4ED0D15143}" type="sibTrans" cxnId="{31C6E80A-D082-41B1-9989-AC42455B241D}">
      <dgm:prSet/>
      <dgm:spPr/>
      <dgm:t>
        <a:bodyPr/>
        <a:lstStyle/>
        <a:p>
          <a:endParaRPr lang="en-US"/>
        </a:p>
      </dgm:t>
    </dgm:pt>
    <dgm:pt modelId="{C5268CE9-7035-4302-A197-A2D690060542}" type="pres">
      <dgm:prSet presAssocID="{656DF1BF-FA49-41E5-B3C8-23AE30CBF070}" presName="linear" presStyleCnt="0">
        <dgm:presLayoutVars>
          <dgm:dir/>
          <dgm:animLvl val="lvl"/>
          <dgm:resizeHandles val="exact"/>
        </dgm:presLayoutVars>
      </dgm:prSet>
      <dgm:spPr/>
      <dgm:t>
        <a:bodyPr/>
        <a:lstStyle/>
        <a:p>
          <a:endParaRPr lang="en-US"/>
        </a:p>
      </dgm:t>
    </dgm:pt>
    <dgm:pt modelId="{FB08AEA3-9008-4EB3-9232-EAF61994F3DD}" type="pres">
      <dgm:prSet presAssocID="{DECDFF78-08AE-4175-9C1A-09FE9D39C213}" presName="parentLin" presStyleCnt="0"/>
      <dgm:spPr/>
    </dgm:pt>
    <dgm:pt modelId="{05AD60DF-413E-400F-B8CD-330EA44CDD62}" type="pres">
      <dgm:prSet presAssocID="{DECDFF78-08AE-4175-9C1A-09FE9D39C213}" presName="parentLeftMargin" presStyleLbl="node1" presStyleIdx="0" presStyleCnt="3"/>
      <dgm:spPr/>
      <dgm:t>
        <a:bodyPr/>
        <a:lstStyle/>
        <a:p>
          <a:endParaRPr lang="en-US"/>
        </a:p>
      </dgm:t>
    </dgm:pt>
    <dgm:pt modelId="{38009080-32B4-4388-B716-EE510825749B}" type="pres">
      <dgm:prSet presAssocID="{DECDFF78-08AE-4175-9C1A-09FE9D39C213}" presName="parentText" presStyleLbl="node1" presStyleIdx="0" presStyleCnt="3">
        <dgm:presLayoutVars>
          <dgm:chMax val="0"/>
          <dgm:bulletEnabled val="1"/>
        </dgm:presLayoutVars>
      </dgm:prSet>
      <dgm:spPr/>
      <dgm:t>
        <a:bodyPr/>
        <a:lstStyle/>
        <a:p>
          <a:endParaRPr lang="en-US"/>
        </a:p>
      </dgm:t>
    </dgm:pt>
    <dgm:pt modelId="{320D3606-39E7-4516-B816-088EB021BD22}" type="pres">
      <dgm:prSet presAssocID="{DECDFF78-08AE-4175-9C1A-09FE9D39C213}" presName="negativeSpace" presStyleCnt="0"/>
      <dgm:spPr/>
    </dgm:pt>
    <dgm:pt modelId="{81AC2F9A-B45B-49A6-9E38-D1B3B8F699E8}" type="pres">
      <dgm:prSet presAssocID="{DECDFF78-08AE-4175-9C1A-09FE9D39C213}" presName="childText" presStyleLbl="conFgAcc1" presStyleIdx="0" presStyleCnt="3">
        <dgm:presLayoutVars>
          <dgm:bulletEnabled val="1"/>
        </dgm:presLayoutVars>
      </dgm:prSet>
      <dgm:spPr/>
      <dgm:t>
        <a:bodyPr/>
        <a:lstStyle/>
        <a:p>
          <a:endParaRPr lang="en-US"/>
        </a:p>
      </dgm:t>
    </dgm:pt>
    <dgm:pt modelId="{F4383C8F-887D-4EB4-8FF2-9A51AEEE71E6}" type="pres">
      <dgm:prSet presAssocID="{47C49896-B65D-4744-80ED-F9098619C3D0}" presName="spaceBetweenRectangles" presStyleCnt="0"/>
      <dgm:spPr/>
    </dgm:pt>
    <dgm:pt modelId="{E16F6C57-9C38-4AA6-ABF7-450CFEA5AEE7}" type="pres">
      <dgm:prSet presAssocID="{F38A5973-A109-4634-B6A8-0E3AA44A9826}" presName="parentLin" presStyleCnt="0"/>
      <dgm:spPr/>
    </dgm:pt>
    <dgm:pt modelId="{46C4C6A6-31EF-4C21-AB09-9C23A50D244D}" type="pres">
      <dgm:prSet presAssocID="{F38A5973-A109-4634-B6A8-0E3AA44A9826}" presName="parentLeftMargin" presStyleLbl="node1" presStyleIdx="0" presStyleCnt="3"/>
      <dgm:spPr/>
      <dgm:t>
        <a:bodyPr/>
        <a:lstStyle/>
        <a:p>
          <a:endParaRPr lang="en-US"/>
        </a:p>
      </dgm:t>
    </dgm:pt>
    <dgm:pt modelId="{FAF55653-1BFF-434A-9A8B-DC05DED1F7AB}" type="pres">
      <dgm:prSet presAssocID="{F38A5973-A109-4634-B6A8-0E3AA44A9826}" presName="parentText" presStyleLbl="node1" presStyleIdx="1" presStyleCnt="3">
        <dgm:presLayoutVars>
          <dgm:chMax val="0"/>
          <dgm:bulletEnabled val="1"/>
        </dgm:presLayoutVars>
      </dgm:prSet>
      <dgm:spPr/>
      <dgm:t>
        <a:bodyPr/>
        <a:lstStyle/>
        <a:p>
          <a:endParaRPr lang="en-US"/>
        </a:p>
      </dgm:t>
    </dgm:pt>
    <dgm:pt modelId="{23B1E44A-2A27-4E76-8142-14ECE6E3D5F4}" type="pres">
      <dgm:prSet presAssocID="{F38A5973-A109-4634-B6A8-0E3AA44A9826}" presName="negativeSpace" presStyleCnt="0"/>
      <dgm:spPr/>
    </dgm:pt>
    <dgm:pt modelId="{F19A752B-1B1A-460E-A279-7CEC1A4475EC}" type="pres">
      <dgm:prSet presAssocID="{F38A5973-A109-4634-B6A8-0E3AA44A9826}" presName="childText" presStyleLbl="conFgAcc1" presStyleIdx="1" presStyleCnt="3">
        <dgm:presLayoutVars>
          <dgm:bulletEnabled val="1"/>
        </dgm:presLayoutVars>
      </dgm:prSet>
      <dgm:spPr/>
      <dgm:t>
        <a:bodyPr/>
        <a:lstStyle/>
        <a:p>
          <a:endParaRPr lang="en-US"/>
        </a:p>
      </dgm:t>
    </dgm:pt>
    <dgm:pt modelId="{678C9E8D-9933-461F-A747-2EF1583DA4FD}" type="pres">
      <dgm:prSet presAssocID="{2025330C-5B3A-4BCA-80C6-2F1A3556A752}" presName="spaceBetweenRectangles" presStyleCnt="0"/>
      <dgm:spPr/>
    </dgm:pt>
    <dgm:pt modelId="{D5F53BB4-ED01-420C-9E09-595E832E79C4}" type="pres">
      <dgm:prSet presAssocID="{D3E2CC77-29C0-4B66-9A0A-DAB2BB4411CC}" presName="parentLin" presStyleCnt="0"/>
      <dgm:spPr/>
    </dgm:pt>
    <dgm:pt modelId="{7C0E5FD7-E403-4769-B676-8430BAC46D88}" type="pres">
      <dgm:prSet presAssocID="{D3E2CC77-29C0-4B66-9A0A-DAB2BB4411CC}" presName="parentLeftMargin" presStyleLbl="node1" presStyleIdx="1" presStyleCnt="3"/>
      <dgm:spPr/>
      <dgm:t>
        <a:bodyPr/>
        <a:lstStyle/>
        <a:p>
          <a:endParaRPr lang="en-US"/>
        </a:p>
      </dgm:t>
    </dgm:pt>
    <dgm:pt modelId="{2091BAFD-AF48-4EF2-A86F-7BA4BDA66415}" type="pres">
      <dgm:prSet presAssocID="{D3E2CC77-29C0-4B66-9A0A-DAB2BB4411CC}" presName="parentText" presStyleLbl="node1" presStyleIdx="2" presStyleCnt="3">
        <dgm:presLayoutVars>
          <dgm:chMax val="0"/>
          <dgm:bulletEnabled val="1"/>
        </dgm:presLayoutVars>
      </dgm:prSet>
      <dgm:spPr/>
      <dgm:t>
        <a:bodyPr/>
        <a:lstStyle/>
        <a:p>
          <a:endParaRPr lang="en-US"/>
        </a:p>
      </dgm:t>
    </dgm:pt>
    <dgm:pt modelId="{7BF00910-AEAE-4A39-90D0-A6A8E71C5A67}" type="pres">
      <dgm:prSet presAssocID="{D3E2CC77-29C0-4B66-9A0A-DAB2BB4411CC}" presName="negativeSpace" presStyleCnt="0"/>
      <dgm:spPr/>
    </dgm:pt>
    <dgm:pt modelId="{2F23F98F-88E1-4191-B16F-383EF3513FF8}" type="pres">
      <dgm:prSet presAssocID="{D3E2CC77-29C0-4B66-9A0A-DAB2BB4411CC}" presName="childText" presStyleLbl="conFgAcc1" presStyleIdx="2" presStyleCnt="3">
        <dgm:presLayoutVars>
          <dgm:bulletEnabled val="1"/>
        </dgm:presLayoutVars>
      </dgm:prSet>
      <dgm:spPr/>
      <dgm:t>
        <a:bodyPr/>
        <a:lstStyle/>
        <a:p>
          <a:endParaRPr lang="en-US"/>
        </a:p>
      </dgm:t>
    </dgm:pt>
  </dgm:ptLst>
  <dgm:cxnLst>
    <dgm:cxn modelId="{31C6E80A-D082-41B1-9989-AC42455B241D}" srcId="{DECDFF78-08AE-4175-9C1A-09FE9D39C213}" destId="{0D03ECF5-6CC4-44DF-8461-3A41F76DD07F}" srcOrd="2" destOrd="0" parTransId="{4065755A-ECCB-4259-8500-0C602331AA61}" sibTransId="{7FECA5FA-E8C8-4545-955D-8B4ED0D15143}"/>
    <dgm:cxn modelId="{7DC55AB7-5940-4461-88E8-10587C0BA513}" type="presOf" srcId="{C53CAFDD-94A1-467E-82D6-25AD990FD26E}" destId="{F19A752B-1B1A-460E-A279-7CEC1A4475EC}" srcOrd="0" destOrd="1" presId="urn:microsoft.com/office/officeart/2005/8/layout/list1"/>
    <dgm:cxn modelId="{DAEBF956-2A92-4BD5-B358-323F0FA39673}" srcId="{DECDFF78-08AE-4175-9C1A-09FE9D39C213}" destId="{68893A77-CE72-47ED-AC55-F5D7AC06074D}" srcOrd="1" destOrd="0" parTransId="{1E3F0630-BC61-4499-B1A6-D114CDE1075B}" sibTransId="{7FB05680-E3F2-4363-9965-DD83DB03FD1E}"/>
    <dgm:cxn modelId="{591B5159-A150-4693-8B9A-F931121C520F}" type="presOf" srcId="{958E8CC6-8454-4C6B-8AA4-FCFE5436FF68}" destId="{2F23F98F-88E1-4191-B16F-383EF3513FF8}" srcOrd="0" destOrd="2" presId="urn:microsoft.com/office/officeart/2005/8/layout/list1"/>
    <dgm:cxn modelId="{B7F20985-C717-41A0-A335-DF28095EB83F}" type="presOf" srcId="{8D666746-5126-4CFA-BB13-43F180AC2AC0}" destId="{2F23F98F-88E1-4191-B16F-383EF3513FF8}" srcOrd="0" destOrd="0" presId="urn:microsoft.com/office/officeart/2005/8/layout/list1"/>
    <dgm:cxn modelId="{93C980F1-1E15-4D87-B757-7693EC51C91A}" srcId="{D3E2CC77-29C0-4B66-9A0A-DAB2BB4411CC}" destId="{8D666746-5126-4CFA-BB13-43F180AC2AC0}" srcOrd="0" destOrd="0" parTransId="{50E5868D-9AB2-4AB9-A112-AEF0ADFCE822}" sibTransId="{3B82EBA1-6570-4491-AE7B-45D9B62CAEB2}"/>
    <dgm:cxn modelId="{8E059767-752E-4903-9795-C8FCC7A61C0A}" type="presOf" srcId="{F38A5973-A109-4634-B6A8-0E3AA44A9826}" destId="{FAF55653-1BFF-434A-9A8B-DC05DED1F7AB}" srcOrd="1" destOrd="0" presId="urn:microsoft.com/office/officeart/2005/8/layout/list1"/>
    <dgm:cxn modelId="{B2D574D4-BC82-4EBD-9033-B630C7DBF417}" type="presOf" srcId="{0D03ECF5-6CC4-44DF-8461-3A41F76DD07F}" destId="{81AC2F9A-B45B-49A6-9E38-D1B3B8F699E8}" srcOrd="0" destOrd="2" presId="urn:microsoft.com/office/officeart/2005/8/layout/list1"/>
    <dgm:cxn modelId="{A3DE7BB1-B123-4191-B9D9-8D4CC9549303}" srcId="{F38A5973-A109-4634-B6A8-0E3AA44A9826}" destId="{EDBA2913-E13B-4BBB-8EAF-3C0BB9F44AB0}" srcOrd="2" destOrd="0" parTransId="{F819237C-6CBB-42E3-B051-C10F32DE8ADE}" sibTransId="{0B9395D7-09EE-4A07-9A0F-12E430F9C808}"/>
    <dgm:cxn modelId="{58A1B366-8CA6-4D6D-B0DB-0DD8919D5129}" type="presOf" srcId="{BF729B3C-A3FD-4A77-8E4E-7FEEB5C27A3D}" destId="{2F23F98F-88E1-4191-B16F-383EF3513FF8}" srcOrd="0" destOrd="3" presId="urn:microsoft.com/office/officeart/2005/8/layout/list1"/>
    <dgm:cxn modelId="{7346A6A2-B997-488B-BCBE-D38B82408A0E}" srcId="{DECDFF78-08AE-4175-9C1A-09FE9D39C213}" destId="{0D84433A-A824-46FF-B488-CBAB755833A4}" srcOrd="0" destOrd="0" parTransId="{A0FB856B-3453-4CB8-B523-87ACE3ACC684}" sibTransId="{12B05238-1705-41F0-B2F3-FABE42138519}"/>
    <dgm:cxn modelId="{DC9689F3-6367-4B87-8EFB-35E634D1567D}" srcId="{D3E2CC77-29C0-4B66-9A0A-DAB2BB4411CC}" destId="{BF729B3C-A3FD-4A77-8E4E-7FEEB5C27A3D}" srcOrd="3" destOrd="0" parTransId="{B799421D-03F5-49CF-9E72-17DB574761F8}" sibTransId="{EF24C690-B175-4814-BE8F-F97344C343EF}"/>
    <dgm:cxn modelId="{28B427D4-7CD7-4DE3-B578-F6E1E6D06ABC}" srcId="{F38A5973-A109-4634-B6A8-0E3AA44A9826}" destId="{C53CAFDD-94A1-467E-82D6-25AD990FD26E}" srcOrd="1" destOrd="0" parTransId="{0FCD6B2D-2BB7-4072-99D1-FFB3FD10FE1C}" sibTransId="{E190AEFB-6CAC-44D6-ADE3-A6E80F9A10A5}"/>
    <dgm:cxn modelId="{4FC0DC12-94BD-4833-A73C-A9FAA0CB96EC}" type="presOf" srcId="{656DF1BF-FA49-41E5-B3C8-23AE30CBF070}" destId="{C5268CE9-7035-4302-A197-A2D690060542}" srcOrd="0" destOrd="0" presId="urn:microsoft.com/office/officeart/2005/8/layout/list1"/>
    <dgm:cxn modelId="{84A9EE70-59E6-4F78-80EB-97D2D1DF435B}" srcId="{F38A5973-A109-4634-B6A8-0E3AA44A9826}" destId="{4E25044A-607F-4736-998E-AF6DF1A1090B}" srcOrd="0" destOrd="0" parTransId="{58C04DA5-5881-4FEF-B071-578CE9C1EAD6}" sibTransId="{31A5CFEB-3C77-487F-B2C0-4F6EB4F65813}"/>
    <dgm:cxn modelId="{AB5359FB-94E7-4FCC-8FBA-04E98C2927D7}" srcId="{656DF1BF-FA49-41E5-B3C8-23AE30CBF070}" destId="{D3E2CC77-29C0-4B66-9A0A-DAB2BB4411CC}" srcOrd="2" destOrd="0" parTransId="{5A994657-3F1F-4107-A764-4CC255C8853E}" sibTransId="{B5DF6C65-0411-4F19-B283-67646915A58B}"/>
    <dgm:cxn modelId="{998BB778-A06E-4DA0-A1E0-9BD07F948EC0}" type="presOf" srcId="{68893A77-CE72-47ED-AC55-F5D7AC06074D}" destId="{81AC2F9A-B45B-49A6-9E38-D1B3B8F699E8}" srcOrd="0" destOrd="1" presId="urn:microsoft.com/office/officeart/2005/8/layout/list1"/>
    <dgm:cxn modelId="{9401A61E-A232-43E7-BE3F-9ACEF8B6417D}" type="presOf" srcId="{D3E2CC77-29C0-4B66-9A0A-DAB2BB4411CC}" destId="{7C0E5FD7-E403-4769-B676-8430BAC46D88}" srcOrd="0" destOrd="0" presId="urn:microsoft.com/office/officeart/2005/8/layout/list1"/>
    <dgm:cxn modelId="{BE2E8108-9203-43EA-8758-B8349D791B2F}" type="presOf" srcId="{F38A5973-A109-4634-B6A8-0E3AA44A9826}" destId="{46C4C6A6-31EF-4C21-AB09-9C23A50D244D}" srcOrd="0" destOrd="0" presId="urn:microsoft.com/office/officeart/2005/8/layout/list1"/>
    <dgm:cxn modelId="{F55C2F1E-E7C1-4D52-AC1A-CDD15099D1EA}" type="presOf" srcId="{0D84433A-A824-46FF-B488-CBAB755833A4}" destId="{81AC2F9A-B45B-49A6-9E38-D1B3B8F699E8}" srcOrd="0" destOrd="0" presId="urn:microsoft.com/office/officeart/2005/8/layout/list1"/>
    <dgm:cxn modelId="{89C1F2DE-4605-4C56-A668-03D7066EB84B}" srcId="{656DF1BF-FA49-41E5-B3C8-23AE30CBF070}" destId="{F38A5973-A109-4634-B6A8-0E3AA44A9826}" srcOrd="1" destOrd="0" parTransId="{0FF6A77E-4F0D-46F5-AE9F-27765740F3ED}" sibTransId="{2025330C-5B3A-4BCA-80C6-2F1A3556A752}"/>
    <dgm:cxn modelId="{843C8D4D-5210-4C1D-BCBA-E74EB5AE300A}" type="presOf" srcId="{DECDFF78-08AE-4175-9C1A-09FE9D39C213}" destId="{38009080-32B4-4388-B716-EE510825749B}" srcOrd="1" destOrd="0" presId="urn:microsoft.com/office/officeart/2005/8/layout/list1"/>
    <dgm:cxn modelId="{2519C091-ED6C-445B-BC53-8813EB618FF3}" type="presOf" srcId="{DECDFF78-08AE-4175-9C1A-09FE9D39C213}" destId="{05AD60DF-413E-400F-B8CD-330EA44CDD62}" srcOrd="0" destOrd="0" presId="urn:microsoft.com/office/officeart/2005/8/layout/list1"/>
    <dgm:cxn modelId="{B0E84248-4605-4586-AD9E-BD5F822632FC}" type="presOf" srcId="{8B9EC7CF-71EE-4EFA-AAD9-EED9532BB0E4}" destId="{2F23F98F-88E1-4191-B16F-383EF3513FF8}" srcOrd="0" destOrd="1" presId="urn:microsoft.com/office/officeart/2005/8/layout/list1"/>
    <dgm:cxn modelId="{E1AB2FEC-BDE0-48E4-ADCC-8B7C4F5A98BE}" type="presOf" srcId="{EDBA2913-E13B-4BBB-8EAF-3C0BB9F44AB0}" destId="{F19A752B-1B1A-460E-A279-7CEC1A4475EC}" srcOrd="0" destOrd="2" presId="urn:microsoft.com/office/officeart/2005/8/layout/list1"/>
    <dgm:cxn modelId="{B4E7A2FB-DC68-4F08-82B0-3B8053F3EA3B}" srcId="{D3E2CC77-29C0-4B66-9A0A-DAB2BB4411CC}" destId="{958E8CC6-8454-4C6B-8AA4-FCFE5436FF68}" srcOrd="2" destOrd="0" parTransId="{76D86D97-6533-4BC6-86B3-7AD136BADB0A}" sibTransId="{C9D9297C-7E02-4678-A576-E0D8BFBDC345}"/>
    <dgm:cxn modelId="{D0B22E69-0750-4780-9725-0237EEED57F7}" type="presOf" srcId="{D3E2CC77-29C0-4B66-9A0A-DAB2BB4411CC}" destId="{2091BAFD-AF48-4EF2-A86F-7BA4BDA66415}" srcOrd="1" destOrd="0" presId="urn:microsoft.com/office/officeart/2005/8/layout/list1"/>
    <dgm:cxn modelId="{BDFB9E23-9CD6-4FC7-959C-1B252A1D3915}" srcId="{D3E2CC77-29C0-4B66-9A0A-DAB2BB4411CC}" destId="{8B9EC7CF-71EE-4EFA-AAD9-EED9532BB0E4}" srcOrd="1" destOrd="0" parTransId="{7CD04908-A70F-41F8-BDF1-986C9C2FFF32}" sibTransId="{51330AD6-2D70-492C-94F1-070BB7A15DE2}"/>
    <dgm:cxn modelId="{14664D47-52C4-4FC6-9FDB-ACAAD059DFB9}" srcId="{656DF1BF-FA49-41E5-B3C8-23AE30CBF070}" destId="{DECDFF78-08AE-4175-9C1A-09FE9D39C213}" srcOrd="0" destOrd="0" parTransId="{22F63933-2A16-466F-8D2D-42295FCDD118}" sibTransId="{47C49896-B65D-4744-80ED-F9098619C3D0}"/>
    <dgm:cxn modelId="{E1B481B5-59B3-45CC-81B8-79EC524480CE}" type="presOf" srcId="{4E25044A-607F-4736-998E-AF6DF1A1090B}" destId="{F19A752B-1B1A-460E-A279-7CEC1A4475EC}" srcOrd="0" destOrd="0" presId="urn:microsoft.com/office/officeart/2005/8/layout/list1"/>
    <dgm:cxn modelId="{5005CFB6-F5D2-456A-AFC3-E90CA6D8DAC9}" type="presParOf" srcId="{C5268CE9-7035-4302-A197-A2D690060542}" destId="{FB08AEA3-9008-4EB3-9232-EAF61994F3DD}" srcOrd="0" destOrd="0" presId="urn:microsoft.com/office/officeart/2005/8/layout/list1"/>
    <dgm:cxn modelId="{60147ED4-C818-481D-8133-140CAC5894CC}" type="presParOf" srcId="{FB08AEA3-9008-4EB3-9232-EAF61994F3DD}" destId="{05AD60DF-413E-400F-B8CD-330EA44CDD62}" srcOrd="0" destOrd="0" presId="urn:microsoft.com/office/officeart/2005/8/layout/list1"/>
    <dgm:cxn modelId="{6EA2112C-5B69-4BC3-B714-E543504C5B33}" type="presParOf" srcId="{FB08AEA3-9008-4EB3-9232-EAF61994F3DD}" destId="{38009080-32B4-4388-B716-EE510825749B}" srcOrd="1" destOrd="0" presId="urn:microsoft.com/office/officeart/2005/8/layout/list1"/>
    <dgm:cxn modelId="{F960E60E-F3E9-4562-9C0D-428BC2D9C6A3}" type="presParOf" srcId="{C5268CE9-7035-4302-A197-A2D690060542}" destId="{320D3606-39E7-4516-B816-088EB021BD22}" srcOrd="1" destOrd="0" presId="urn:microsoft.com/office/officeart/2005/8/layout/list1"/>
    <dgm:cxn modelId="{F71AD096-DEEC-4CE3-BB8F-EAA7063B68FE}" type="presParOf" srcId="{C5268CE9-7035-4302-A197-A2D690060542}" destId="{81AC2F9A-B45B-49A6-9E38-D1B3B8F699E8}" srcOrd="2" destOrd="0" presId="urn:microsoft.com/office/officeart/2005/8/layout/list1"/>
    <dgm:cxn modelId="{BE855959-C8FF-4A4D-AB8E-E31A75A39A83}" type="presParOf" srcId="{C5268CE9-7035-4302-A197-A2D690060542}" destId="{F4383C8F-887D-4EB4-8FF2-9A51AEEE71E6}" srcOrd="3" destOrd="0" presId="urn:microsoft.com/office/officeart/2005/8/layout/list1"/>
    <dgm:cxn modelId="{619A80FD-C77E-4E53-8409-676138651766}" type="presParOf" srcId="{C5268CE9-7035-4302-A197-A2D690060542}" destId="{E16F6C57-9C38-4AA6-ABF7-450CFEA5AEE7}" srcOrd="4" destOrd="0" presId="urn:microsoft.com/office/officeart/2005/8/layout/list1"/>
    <dgm:cxn modelId="{63ED13BA-B0EF-4676-986A-ACA525943445}" type="presParOf" srcId="{E16F6C57-9C38-4AA6-ABF7-450CFEA5AEE7}" destId="{46C4C6A6-31EF-4C21-AB09-9C23A50D244D}" srcOrd="0" destOrd="0" presId="urn:microsoft.com/office/officeart/2005/8/layout/list1"/>
    <dgm:cxn modelId="{FD93CC7B-55C9-4A30-AAEB-AE91F812AE3A}" type="presParOf" srcId="{E16F6C57-9C38-4AA6-ABF7-450CFEA5AEE7}" destId="{FAF55653-1BFF-434A-9A8B-DC05DED1F7AB}" srcOrd="1" destOrd="0" presId="urn:microsoft.com/office/officeart/2005/8/layout/list1"/>
    <dgm:cxn modelId="{0D628B20-5C8E-448E-B7C1-5E0C77D12643}" type="presParOf" srcId="{C5268CE9-7035-4302-A197-A2D690060542}" destId="{23B1E44A-2A27-4E76-8142-14ECE6E3D5F4}" srcOrd="5" destOrd="0" presId="urn:microsoft.com/office/officeart/2005/8/layout/list1"/>
    <dgm:cxn modelId="{583DF39C-6A41-40F8-B305-D36B0081F19E}" type="presParOf" srcId="{C5268CE9-7035-4302-A197-A2D690060542}" destId="{F19A752B-1B1A-460E-A279-7CEC1A4475EC}" srcOrd="6" destOrd="0" presId="urn:microsoft.com/office/officeart/2005/8/layout/list1"/>
    <dgm:cxn modelId="{FDBF85DF-AA4A-4602-A7AA-3403B276BA21}" type="presParOf" srcId="{C5268CE9-7035-4302-A197-A2D690060542}" destId="{678C9E8D-9933-461F-A747-2EF1583DA4FD}" srcOrd="7" destOrd="0" presId="urn:microsoft.com/office/officeart/2005/8/layout/list1"/>
    <dgm:cxn modelId="{ED9DF1C2-51E5-4770-AEC5-96C01EE769E7}" type="presParOf" srcId="{C5268CE9-7035-4302-A197-A2D690060542}" destId="{D5F53BB4-ED01-420C-9E09-595E832E79C4}" srcOrd="8" destOrd="0" presId="urn:microsoft.com/office/officeart/2005/8/layout/list1"/>
    <dgm:cxn modelId="{7575F200-9215-4671-AF2E-B23A04835E00}" type="presParOf" srcId="{D5F53BB4-ED01-420C-9E09-595E832E79C4}" destId="{7C0E5FD7-E403-4769-B676-8430BAC46D88}" srcOrd="0" destOrd="0" presId="urn:microsoft.com/office/officeart/2005/8/layout/list1"/>
    <dgm:cxn modelId="{1F7E9F53-D315-4ABF-8D1A-A6ABDEA0F308}" type="presParOf" srcId="{D5F53BB4-ED01-420C-9E09-595E832E79C4}" destId="{2091BAFD-AF48-4EF2-A86F-7BA4BDA66415}" srcOrd="1" destOrd="0" presId="urn:microsoft.com/office/officeart/2005/8/layout/list1"/>
    <dgm:cxn modelId="{ECDFF623-6D04-4F2C-8D40-7ED0D106A53E}" type="presParOf" srcId="{C5268CE9-7035-4302-A197-A2D690060542}" destId="{7BF00910-AEAE-4A39-90D0-A6A8E71C5A67}" srcOrd="9" destOrd="0" presId="urn:microsoft.com/office/officeart/2005/8/layout/list1"/>
    <dgm:cxn modelId="{DAC2CB92-C523-4B50-BD70-FAD67E5C9018}" type="presParOf" srcId="{C5268CE9-7035-4302-A197-A2D690060542}" destId="{2F23F98F-88E1-4191-B16F-383EF3513FF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6DF1BF-FA49-41E5-B3C8-23AE30CBF070}"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DECDFF78-08AE-4175-9C1A-09FE9D39C213}">
      <dgm:prSet phldrT="[Text]" custT="1"/>
      <dgm:spPr/>
      <dgm:t>
        <a:bodyPr/>
        <a:lstStyle/>
        <a:p>
          <a:r>
            <a:rPr lang="en-US" sz="3200" b="1" dirty="0">
              <a:latin typeface="Arial" pitchFamily="34" charset="0"/>
              <a:cs typeface="Arial" pitchFamily="34" charset="0"/>
            </a:rPr>
            <a:t>Facilitators</a:t>
          </a:r>
        </a:p>
      </dgm:t>
    </dgm:pt>
    <dgm:pt modelId="{22F63933-2A16-466F-8D2D-42295FCDD118}" type="parTrans" cxnId="{14664D47-52C4-4FC6-9FDB-ACAAD059DFB9}">
      <dgm:prSet/>
      <dgm:spPr/>
      <dgm:t>
        <a:bodyPr/>
        <a:lstStyle/>
        <a:p>
          <a:endParaRPr lang="en-US">
            <a:latin typeface="Arial" pitchFamily="34" charset="0"/>
            <a:cs typeface="Arial" pitchFamily="34" charset="0"/>
          </a:endParaRPr>
        </a:p>
      </dgm:t>
    </dgm:pt>
    <dgm:pt modelId="{47C49896-B65D-4744-80ED-F9098619C3D0}" type="sibTrans" cxnId="{14664D47-52C4-4FC6-9FDB-ACAAD059DFB9}">
      <dgm:prSet/>
      <dgm:spPr/>
      <dgm:t>
        <a:bodyPr/>
        <a:lstStyle/>
        <a:p>
          <a:endParaRPr lang="en-US">
            <a:latin typeface="Arial" pitchFamily="34" charset="0"/>
            <a:cs typeface="Arial" pitchFamily="34" charset="0"/>
          </a:endParaRPr>
        </a:p>
      </dgm:t>
    </dgm:pt>
    <dgm:pt modelId="{8D666746-5126-4CFA-BB13-43F180AC2AC0}">
      <dgm:prSet phldrT="[Text]" custT="1"/>
      <dgm:spPr/>
      <dgm:t>
        <a:bodyPr/>
        <a:lstStyle/>
        <a:p>
          <a:r>
            <a:rPr lang="en-US" sz="2400">
              <a:latin typeface="Arial" pitchFamily="34" charset="0"/>
              <a:cs typeface="Arial" pitchFamily="34" charset="0"/>
            </a:rPr>
            <a:t>Parents walk with children to school, walking clubs</a:t>
          </a:r>
          <a:endParaRPr lang="en-US" sz="2400" dirty="0">
            <a:latin typeface="Arial" pitchFamily="34" charset="0"/>
            <a:cs typeface="Arial" pitchFamily="34" charset="0"/>
          </a:endParaRPr>
        </a:p>
      </dgm:t>
    </dgm:pt>
    <dgm:pt modelId="{50E5868D-9AB2-4AB9-A112-AEF0ADFCE822}" type="parTrans" cxnId="{93C980F1-1E15-4D87-B757-7693EC51C91A}">
      <dgm:prSet/>
      <dgm:spPr/>
      <dgm:t>
        <a:bodyPr/>
        <a:lstStyle/>
        <a:p>
          <a:endParaRPr lang="en-US">
            <a:latin typeface="Arial" pitchFamily="34" charset="0"/>
            <a:cs typeface="Arial" pitchFamily="34" charset="0"/>
          </a:endParaRPr>
        </a:p>
      </dgm:t>
    </dgm:pt>
    <dgm:pt modelId="{3B82EBA1-6570-4491-AE7B-45D9B62CAEB2}" type="sibTrans" cxnId="{93C980F1-1E15-4D87-B757-7693EC51C91A}">
      <dgm:prSet/>
      <dgm:spPr/>
      <dgm:t>
        <a:bodyPr/>
        <a:lstStyle/>
        <a:p>
          <a:endParaRPr lang="en-US">
            <a:latin typeface="Arial" pitchFamily="34" charset="0"/>
            <a:cs typeface="Arial" pitchFamily="34" charset="0"/>
          </a:endParaRPr>
        </a:p>
      </dgm:t>
    </dgm:pt>
    <dgm:pt modelId="{0D84433A-A824-46FF-B488-CBAB755833A4}">
      <dgm:prSet phldrT="[Text]" custT="1"/>
      <dgm:spPr/>
      <dgm:t>
        <a:bodyPr/>
        <a:lstStyle/>
        <a:p>
          <a:r>
            <a:rPr lang="en-US" sz="2400" dirty="0">
              <a:latin typeface="Arial" pitchFamily="34" charset="0"/>
              <a:cs typeface="Arial" pitchFamily="34" charset="0"/>
            </a:rPr>
            <a:t>Physical activity benefits</a:t>
          </a:r>
        </a:p>
      </dgm:t>
    </dgm:pt>
    <dgm:pt modelId="{12B05238-1705-41F0-B2F3-FABE42138519}" type="sibTrans" cxnId="{7346A6A2-B997-488B-BCBE-D38B82408A0E}">
      <dgm:prSet/>
      <dgm:spPr/>
      <dgm:t>
        <a:bodyPr/>
        <a:lstStyle/>
        <a:p>
          <a:endParaRPr lang="en-US">
            <a:latin typeface="Arial" pitchFamily="34" charset="0"/>
            <a:cs typeface="Arial" pitchFamily="34" charset="0"/>
          </a:endParaRPr>
        </a:p>
      </dgm:t>
    </dgm:pt>
    <dgm:pt modelId="{A0FB856B-3453-4CB8-B523-87ACE3ACC684}" type="parTrans" cxnId="{7346A6A2-B997-488B-BCBE-D38B82408A0E}">
      <dgm:prSet/>
      <dgm:spPr/>
      <dgm:t>
        <a:bodyPr/>
        <a:lstStyle/>
        <a:p>
          <a:endParaRPr lang="en-US">
            <a:latin typeface="Arial" pitchFamily="34" charset="0"/>
            <a:cs typeface="Arial" pitchFamily="34" charset="0"/>
          </a:endParaRPr>
        </a:p>
      </dgm:t>
    </dgm:pt>
    <dgm:pt modelId="{D3E2CC77-29C0-4B66-9A0A-DAB2BB4411CC}">
      <dgm:prSet phldrT="[Text]" custT="1"/>
      <dgm:spPr/>
      <dgm:t>
        <a:bodyPr/>
        <a:lstStyle/>
        <a:p>
          <a:r>
            <a:rPr lang="en-US" sz="3200" b="1" dirty="0">
              <a:latin typeface="Arial" pitchFamily="34" charset="0"/>
              <a:cs typeface="Arial" pitchFamily="34" charset="0"/>
            </a:rPr>
            <a:t>Recommendations</a:t>
          </a:r>
        </a:p>
      </dgm:t>
    </dgm:pt>
    <dgm:pt modelId="{B5DF6C65-0411-4F19-B283-67646915A58B}" type="sibTrans" cxnId="{AB5359FB-94E7-4FCC-8FBA-04E98C2927D7}">
      <dgm:prSet/>
      <dgm:spPr/>
      <dgm:t>
        <a:bodyPr/>
        <a:lstStyle/>
        <a:p>
          <a:endParaRPr lang="en-US">
            <a:latin typeface="Arial" pitchFamily="34" charset="0"/>
            <a:cs typeface="Arial" pitchFamily="34" charset="0"/>
          </a:endParaRPr>
        </a:p>
      </dgm:t>
    </dgm:pt>
    <dgm:pt modelId="{5A994657-3F1F-4107-A764-4CC255C8853E}" type="parTrans" cxnId="{AB5359FB-94E7-4FCC-8FBA-04E98C2927D7}">
      <dgm:prSet/>
      <dgm:spPr/>
      <dgm:t>
        <a:bodyPr/>
        <a:lstStyle/>
        <a:p>
          <a:endParaRPr lang="en-US">
            <a:latin typeface="Arial" pitchFamily="34" charset="0"/>
            <a:cs typeface="Arial" pitchFamily="34" charset="0"/>
          </a:endParaRPr>
        </a:p>
      </dgm:t>
    </dgm:pt>
    <dgm:pt modelId="{F38A5973-A109-4634-B6A8-0E3AA44A9826}">
      <dgm:prSet phldrT="[Text]" custT="1"/>
      <dgm:spPr/>
      <dgm:t>
        <a:bodyPr/>
        <a:lstStyle/>
        <a:p>
          <a:r>
            <a:rPr lang="en-US" sz="3200" b="1" dirty="0">
              <a:latin typeface="Arial" pitchFamily="34" charset="0"/>
              <a:cs typeface="Arial" pitchFamily="34" charset="0"/>
            </a:rPr>
            <a:t>Barriers</a:t>
          </a:r>
        </a:p>
      </dgm:t>
    </dgm:pt>
    <dgm:pt modelId="{0FF6A77E-4F0D-46F5-AE9F-27765740F3ED}" type="parTrans" cxnId="{89C1F2DE-4605-4C56-A668-03D7066EB84B}">
      <dgm:prSet/>
      <dgm:spPr/>
      <dgm:t>
        <a:bodyPr/>
        <a:lstStyle/>
        <a:p>
          <a:endParaRPr lang="en-US">
            <a:latin typeface="Arial" pitchFamily="34" charset="0"/>
            <a:cs typeface="Arial" pitchFamily="34" charset="0"/>
          </a:endParaRPr>
        </a:p>
      </dgm:t>
    </dgm:pt>
    <dgm:pt modelId="{2025330C-5B3A-4BCA-80C6-2F1A3556A752}" type="sibTrans" cxnId="{89C1F2DE-4605-4C56-A668-03D7066EB84B}">
      <dgm:prSet/>
      <dgm:spPr/>
      <dgm:t>
        <a:bodyPr/>
        <a:lstStyle/>
        <a:p>
          <a:endParaRPr lang="en-US">
            <a:latin typeface="Arial" pitchFamily="34" charset="0"/>
            <a:cs typeface="Arial" pitchFamily="34" charset="0"/>
          </a:endParaRPr>
        </a:p>
      </dgm:t>
    </dgm:pt>
    <dgm:pt modelId="{4E25044A-607F-4736-998E-AF6DF1A1090B}">
      <dgm:prSet phldrT="[Text]" custT="1"/>
      <dgm:spPr/>
      <dgm:t>
        <a:bodyPr/>
        <a:lstStyle/>
        <a:p>
          <a:r>
            <a:rPr lang="en-US" sz="2400">
              <a:latin typeface="Arial" pitchFamily="34" charset="0"/>
              <a:cs typeface="Arial" pitchFamily="34" charset="0"/>
            </a:rPr>
            <a:t>Dogs, distance, safety</a:t>
          </a:r>
          <a:endParaRPr lang="en-US" sz="2400" dirty="0">
            <a:latin typeface="Arial" pitchFamily="34" charset="0"/>
            <a:cs typeface="Arial" pitchFamily="34" charset="0"/>
          </a:endParaRPr>
        </a:p>
      </dgm:t>
    </dgm:pt>
    <dgm:pt modelId="{58C04DA5-5881-4FEF-B071-578CE9C1EAD6}" type="parTrans" cxnId="{84A9EE70-59E6-4F78-80EB-97D2D1DF435B}">
      <dgm:prSet/>
      <dgm:spPr/>
      <dgm:t>
        <a:bodyPr/>
        <a:lstStyle/>
        <a:p>
          <a:endParaRPr lang="en-US">
            <a:latin typeface="Arial" pitchFamily="34" charset="0"/>
            <a:cs typeface="Arial" pitchFamily="34" charset="0"/>
          </a:endParaRPr>
        </a:p>
      </dgm:t>
    </dgm:pt>
    <dgm:pt modelId="{31A5CFEB-3C77-487F-B2C0-4F6EB4F65813}" type="sibTrans" cxnId="{84A9EE70-59E6-4F78-80EB-97D2D1DF435B}">
      <dgm:prSet/>
      <dgm:spPr/>
      <dgm:t>
        <a:bodyPr/>
        <a:lstStyle/>
        <a:p>
          <a:endParaRPr lang="en-US">
            <a:latin typeface="Arial" pitchFamily="34" charset="0"/>
            <a:cs typeface="Arial" pitchFamily="34" charset="0"/>
          </a:endParaRPr>
        </a:p>
      </dgm:t>
    </dgm:pt>
    <dgm:pt modelId="{C53CAFDD-94A1-467E-82D6-25AD990FD26E}">
      <dgm:prSet phldrT="[Text]" custT="1"/>
      <dgm:spPr/>
      <dgm:t>
        <a:bodyPr/>
        <a:lstStyle/>
        <a:p>
          <a:r>
            <a:rPr lang="en-US" sz="2400">
              <a:latin typeface="Arial" pitchFamily="34" charset="0"/>
              <a:cs typeface="Arial" pitchFamily="34" charset="0"/>
            </a:rPr>
            <a:t>Convenience (time)</a:t>
          </a:r>
          <a:endParaRPr lang="en-US" sz="2400" dirty="0">
            <a:latin typeface="Arial" pitchFamily="34" charset="0"/>
            <a:cs typeface="Arial" pitchFamily="34" charset="0"/>
          </a:endParaRPr>
        </a:p>
      </dgm:t>
    </dgm:pt>
    <dgm:pt modelId="{0FCD6B2D-2BB7-4072-99D1-FFB3FD10FE1C}" type="parTrans" cxnId="{28B427D4-7CD7-4DE3-B578-F6E1E6D06ABC}">
      <dgm:prSet/>
      <dgm:spPr/>
      <dgm:t>
        <a:bodyPr/>
        <a:lstStyle/>
        <a:p>
          <a:endParaRPr lang="en-US">
            <a:latin typeface="Arial" pitchFamily="34" charset="0"/>
            <a:cs typeface="Arial" pitchFamily="34" charset="0"/>
          </a:endParaRPr>
        </a:p>
      </dgm:t>
    </dgm:pt>
    <dgm:pt modelId="{E190AEFB-6CAC-44D6-ADE3-A6E80F9A10A5}" type="sibTrans" cxnId="{28B427D4-7CD7-4DE3-B578-F6E1E6D06ABC}">
      <dgm:prSet/>
      <dgm:spPr/>
      <dgm:t>
        <a:bodyPr/>
        <a:lstStyle/>
        <a:p>
          <a:endParaRPr lang="en-US">
            <a:latin typeface="Arial" pitchFamily="34" charset="0"/>
            <a:cs typeface="Arial" pitchFamily="34" charset="0"/>
          </a:endParaRPr>
        </a:p>
      </dgm:t>
    </dgm:pt>
    <dgm:pt modelId="{68893A77-CE72-47ED-AC55-F5D7AC06074D}">
      <dgm:prSet phldrT="[Text]" custT="1"/>
      <dgm:spPr/>
      <dgm:t>
        <a:bodyPr/>
        <a:lstStyle/>
        <a:p>
          <a:r>
            <a:rPr lang="en-US" sz="2400">
              <a:latin typeface="Arial" pitchFamily="34" charset="0"/>
              <a:cs typeface="Arial" pitchFamily="34" charset="0"/>
            </a:rPr>
            <a:t>Less screen time</a:t>
          </a:r>
          <a:endParaRPr lang="en-US" sz="2400" dirty="0">
            <a:latin typeface="Arial" pitchFamily="34" charset="0"/>
            <a:cs typeface="Arial" pitchFamily="34" charset="0"/>
          </a:endParaRPr>
        </a:p>
      </dgm:t>
    </dgm:pt>
    <dgm:pt modelId="{1E3F0630-BC61-4499-B1A6-D114CDE1075B}" type="parTrans" cxnId="{DAEBF956-2A92-4BD5-B358-323F0FA39673}">
      <dgm:prSet/>
      <dgm:spPr/>
      <dgm:t>
        <a:bodyPr/>
        <a:lstStyle/>
        <a:p>
          <a:endParaRPr lang="en-US"/>
        </a:p>
      </dgm:t>
    </dgm:pt>
    <dgm:pt modelId="{7FB05680-E3F2-4363-9965-DD83DB03FD1E}" type="sibTrans" cxnId="{DAEBF956-2A92-4BD5-B358-323F0FA39673}">
      <dgm:prSet/>
      <dgm:spPr/>
      <dgm:t>
        <a:bodyPr/>
        <a:lstStyle/>
        <a:p>
          <a:endParaRPr lang="en-US"/>
        </a:p>
      </dgm:t>
    </dgm:pt>
    <dgm:pt modelId="{8B9EC7CF-71EE-4EFA-AAD9-EED9532BB0E4}">
      <dgm:prSet phldrT="[Text]" custT="1"/>
      <dgm:spPr/>
      <dgm:t>
        <a:bodyPr/>
        <a:lstStyle/>
        <a:p>
          <a:r>
            <a:rPr lang="en-US" sz="2400">
              <a:latin typeface="Arial" pitchFamily="34" charset="0"/>
              <a:cs typeface="Arial" pitchFamily="34" charset="0"/>
            </a:rPr>
            <a:t>Street signs, fix streets</a:t>
          </a:r>
          <a:endParaRPr lang="en-US" sz="2400" dirty="0">
            <a:latin typeface="Arial" pitchFamily="34" charset="0"/>
            <a:cs typeface="Arial" pitchFamily="34" charset="0"/>
          </a:endParaRPr>
        </a:p>
      </dgm:t>
    </dgm:pt>
    <dgm:pt modelId="{7CD04908-A70F-41F8-BDF1-986C9C2FFF32}" type="parTrans" cxnId="{BDFB9E23-9CD6-4FC7-959C-1B252A1D3915}">
      <dgm:prSet/>
      <dgm:spPr/>
      <dgm:t>
        <a:bodyPr/>
        <a:lstStyle/>
        <a:p>
          <a:endParaRPr lang="en-US"/>
        </a:p>
      </dgm:t>
    </dgm:pt>
    <dgm:pt modelId="{51330AD6-2D70-492C-94F1-070BB7A15DE2}" type="sibTrans" cxnId="{BDFB9E23-9CD6-4FC7-959C-1B252A1D3915}">
      <dgm:prSet/>
      <dgm:spPr/>
      <dgm:t>
        <a:bodyPr/>
        <a:lstStyle/>
        <a:p>
          <a:endParaRPr lang="en-US"/>
        </a:p>
      </dgm:t>
    </dgm:pt>
    <dgm:pt modelId="{958E8CC6-8454-4C6B-8AA4-FCFE5436FF68}">
      <dgm:prSet phldrT="[Text]" custT="1"/>
      <dgm:spPr/>
      <dgm:t>
        <a:bodyPr/>
        <a:lstStyle/>
        <a:p>
          <a:r>
            <a:rPr lang="en-US" sz="2400">
              <a:latin typeface="Arial" pitchFamily="34" charset="0"/>
              <a:cs typeface="Arial" pitchFamily="34" charset="0"/>
            </a:rPr>
            <a:t>Playground equipment, track, incentives</a:t>
          </a:r>
          <a:endParaRPr lang="en-US" sz="2400" dirty="0">
            <a:latin typeface="Arial" pitchFamily="34" charset="0"/>
            <a:cs typeface="Arial" pitchFamily="34" charset="0"/>
          </a:endParaRPr>
        </a:p>
      </dgm:t>
    </dgm:pt>
    <dgm:pt modelId="{76D86D97-6533-4BC6-86B3-7AD136BADB0A}" type="parTrans" cxnId="{B4E7A2FB-DC68-4F08-82B0-3B8053F3EA3B}">
      <dgm:prSet/>
      <dgm:spPr/>
      <dgm:t>
        <a:bodyPr/>
        <a:lstStyle/>
        <a:p>
          <a:endParaRPr lang="en-US"/>
        </a:p>
      </dgm:t>
    </dgm:pt>
    <dgm:pt modelId="{C9D9297C-7E02-4678-A576-E0D8BFBDC345}" type="sibTrans" cxnId="{B4E7A2FB-DC68-4F08-82B0-3B8053F3EA3B}">
      <dgm:prSet/>
      <dgm:spPr/>
      <dgm:t>
        <a:bodyPr/>
        <a:lstStyle/>
        <a:p>
          <a:endParaRPr lang="en-US"/>
        </a:p>
      </dgm:t>
    </dgm:pt>
    <dgm:pt modelId="{EDBA2913-E13B-4BBB-8EAF-3C0BB9F44AB0}">
      <dgm:prSet phldrT="[Text]" custT="1"/>
      <dgm:spPr/>
      <dgm:t>
        <a:bodyPr/>
        <a:lstStyle/>
        <a:p>
          <a:r>
            <a:rPr lang="en-US" sz="2400" dirty="0">
              <a:latin typeface="Arial" pitchFamily="34" charset="0"/>
              <a:cs typeface="Arial" pitchFamily="34" charset="0"/>
            </a:rPr>
            <a:t>Parks (proximity, safety, maintenance)</a:t>
          </a:r>
        </a:p>
      </dgm:t>
    </dgm:pt>
    <dgm:pt modelId="{F819237C-6CBB-42E3-B051-C10F32DE8ADE}" type="parTrans" cxnId="{A3DE7BB1-B123-4191-B9D9-8D4CC9549303}">
      <dgm:prSet/>
      <dgm:spPr/>
      <dgm:t>
        <a:bodyPr/>
        <a:lstStyle/>
        <a:p>
          <a:endParaRPr lang="en-US"/>
        </a:p>
      </dgm:t>
    </dgm:pt>
    <dgm:pt modelId="{0B9395D7-09EE-4A07-9A0F-12E430F9C808}" type="sibTrans" cxnId="{A3DE7BB1-B123-4191-B9D9-8D4CC9549303}">
      <dgm:prSet/>
      <dgm:spPr/>
      <dgm:t>
        <a:bodyPr/>
        <a:lstStyle/>
        <a:p>
          <a:endParaRPr lang="en-US"/>
        </a:p>
      </dgm:t>
    </dgm:pt>
    <dgm:pt modelId="{0D03ECF5-6CC4-44DF-8461-3A41F76DD07F}">
      <dgm:prSet phldrT="[Text]" custT="1"/>
      <dgm:spPr/>
      <dgm:t>
        <a:bodyPr/>
        <a:lstStyle/>
        <a:p>
          <a:r>
            <a:rPr lang="en-US" sz="2400">
              <a:latin typeface="Arial" pitchFamily="34" charset="0"/>
              <a:cs typeface="Arial" pitchFamily="34" charset="0"/>
            </a:rPr>
            <a:t>Spend time outdoors</a:t>
          </a:r>
          <a:endParaRPr lang="en-US" sz="2400" dirty="0">
            <a:latin typeface="Arial" pitchFamily="34" charset="0"/>
            <a:cs typeface="Arial" pitchFamily="34" charset="0"/>
          </a:endParaRPr>
        </a:p>
      </dgm:t>
    </dgm:pt>
    <dgm:pt modelId="{4065755A-ECCB-4259-8500-0C602331AA61}" type="parTrans" cxnId="{31C6E80A-D082-41B1-9989-AC42455B241D}">
      <dgm:prSet/>
      <dgm:spPr/>
      <dgm:t>
        <a:bodyPr/>
        <a:lstStyle/>
        <a:p>
          <a:endParaRPr lang="en-US"/>
        </a:p>
      </dgm:t>
    </dgm:pt>
    <dgm:pt modelId="{7FECA5FA-E8C8-4545-955D-8B4ED0D15143}" type="sibTrans" cxnId="{31C6E80A-D082-41B1-9989-AC42455B241D}">
      <dgm:prSet/>
      <dgm:spPr/>
      <dgm:t>
        <a:bodyPr/>
        <a:lstStyle/>
        <a:p>
          <a:endParaRPr lang="en-US"/>
        </a:p>
      </dgm:t>
    </dgm:pt>
    <dgm:pt modelId="{BF729B3C-A3FD-4A77-8E4E-7FEEB5C27A3D}">
      <dgm:prSet phldrT="[Text]" custT="1"/>
      <dgm:spPr/>
      <dgm:t>
        <a:bodyPr/>
        <a:lstStyle/>
        <a:p>
          <a:r>
            <a:rPr lang="en-US" sz="2400">
              <a:latin typeface="Arial" pitchFamily="34" charset="0"/>
              <a:cs typeface="Arial" pitchFamily="34" charset="0"/>
            </a:rPr>
            <a:t>More time for recess, different types of activities</a:t>
          </a:r>
          <a:endParaRPr lang="en-US" sz="2400" dirty="0">
            <a:latin typeface="Arial" pitchFamily="34" charset="0"/>
            <a:cs typeface="Arial" pitchFamily="34" charset="0"/>
          </a:endParaRPr>
        </a:p>
      </dgm:t>
    </dgm:pt>
    <dgm:pt modelId="{EF24C690-B175-4814-BE8F-F97344C343EF}" type="sibTrans" cxnId="{DC9689F3-6367-4B87-8EFB-35E634D1567D}">
      <dgm:prSet/>
      <dgm:spPr/>
      <dgm:t>
        <a:bodyPr/>
        <a:lstStyle/>
        <a:p>
          <a:endParaRPr lang="en-US"/>
        </a:p>
      </dgm:t>
    </dgm:pt>
    <dgm:pt modelId="{B799421D-03F5-49CF-9E72-17DB574761F8}" type="parTrans" cxnId="{DC9689F3-6367-4B87-8EFB-35E634D1567D}">
      <dgm:prSet/>
      <dgm:spPr/>
      <dgm:t>
        <a:bodyPr/>
        <a:lstStyle/>
        <a:p>
          <a:endParaRPr lang="en-US"/>
        </a:p>
      </dgm:t>
    </dgm:pt>
    <dgm:pt modelId="{C5268CE9-7035-4302-A197-A2D690060542}" type="pres">
      <dgm:prSet presAssocID="{656DF1BF-FA49-41E5-B3C8-23AE30CBF070}" presName="linear" presStyleCnt="0">
        <dgm:presLayoutVars>
          <dgm:dir/>
          <dgm:animLvl val="lvl"/>
          <dgm:resizeHandles val="exact"/>
        </dgm:presLayoutVars>
      </dgm:prSet>
      <dgm:spPr/>
      <dgm:t>
        <a:bodyPr/>
        <a:lstStyle/>
        <a:p>
          <a:endParaRPr lang="en-US"/>
        </a:p>
      </dgm:t>
    </dgm:pt>
    <dgm:pt modelId="{FB08AEA3-9008-4EB3-9232-EAF61994F3DD}" type="pres">
      <dgm:prSet presAssocID="{DECDFF78-08AE-4175-9C1A-09FE9D39C213}" presName="parentLin" presStyleCnt="0"/>
      <dgm:spPr/>
    </dgm:pt>
    <dgm:pt modelId="{05AD60DF-413E-400F-B8CD-330EA44CDD62}" type="pres">
      <dgm:prSet presAssocID="{DECDFF78-08AE-4175-9C1A-09FE9D39C213}" presName="parentLeftMargin" presStyleLbl="node1" presStyleIdx="0" presStyleCnt="3"/>
      <dgm:spPr/>
      <dgm:t>
        <a:bodyPr/>
        <a:lstStyle/>
        <a:p>
          <a:endParaRPr lang="en-US"/>
        </a:p>
      </dgm:t>
    </dgm:pt>
    <dgm:pt modelId="{38009080-32B4-4388-B716-EE510825749B}" type="pres">
      <dgm:prSet presAssocID="{DECDFF78-08AE-4175-9C1A-09FE9D39C213}" presName="parentText" presStyleLbl="node1" presStyleIdx="0" presStyleCnt="3">
        <dgm:presLayoutVars>
          <dgm:chMax val="0"/>
          <dgm:bulletEnabled val="1"/>
        </dgm:presLayoutVars>
      </dgm:prSet>
      <dgm:spPr/>
      <dgm:t>
        <a:bodyPr/>
        <a:lstStyle/>
        <a:p>
          <a:endParaRPr lang="en-US"/>
        </a:p>
      </dgm:t>
    </dgm:pt>
    <dgm:pt modelId="{320D3606-39E7-4516-B816-088EB021BD22}" type="pres">
      <dgm:prSet presAssocID="{DECDFF78-08AE-4175-9C1A-09FE9D39C213}" presName="negativeSpace" presStyleCnt="0"/>
      <dgm:spPr/>
    </dgm:pt>
    <dgm:pt modelId="{81AC2F9A-B45B-49A6-9E38-D1B3B8F699E8}" type="pres">
      <dgm:prSet presAssocID="{DECDFF78-08AE-4175-9C1A-09FE9D39C213}" presName="childText" presStyleLbl="conFgAcc1" presStyleIdx="0" presStyleCnt="3">
        <dgm:presLayoutVars>
          <dgm:bulletEnabled val="1"/>
        </dgm:presLayoutVars>
      </dgm:prSet>
      <dgm:spPr/>
      <dgm:t>
        <a:bodyPr/>
        <a:lstStyle/>
        <a:p>
          <a:endParaRPr lang="en-US"/>
        </a:p>
      </dgm:t>
    </dgm:pt>
    <dgm:pt modelId="{F4383C8F-887D-4EB4-8FF2-9A51AEEE71E6}" type="pres">
      <dgm:prSet presAssocID="{47C49896-B65D-4744-80ED-F9098619C3D0}" presName="spaceBetweenRectangles" presStyleCnt="0"/>
      <dgm:spPr/>
    </dgm:pt>
    <dgm:pt modelId="{E16F6C57-9C38-4AA6-ABF7-450CFEA5AEE7}" type="pres">
      <dgm:prSet presAssocID="{F38A5973-A109-4634-B6A8-0E3AA44A9826}" presName="parentLin" presStyleCnt="0"/>
      <dgm:spPr/>
    </dgm:pt>
    <dgm:pt modelId="{46C4C6A6-31EF-4C21-AB09-9C23A50D244D}" type="pres">
      <dgm:prSet presAssocID="{F38A5973-A109-4634-B6A8-0E3AA44A9826}" presName="parentLeftMargin" presStyleLbl="node1" presStyleIdx="0" presStyleCnt="3"/>
      <dgm:spPr/>
      <dgm:t>
        <a:bodyPr/>
        <a:lstStyle/>
        <a:p>
          <a:endParaRPr lang="en-US"/>
        </a:p>
      </dgm:t>
    </dgm:pt>
    <dgm:pt modelId="{FAF55653-1BFF-434A-9A8B-DC05DED1F7AB}" type="pres">
      <dgm:prSet presAssocID="{F38A5973-A109-4634-B6A8-0E3AA44A9826}" presName="parentText" presStyleLbl="node1" presStyleIdx="1" presStyleCnt="3">
        <dgm:presLayoutVars>
          <dgm:chMax val="0"/>
          <dgm:bulletEnabled val="1"/>
        </dgm:presLayoutVars>
      </dgm:prSet>
      <dgm:spPr/>
      <dgm:t>
        <a:bodyPr/>
        <a:lstStyle/>
        <a:p>
          <a:endParaRPr lang="en-US"/>
        </a:p>
      </dgm:t>
    </dgm:pt>
    <dgm:pt modelId="{23B1E44A-2A27-4E76-8142-14ECE6E3D5F4}" type="pres">
      <dgm:prSet presAssocID="{F38A5973-A109-4634-B6A8-0E3AA44A9826}" presName="negativeSpace" presStyleCnt="0"/>
      <dgm:spPr/>
    </dgm:pt>
    <dgm:pt modelId="{F19A752B-1B1A-460E-A279-7CEC1A4475EC}" type="pres">
      <dgm:prSet presAssocID="{F38A5973-A109-4634-B6A8-0E3AA44A9826}" presName="childText" presStyleLbl="conFgAcc1" presStyleIdx="1" presStyleCnt="3">
        <dgm:presLayoutVars>
          <dgm:bulletEnabled val="1"/>
        </dgm:presLayoutVars>
      </dgm:prSet>
      <dgm:spPr/>
      <dgm:t>
        <a:bodyPr/>
        <a:lstStyle/>
        <a:p>
          <a:endParaRPr lang="en-US"/>
        </a:p>
      </dgm:t>
    </dgm:pt>
    <dgm:pt modelId="{678C9E8D-9933-461F-A747-2EF1583DA4FD}" type="pres">
      <dgm:prSet presAssocID="{2025330C-5B3A-4BCA-80C6-2F1A3556A752}" presName="spaceBetweenRectangles" presStyleCnt="0"/>
      <dgm:spPr/>
    </dgm:pt>
    <dgm:pt modelId="{D5F53BB4-ED01-420C-9E09-595E832E79C4}" type="pres">
      <dgm:prSet presAssocID="{D3E2CC77-29C0-4B66-9A0A-DAB2BB4411CC}" presName="parentLin" presStyleCnt="0"/>
      <dgm:spPr/>
    </dgm:pt>
    <dgm:pt modelId="{7C0E5FD7-E403-4769-B676-8430BAC46D88}" type="pres">
      <dgm:prSet presAssocID="{D3E2CC77-29C0-4B66-9A0A-DAB2BB4411CC}" presName="parentLeftMargin" presStyleLbl="node1" presStyleIdx="1" presStyleCnt="3"/>
      <dgm:spPr/>
      <dgm:t>
        <a:bodyPr/>
        <a:lstStyle/>
        <a:p>
          <a:endParaRPr lang="en-US"/>
        </a:p>
      </dgm:t>
    </dgm:pt>
    <dgm:pt modelId="{2091BAFD-AF48-4EF2-A86F-7BA4BDA66415}" type="pres">
      <dgm:prSet presAssocID="{D3E2CC77-29C0-4B66-9A0A-DAB2BB4411CC}" presName="parentText" presStyleLbl="node1" presStyleIdx="2" presStyleCnt="3">
        <dgm:presLayoutVars>
          <dgm:chMax val="0"/>
          <dgm:bulletEnabled val="1"/>
        </dgm:presLayoutVars>
      </dgm:prSet>
      <dgm:spPr/>
      <dgm:t>
        <a:bodyPr/>
        <a:lstStyle/>
        <a:p>
          <a:endParaRPr lang="en-US"/>
        </a:p>
      </dgm:t>
    </dgm:pt>
    <dgm:pt modelId="{7BF00910-AEAE-4A39-90D0-A6A8E71C5A67}" type="pres">
      <dgm:prSet presAssocID="{D3E2CC77-29C0-4B66-9A0A-DAB2BB4411CC}" presName="negativeSpace" presStyleCnt="0"/>
      <dgm:spPr/>
    </dgm:pt>
    <dgm:pt modelId="{2F23F98F-88E1-4191-B16F-383EF3513FF8}" type="pres">
      <dgm:prSet presAssocID="{D3E2CC77-29C0-4B66-9A0A-DAB2BB4411CC}" presName="childText" presStyleLbl="conFgAcc1" presStyleIdx="2" presStyleCnt="3">
        <dgm:presLayoutVars>
          <dgm:bulletEnabled val="1"/>
        </dgm:presLayoutVars>
      </dgm:prSet>
      <dgm:spPr/>
      <dgm:t>
        <a:bodyPr/>
        <a:lstStyle/>
        <a:p>
          <a:endParaRPr lang="en-US"/>
        </a:p>
      </dgm:t>
    </dgm:pt>
  </dgm:ptLst>
  <dgm:cxnLst>
    <dgm:cxn modelId="{93C980F1-1E15-4D87-B757-7693EC51C91A}" srcId="{D3E2CC77-29C0-4B66-9A0A-DAB2BB4411CC}" destId="{8D666746-5126-4CFA-BB13-43F180AC2AC0}" srcOrd="0" destOrd="0" parTransId="{50E5868D-9AB2-4AB9-A112-AEF0ADFCE822}" sibTransId="{3B82EBA1-6570-4491-AE7B-45D9B62CAEB2}"/>
    <dgm:cxn modelId="{D98EBC7F-6F97-482E-B216-10048C584580}" type="presOf" srcId="{F38A5973-A109-4634-B6A8-0E3AA44A9826}" destId="{FAF55653-1BFF-434A-9A8B-DC05DED1F7AB}" srcOrd="1" destOrd="0" presId="urn:microsoft.com/office/officeart/2005/8/layout/list1"/>
    <dgm:cxn modelId="{A9FD56AB-6AC4-4B43-BA05-1647AE2F21FA}" type="presOf" srcId="{0D84433A-A824-46FF-B488-CBAB755833A4}" destId="{81AC2F9A-B45B-49A6-9E38-D1B3B8F699E8}" srcOrd="0" destOrd="0" presId="urn:microsoft.com/office/officeart/2005/8/layout/list1"/>
    <dgm:cxn modelId="{4696CF4E-71B6-4BA6-8918-6CE15AB920A6}" type="presOf" srcId="{D3E2CC77-29C0-4B66-9A0A-DAB2BB4411CC}" destId="{7C0E5FD7-E403-4769-B676-8430BAC46D88}" srcOrd="0" destOrd="0" presId="urn:microsoft.com/office/officeart/2005/8/layout/list1"/>
    <dgm:cxn modelId="{7346A6A2-B997-488B-BCBE-D38B82408A0E}" srcId="{DECDFF78-08AE-4175-9C1A-09FE9D39C213}" destId="{0D84433A-A824-46FF-B488-CBAB755833A4}" srcOrd="0" destOrd="0" parTransId="{A0FB856B-3453-4CB8-B523-87ACE3ACC684}" sibTransId="{12B05238-1705-41F0-B2F3-FABE42138519}"/>
    <dgm:cxn modelId="{F2FC177D-5849-42EC-A851-066D9A13ABD3}" type="presOf" srcId="{4E25044A-607F-4736-998E-AF6DF1A1090B}" destId="{F19A752B-1B1A-460E-A279-7CEC1A4475EC}" srcOrd="0" destOrd="0" presId="urn:microsoft.com/office/officeart/2005/8/layout/list1"/>
    <dgm:cxn modelId="{B4E7A2FB-DC68-4F08-82B0-3B8053F3EA3B}" srcId="{D3E2CC77-29C0-4B66-9A0A-DAB2BB4411CC}" destId="{958E8CC6-8454-4C6B-8AA4-FCFE5436FF68}" srcOrd="2" destOrd="0" parTransId="{76D86D97-6533-4BC6-86B3-7AD136BADB0A}" sibTransId="{C9D9297C-7E02-4678-A576-E0D8BFBDC345}"/>
    <dgm:cxn modelId="{DC9689F3-6367-4B87-8EFB-35E634D1567D}" srcId="{D3E2CC77-29C0-4B66-9A0A-DAB2BB4411CC}" destId="{BF729B3C-A3FD-4A77-8E4E-7FEEB5C27A3D}" srcOrd="3" destOrd="0" parTransId="{B799421D-03F5-49CF-9E72-17DB574761F8}" sibTransId="{EF24C690-B175-4814-BE8F-F97344C343EF}"/>
    <dgm:cxn modelId="{89C1F2DE-4605-4C56-A668-03D7066EB84B}" srcId="{656DF1BF-FA49-41E5-B3C8-23AE30CBF070}" destId="{F38A5973-A109-4634-B6A8-0E3AA44A9826}" srcOrd="1" destOrd="0" parTransId="{0FF6A77E-4F0D-46F5-AE9F-27765740F3ED}" sibTransId="{2025330C-5B3A-4BCA-80C6-2F1A3556A752}"/>
    <dgm:cxn modelId="{33FC3CB6-3A67-4D48-AFC2-2706B7481B0C}" type="presOf" srcId="{958E8CC6-8454-4C6B-8AA4-FCFE5436FF68}" destId="{2F23F98F-88E1-4191-B16F-383EF3513FF8}" srcOrd="0" destOrd="2" presId="urn:microsoft.com/office/officeart/2005/8/layout/list1"/>
    <dgm:cxn modelId="{28B427D4-7CD7-4DE3-B578-F6E1E6D06ABC}" srcId="{F38A5973-A109-4634-B6A8-0E3AA44A9826}" destId="{C53CAFDD-94A1-467E-82D6-25AD990FD26E}" srcOrd="1" destOrd="0" parTransId="{0FCD6B2D-2BB7-4072-99D1-FFB3FD10FE1C}" sibTransId="{E190AEFB-6CAC-44D6-ADE3-A6E80F9A10A5}"/>
    <dgm:cxn modelId="{49281892-0CB2-44A4-BE78-B616CEDF3349}" type="presOf" srcId="{8D666746-5126-4CFA-BB13-43F180AC2AC0}" destId="{2F23F98F-88E1-4191-B16F-383EF3513FF8}" srcOrd="0" destOrd="0" presId="urn:microsoft.com/office/officeart/2005/8/layout/list1"/>
    <dgm:cxn modelId="{1A7438B0-D87D-4CC5-929F-5F82F0D7A15B}" type="presOf" srcId="{656DF1BF-FA49-41E5-B3C8-23AE30CBF070}" destId="{C5268CE9-7035-4302-A197-A2D690060542}" srcOrd="0" destOrd="0" presId="urn:microsoft.com/office/officeart/2005/8/layout/list1"/>
    <dgm:cxn modelId="{CB39C910-D091-4E57-8133-AE080D8FDDC1}" type="presOf" srcId="{BF729B3C-A3FD-4A77-8E4E-7FEEB5C27A3D}" destId="{2F23F98F-88E1-4191-B16F-383EF3513FF8}" srcOrd="0" destOrd="3" presId="urn:microsoft.com/office/officeart/2005/8/layout/list1"/>
    <dgm:cxn modelId="{AB5359FB-94E7-4FCC-8FBA-04E98C2927D7}" srcId="{656DF1BF-FA49-41E5-B3C8-23AE30CBF070}" destId="{D3E2CC77-29C0-4B66-9A0A-DAB2BB4411CC}" srcOrd="2" destOrd="0" parTransId="{5A994657-3F1F-4107-A764-4CC255C8853E}" sibTransId="{B5DF6C65-0411-4F19-B283-67646915A58B}"/>
    <dgm:cxn modelId="{62EFB0A4-DE70-438E-9ED6-3198375B12E6}" type="presOf" srcId="{0D03ECF5-6CC4-44DF-8461-3A41F76DD07F}" destId="{81AC2F9A-B45B-49A6-9E38-D1B3B8F699E8}" srcOrd="0" destOrd="2" presId="urn:microsoft.com/office/officeart/2005/8/layout/list1"/>
    <dgm:cxn modelId="{484D27CA-5484-4B47-BE34-1A224A8B0A80}" type="presOf" srcId="{EDBA2913-E13B-4BBB-8EAF-3C0BB9F44AB0}" destId="{F19A752B-1B1A-460E-A279-7CEC1A4475EC}" srcOrd="0" destOrd="2" presId="urn:microsoft.com/office/officeart/2005/8/layout/list1"/>
    <dgm:cxn modelId="{BDFB9E23-9CD6-4FC7-959C-1B252A1D3915}" srcId="{D3E2CC77-29C0-4B66-9A0A-DAB2BB4411CC}" destId="{8B9EC7CF-71EE-4EFA-AAD9-EED9532BB0E4}" srcOrd="1" destOrd="0" parTransId="{7CD04908-A70F-41F8-BDF1-986C9C2FFF32}" sibTransId="{51330AD6-2D70-492C-94F1-070BB7A15DE2}"/>
    <dgm:cxn modelId="{84A9EE70-59E6-4F78-80EB-97D2D1DF435B}" srcId="{F38A5973-A109-4634-B6A8-0E3AA44A9826}" destId="{4E25044A-607F-4736-998E-AF6DF1A1090B}" srcOrd="0" destOrd="0" parTransId="{58C04DA5-5881-4FEF-B071-578CE9C1EAD6}" sibTransId="{31A5CFEB-3C77-487F-B2C0-4F6EB4F65813}"/>
    <dgm:cxn modelId="{A3DE7BB1-B123-4191-B9D9-8D4CC9549303}" srcId="{F38A5973-A109-4634-B6A8-0E3AA44A9826}" destId="{EDBA2913-E13B-4BBB-8EAF-3C0BB9F44AB0}" srcOrd="2" destOrd="0" parTransId="{F819237C-6CBB-42E3-B051-C10F32DE8ADE}" sibTransId="{0B9395D7-09EE-4A07-9A0F-12E430F9C808}"/>
    <dgm:cxn modelId="{DAEBF956-2A92-4BD5-B358-323F0FA39673}" srcId="{DECDFF78-08AE-4175-9C1A-09FE9D39C213}" destId="{68893A77-CE72-47ED-AC55-F5D7AC06074D}" srcOrd="1" destOrd="0" parTransId="{1E3F0630-BC61-4499-B1A6-D114CDE1075B}" sibTransId="{7FB05680-E3F2-4363-9965-DD83DB03FD1E}"/>
    <dgm:cxn modelId="{31C6E80A-D082-41B1-9989-AC42455B241D}" srcId="{DECDFF78-08AE-4175-9C1A-09FE9D39C213}" destId="{0D03ECF5-6CC4-44DF-8461-3A41F76DD07F}" srcOrd="2" destOrd="0" parTransId="{4065755A-ECCB-4259-8500-0C602331AA61}" sibTransId="{7FECA5FA-E8C8-4545-955D-8B4ED0D15143}"/>
    <dgm:cxn modelId="{4CAC4B3C-5C83-47E0-99A5-9AEFD1EDFCF1}" type="presOf" srcId="{C53CAFDD-94A1-467E-82D6-25AD990FD26E}" destId="{F19A752B-1B1A-460E-A279-7CEC1A4475EC}" srcOrd="0" destOrd="1" presId="urn:microsoft.com/office/officeart/2005/8/layout/list1"/>
    <dgm:cxn modelId="{A7E169CF-7914-4F9A-B3EE-56E3DFDFB058}" type="presOf" srcId="{DECDFF78-08AE-4175-9C1A-09FE9D39C213}" destId="{05AD60DF-413E-400F-B8CD-330EA44CDD62}" srcOrd="0" destOrd="0" presId="urn:microsoft.com/office/officeart/2005/8/layout/list1"/>
    <dgm:cxn modelId="{4A58D38B-BDC7-4E8C-AD47-C444E3A4724D}" type="presOf" srcId="{8B9EC7CF-71EE-4EFA-AAD9-EED9532BB0E4}" destId="{2F23F98F-88E1-4191-B16F-383EF3513FF8}" srcOrd="0" destOrd="1" presId="urn:microsoft.com/office/officeart/2005/8/layout/list1"/>
    <dgm:cxn modelId="{14664D47-52C4-4FC6-9FDB-ACAAD059DFB9}" srcId="{656DF1BF-FA49-41E5-B3C8-23AE30CBF070}" destId="{DECDFF78-08AE-4175-9C1A-09FE9D39C213}" srcOrd="0" destOrd="0" parTransId="{22F63933-2A16-466F-8D2D-42295FCDD118}" sibTransId="{47C49896-B65D-4744-80ED-F9098619C3D0}"/>
    <dgm:cxn modelId="{55581CCF-9F6F-417D-A58A-E5299E47FEEE}" type="presOf" srcId="{68893A77-CE72-47ED-AC55-F5D7AC06074D}" destId="{81AC2F9A-B45B-49A6-9E38-D1B3B8F699E8}" srcOrd="0" destOrd="1" presId="urn:microsoft.com/office/officeart/2005/8/layout/list1"/>
    <dgm:cxn modelId="{44BD9DE3-81BA-4AFF-B88B-0B965804DE92}" type="presOf" srcId="{DECDFF78-08AE-4175-9C1A-09FE9D39C213}" destId="{38009080-32B4-4388-B716-EE510825749B}" srcOrd="1" destOrd="0" presId="urn:microsoft.com/office/officeart/2005/8/layout/list1"/>
    <dgm:cxn modelId="{2EFD97AB-0EBE-48EC-A81D-B79413FCC695}" type="presOf" srcId="{D3E2CC77-29C0-4B66-9A0A-DAB2BB4411CC}" destId="{2091BAFD-AF48-4EF2-A86F-7BA4BDA66415}" srcOrd="1" destOrd="0" presId="urn:microsoft.com/office/officeart/2005/8/layout/list1"/>
    <dgm:cxn modelId="{2519F905-CC52-4746-9B62-87090DCB8750}" type="presOf" srcId="{F38A5973-A109-4634-B6A8-0E3AA44A9826}" destId="{46C4C6A6-31EF-4C21-AB09-9C23A50D244D}" srcOrd="0" destOrd="0" presId="urn:microsoft.com/office/officeart/2005/8/layout/list1"/>
    <dgm:cxn modelId="{AF41B7B8-B7EC-43DD-92E3-CB4136A00C73}" type="presParOf" srcId="{C5268CE9-7035-4302-A197-A2D690060542}" destId="{FB08AEA3-9008-4EB3-9232-EAF61994F3DD}" srcOrd="0" destOrd="0" presId="urn:microsoft.com/office/officeart/2005/8/layout/list1"/>
    <dgm:cxn modelId="{390C1731-4453-4DBD-969D-B38BDD7EBC81}" type="presParOf" srcId="{FB08AEA3-9008-4EB3-9232-EAF61994F3DD}" destId="{05AD60DF-413E-400F-B8CD-330EA44CDD62}" srcOrd="0" destOrd="0" presId="urn:microsoft.com/office/officeart/2005/8/layout/list1"/>
    <dgm:cxn modelId="{BEF59BC8-D3B2-44FC-827A-2F53F32143D8}" type="presParOf" srcId="{FB08AEA3-9008-4EB3-9232-EAF61994F3DD}" destId="{38009080-32B4-4388-B716-EE510825749B}" srcOrd="1" destOrd="0" presId="urn:microsoft.com/office/officeart/2005/8/layout/list1"/>
    <dgm:cxn modelId="{58133640-FC8D-44EC-90CD-8A8949987A64}" type="presParOf" srcId="{C5268CE9-7035-4302-A197-A2D690060542}" destId="{320D3606-39E7-4516-B816-088EB021BD22}" srcOrd="1" destOrd="0" presId="urn:microsoft.com/office/officeart/2005/8/layout/list1"/>
    <dgm:cxn modelId="{E056C520-814C-4042-BD19-158EA84F3FF2}" type="presParOf" srcId="{C5268CE9-7035-4302-A197-A2D690060542}" destId="{81AC2F9A-B45B-49A6-9E38-D1B3B8F699E8}" srcOrd="2" destOrd="0" presId="urn:microsoft.com/office/officeart/2005/8/layout/list1"/>
    <dgm:cxn modelId="{75248CFF-E5E2-42E0-A6C5-573D94B0C4AD}" type="presParOf" srcId="{C5268CE9-7035-4302-A197-A2D690060542}" destId="{F4383C8F-887D-4EB4-8FF2-9A51AEEE71E6}" srcOrd="3" destOrd="0" presId="urn:microsoft.com/office/officeart/2005/8/layout/list1"/>
    <dgm:cxn modelId="{A40E489A-2BBB-4E77-BBB6-B6B5F2A27FC9}" type="presParOf" srcId="{C5268CE9-7035-4302-A197-A2D690060542}" destId="{E16F6C57-9C38-4AA6-ABF7-450CFEA5AEE7}" srcOrd="4" destOrd="0" presId="urn:microsoft.com/office/officeart/2005/8/layout/list1"/>
    <dgm:cxn modelId="{9DCACF27-97DD-45B5-B1F0-F360FFF62A2B}" type="presParOf" srcId="{E16F6C57-9C38-4AA6-ABF7-450CFEA5AEE7}" destId="{46C4C6A6-31EF-4C21-AB09-9C23A50D244D}" srcOrd="0" destOrd="0" presId="urn:microsoft.com/office/officeart/2005/8/layout/list1"/>
    <dgm:cxn modelId="{DD8DA005-8BDD-45BC-ABB1-B1A2B9048095}" type="presParOf" srcId="{E16F6C57-9C38-4AA6-ABF7-450CFEA5AEE7}" destId="{FAF55653-1BFF-434A-9A8B-DC05DED1F7AB}" srcOrd="1" destOrd="0" presId="urn:microsoft.com/office/officeart/2005/8/layout/list1"/>
    <dgm:cxn modelId="{E1AF7C99-23C9-44DA-843A-8E8B26650CB9}" type="presParOf" srcId="{C5268CE9-7035-4302-A197-A2D690060542}" destId="{23B1E44A-2A27-4E76-8142-14ECE6E3D5F4}" srcOrd="5" destOrd="0" presId="urn:microsoft.com/office/officeart/2005/8/layout/list1"/>
    <dgm:cxn modelId="{4F244EEE-E338-40EC-97EC-8372A027F1C3}" type="presParOf" srcId="{C5268CE9-7035-4302-A197-A2D690060542}" destId="{F19A752B-1B1A-460E-A279-7CEC1A4475EC}" srcOrd="6" destOrd="0" presId="urn:microsoft.com/office/officeart/2005/8/layout/list1"/>
    <dgm:cxn modelId="{613E594E-A64D-454D-A4E1-87922DE203B8}" type="presParOf" srcId="{C5268CE9-7035-4302-A197-A2D690060542}" destId="{678C9E8D-9933-461F-A747-2EF1583DA4FD}" srcOrd="7" destOrd="0" presId="urn:microsoft.com/office/officeart/2005/8/layout/list1"/>
    <dgm:cxn modelId="{EAAC70CF-87CF-4DC0-8C2B-4E5A858E15E6}" type="presParOf" srcId="{C5268CE9-7035-4302-A197-A2D690060542}" destId="{D5F53BB4-ED01-420C-9E09-595E832E79C4}" srcOrd="8" destOrd="0" presId="urn:microsoft.com/office/officeart/2005/8/layout/list1"/>
    <dgm:cxn modelId="{B49B2909-376B-4FC2-9032-7DCAB5060076}" type="presParOf" srcId="{D5F53BB4-ED01-420C-9E09-595E832E79C4}" destId="{7C0E5FD7-E403-4769-B676-8430BAC46D88}" srcOrd="0" destOrd="0" presId="urn:microsoft.com/office/officeart/2005/8/layout/list1"/>
    <dgm:cxn modelId="{ABD61DAA-FD1B-4147-874B-90094287B0CC}" type="presParOf" srcId="{D5F53BB4-ED01-420C-9E09-595E832E79C4}" destId="{2091BAFD-AF48-4EF2-A86F-7BA4BDA66415}" srcOrd="1" destOrd="0" presId="urn:microsoft.com/office/officeart/2005/8/layout/list1"/>
    <dgm:cxn modelId="{4FE277AC-749D-4E3A-8EAC-AE02471C2F40}" type="presParOf" srcId="{C5268CE9-7035-4302-A197-A2D690060542}" destId="{7BF00910-AEAE-4A39-90D0-A6A8E71C5A67}" srcOrd="9" destOrd="0" presId="urn:microsoft.com/office/officeart/2005/8/layout/list1"/>
    <dgm:cxn modelId="{C6E8EB06-B350-419D-B35A-B99E2DDDEE86}" type="presParOf" srcId="{C5268CE9-7035-4302-A197-A2D690060542}" destId="{2F23F98F-88E1-4191-B16F-383EF3513FF8}"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9463"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t" anchorCtr="0" compatLnSpc="1">
            <a:prstTxWarp prst="textNoShape">
              <a:avLst/>
            </a:prstTxWarp>
          </a:bodyPr>
          <a:lstStyle>
            <a:lvl1pPr defTabSz="927059" eaLnBrk="1" hangingPunct="1">
              <a:defRPr sz="1200"/>
            </a:lvl1pPr>
          </a:lstStyle>
          <a:p>
            <a:pPr>
              <a:defRPr/>
            </a:pPr>
            <a:endParaRPr lang="en-US"/>
          </a:p>
        </p:txBody>
      </p:sp>
      <p:sp>
        <p:nvSpPr>
          <p:cNvPr id="16387" name="Rectangle 3"/>
          <p:cNvSpPr>
            <a:spLocks noGrp="1" noChangeArrowheads="1"/>
          </p:cNvSpPr>
          <p:nvPr>
            <p:ph type="dt" sz="quarter" idx="1"/>
          </p:nvPr>
        </p:nvSpPr>
        <p:spPr bwMode="auto">
          <a:xfrm>
            <a:off x="3970938" y="0"/>
            <a:ext cx="3039462"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t" anchorCtr="0" compatLnSpc="1">
            <a:prstTxWarp prst="textNoShape">
              <a:avLst/>
            </a:prstTxWarp>
          </a:bodyPr>
          <a:lstStyle>
            <a:lvl1pPr algn="r" defTabSz="927059" eaLnBrk="1" hangingPunct="1">
              <a:defRPr sz="1200"/>
            </a:lvl1pPr>
          </a:lstStyle>
          <a:p>
            <a:pPr>
              <a:defRPr/>
            </a:pPr>
            <a:endParaRPr lang="en-US"/>
          </a:p>
        </p:txBody>
      </p:sp>
      <p:sp>
        <p:nvSpPr>
          <p:cNvPr id="16388" name="Rectangle 4"/>
          <p:cNvSpPr>
            <a:spLocks noGrp="1" noChangeArrowheads="1"/>
          </p:cNvSpPr>
          <p:nvPr>
            <p:ph type="ftr" sz="quarter" idx="2"/>
          </p:nvPr>
        </p:nvSpPr>
        <p:spPr bwMode="auto">
          <a:xfrm>
            <a:off x="0" y="8835733"/>
            <a:ext cx="3039463"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b" anchorCtr="0" compatLnSpc="1">
            <a:prstTxWarp prst="textNoShape">
              <a:avLst/>
            </a:prstTxWarp>
          </a:bodyPr>
          <a:lstStyle>
            <a:lvl1pPr defTabSz="927059" eaLnBrk="1" hangingPunct="1">
              <a:defRPr sz="1200"/>
            </a:lvl1pPr>
          </a:lstStyle>
          <a:p>
            <a:pPr>
              <a:defRPr/>
            </a:pPr>
            <a:endParaRPr lang="en-US"/>
          </a:p>
        </p:txBody>
      </p:sp>
      <p:sp>
        <p:nvSpPr>
          <p:cNvPr id="16389" name="Rectangle 5"/>
          <p:cNvSpPr>
            <a:spLocks noGrp="1" noChangeArrowheads="1"/>
          </p:cNvSpPr>
          <p:nvPr>
            <p:ph type="sldNum" sz="quarter" idx="3"/>
          </p:nvPr>
        </p:nvSpPr>
        <p:spPr bwMode="auto">
          <a:xfrm>
            <a:off x="3970938" y="8835733"/>
            <a:ext cx="3039462"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b" anchorCtr="0" compatLnSpc="1">
            <a:prstTxWarp prst="textNoShape">
              <a:avLst/>
            </a:prstTxWarp>
          </a:bodyPr>
          <a:lstStyle>
            <a:lvl1pPr algn="r" defTabSz="925513" eaLnBrk="1" hangingPunct="1">
              <a:defRPr sz="1200"/>
            </a:lvl1pPr>
          </a:lstStyle>
          <a:p>
            <a:pPr>
              <a:defRPr/>
            </a:pPr>
            <a:fld id="{E97E3FB5-5B4A-47D0-A28C-4D090FD3A396}" type="slidenum">
              <a:rPr lang="en-US" altLang="en-US"/>
              <a:pPr>
                <a:defRPr/>
              </a:pPr>
              <a:t>‹#›</a:t>
            </a:fld>
            <a:endParaRPr lang="en-US" altLang="en-US"/>
          </a:p>
        </p:txBody>
      </p:sp>
    </p:spTree>
    <p:extLst>
      <p:ext uri="{BB962C8B-B14F-4D97-AF65-F5344CB8AC3E}">
        <p14:creationId xmlns:p14="http://schemas.microsoft.com/office/powerpoint/2010/main" val="4868386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039463"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t" anchorCtr="0" compatLnSpc="1">
            <a:prstTxWarp prst="textNoShape">
              <a:avLst/>
            </a:prstTxWarp>
          </a:bodyPr>
          <a:lstStyle>
            <a:lvl1pPr defTabSz="927059" eaLnBrk="1" hangingPunct="1">
              <a:defRPr sz="1200"/>
            </a:lvl1pPr>
          </a:lstStyle>
          <a:p>
            <a:pPr>
              <a:defRPr/>
            </a:pPr>
            <a:endParaRPr lang="en-US"/>
          </a:p>
        </p:txBody>
      </p:sp>
      <p:sp>
        <p:nvSpPr>
          <p:cNvPr id="14339" name="Rectangle 3"/>
          <p:cNvSpPr>
            <a:spLocks noGrp="1" noChangeArrowheads="1"/>
          </p:cNvSpPr>
          <p:nvPr>
            <p:ph type="dt" idx="1"/>
          </p:nvPr>
        </p:nvSpPr>
        <p:spPr bwMode="auto">
          <a:xfrm>
            <a:off x="3970938" y="0"/>
            <a:ext cx="3039462"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t" anchorCtr="0" compatLnSpc="1">
            <a:prstTxWarp prst="textNoShape">
              <a:avLst/>
            </a:prstTxWarp>
          </a:bodyPr>
          <a:lstStyle>
            <a:lvl1pPr algn="r" defTabSz="927059" eaLnBrk="1" hangingPunct="1">
              <a:defRPr sz="1200"/>
            </a:lvl1pPr>
          </a:lstStyle>
          <a:p>
            <a:pPr>
              <a:defRPr/>
            </a:pPr>
            <a:endParaRPr lang="en-US"/>
          </a:p>
        </p:txBody>
      </p:sp>
      <p:sp>
        <p:nvSpPr>
          <p:cNvPr id="34820" name="Rectangle 4"/>
          <p:cNvSpPr>
            <a:spLocks noGrp="1" noRot="1" noChangeAspect="1" noChangeArrowheads="1" noTextEdit="1"/>
          </p:cNvSpPr>
          <p:nvPr>
            <p:ph type="sldImg" idx="2"/>
          </p:nvPr>
        </p:nvSpPr>
        <p:spPr bwMode="auto">
          <a:xfrm>
            <a:off x="1187450" y="700088"/>
            <a:ext cx="4643438"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4341" name="Rectangle 5"/>
          <p:cNvSpPr>
            <a:spLocks noGrp="1" noChangeArrowheads="1"/>
          </p:cNvSpPr>
          <p:nvPr>
            <p:ph type="body" sz="quarter" idx="3"/>
          </p:nvPr>
        </p:nvSpPr>
        <p:spPr bwMode="auto">
          <a:xfrm>
            <a:off x="934720" y="4417083"/>
            <a:ext cx="5140960" cy="4178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p:cNvSpPr>
            <a:spLocks noGrp="1" noChangeArrowheads="1"/>
          </p:cNvSpPr>
          <p:nvPr>
            <p:ph type="ftr" sz="quarter" idx="4"/>
          </p:nvPr>
        </p:nvSpPr>
        <p:spPr bwMode="auto">
          <a:xfrm>
            <a:off x="0" y="8835733"/>
            <a:ext cx="3039463"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b" anchorCtr="0" compatLnSpc="1">
            <a:prstTxWarp prst="textNoShape">
              <a:avLst/>
            </a:prstTxWarp>
          </a:bodyPr>
          <a:lstStyle>
            <a:lvl1pPr defTabSz="927059" eaLnBrk="1" hangingPunct="1">
              <a:defRPr sz="1200"/>
            </a:lvl1pPr>
          </a:lstStyle>
          <a:p>
            <a:pPr>
              <a:defRPr/>
            </a:pPr>
            <a:endParaRPr lang="en-US"/>
          </a:p>
        </p:txBody>
      </p:sp>
      <p:sp>
        <p:nvSpPr>
          <p:cNvPr id="14343" name="Rectangle 7"/>
          <p:cNvSpPr>
            <a:spLocks noGrp="1" noChangeArrowheads="1"/>
          </p:cNvSpPr>
          <p:nvPr>
            <p:ph type="sldNum" sz="quarter" idx="5"/>
          </p:nvPr>
        </p:nvSpPr>
        <p:spPr bwMode="auto">
          <a:xfrm>
            <a:off x="3970938" y="8835733"/>
            <a:ext cx="3039462" cy="460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17" tIns="46259" rIns="92517" bIns="46259" numCol="1" anchor="b" anchorCtr="0" compatLnSpc="1">
            <a:prstTxWarp prst="textNoShape">
              <a:avLst/>
            </a:prstTxWarp>
          </a:bodyPr>
          <a:lstStyle>
            <a:lvl1pPr algn="r" defTabSz="925513" eaLnBrk="1" hangingPunct="1">
              <a:defRPr sz="1200"/>
            </a:lvl1pPr>
          </a:lstStyle>
          <a:p>
            <a:pPr>
              <a:defRPr/>
            </a:pPr>
            <a:fld id="{9E719455-A9E0-4589-95B4-9FE92CAE1120}" type="slidenum">
              <a:rPr lang="en-US" altLang="en-US"/>
              <a:pPr>
                <a:defRPr/>
              </a:pPr>
              <a:t>‹#›</a:t>
            </a:fld>
            <a:endParaRPr lang="en-US" altLang="en-US"/>
          </a:p>
        </p:txBody>
      </p:sp>
    </p:spTree>
    <p:extLst>
      <p:ext uri="{BB962C8B-B14F-4D97-AF65-F5344CB8AC3E}">
        <p14:creationId xmlns:p14="http://schemas.microsoft.com/office/powerpoint/2010/main" val="52880020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endParaRPr lang="en-US" altLang="en-US" dirty="0"/>
          </a:p>
        </p:txBody>
      </p:sp>
      <p:sp>
        <p:nvSpPr>
          <p:cNvPr id="37892" name="Slide Number Placeholder 3"/>
          <p:cNvSpPr>
            <a:spLocks noGrp="1"/>
          </p:cNvSpPr>
          <p:nvPr>
            <p:ph type="sldNum" sz="quarter" idx="5"/>
          </p:nvPr>
        </p:nvSpPr>
        <p:spPr>
          <a:noFill/>
        </p:spPr>
        <p:txBody>
          <a:bodyPr/>
          <a:lstStyle>
            <a:lvl1pPr defTabSz="925513">
              <a:defRPr sz="3200">
                <a:solidFill>
                  <a:schemeClr val="tx1"/>
                </a:solidFill>
                <a:latin typeface="Times New Roman" panose="02020603050405020304" pitchFamily="18" charset="0"/>
              </a:defRPr>
            </a:lvl1pPr>
            <a:lvl2pPr marL="742950" indent="-285750" defTabSz="925513">
              <a:defRPr sz="3200">
                <a:solidFill>
                  <a:schemeClr val="tx1"/>
                </a:solidFill>
                <a:latin typeface="Times New Roman" panose="02020603050405020304" pitchFamily="18" charset="0"/>
              </a:defRPr>
            </a:lvl2pPr>
            <a:lvl3pPr marL="1143000" indent="-228600" defTabSz="925513">
              <a:defRPr sz="3200">
                <a:solidFill>
                  <a:schemeClr val="tx1"/>
                </a:solidFill>
                <a:latin typeface="Times New Roman" panose="02020603050405020304" pitchFamily="18" charset="0"/>
              </a:defRPr>
            </a:lvl3pPr>
            <a:lvl4pPr marL="1600200" indent="-228600" defTabSz="925513">
              <a:defRPr sz="3200">
                <a:solidFill>
                  <a:schemeClr val="tx1"/>
                </a:solidFill>
                <a:latin typeface="Times New Roman" panose="02020603050405020304" pitchFamily="18" charset="0"/>
              </a:defRPr>
            </a:lvl4pPr>
            <a:lvl5pPr marL="2057400" indent="-228600" defTabSz="925513">
              <a:defRPr sz="32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3200">
                <a:solidFill>
                  <a:schemeClr val="tx1"/>
                </a:solidFill>
                <a:latin typeface="Times New Roman" panose="02020603050405020304" pitchFamily="18" charset="0"/>
              </a:defRPr>
            </a:lvl9pPr>
          </a:lstStyle>
          <a:p>
            <a:fld id="{ED30B122-754B-412B-A36C-81D05AA71234}" type="slidenum">
              <a:rPr lang="en-US" altLang="en-US" sz="1200" smtClean="0"/>
              <a:pPr/>
              <a:t>1</a:t>
            </a:fld>
            <a:endParaRPr lang="en-US" altLang="en-US" sz="1200"/>
          </a:p>
        </p:txBody>
      </p:sp>
    </p:spTree>
    <p:extLst>
      <p:ext uri="{BB962C8B-B14F-4D97-AF65-F5344CB8AC3E}">
        <p14:creationId xmlns:p14="http://schemas.microsoft.com/office/powerpoint/2010/main" val="940162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33812785-20EE-4446-8F7A-E1BDF75B7AA2}" type="slidenum">
              <a:rPr lang="en-US" smtClean="0"/>
              <a:t>11</a:t>
            </a:fld>
            <a:endParaRPr lang="en-US" dirty="0"/>
          </a:p>
        </p:txBody>
      </p:sp>
    </p:spTree>
    <p:extLst>
      <p:ext uri="{BB962C8B-B14F-4D97-AF65-F5344CB8AC3E}">
        <p14:creationId xmlns:p14="http://schemas.microsoft.com/office/powerpoint/2010/main" val="288217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dirty="0"/>
          </a:p>
        </p:txBody>
      </p:sp>
      <p:sp>
        <p:nvSpPr>
          <p:cNvPr id="4" name="Slide Number Placeholder 3"/>
          <p:cNvSpPr>
            <a:spLocks noGrp="1"/>
          </p:cNvSpPr>
          <p:nvPr>
            <p:ph type="sldNum" sz="quarter" idx="10"/>
          </p:nvPr>
        </p:nvSpPr>
        <p:spPr/>
        <p:txBody>
          <a:bodyPr/>
          <a:lstStyle/>
          <a:p>
            <a:fld id="{33812785-20EE-4446-8F7A-E1BDF75B7AA2}" type="slidenum">
              <a:rPr lang="en-US" smtClean="0"/>
              <a:t>12</a:t>
            </a:fld>
            <a:endParaRPr lang="en-US" dirty="0"/>
          </a:p>
        </p:txBody>
      </p:sp>
    </p:spTree>
    <p:extLst>
      <p:ext uri="{BB962C8B-B14F-4D97-AF65-F5344CB8AC3E}">
        <p14:creationId xmlns:p14="http://schemas.microsoft.com/office/powerpoint/2010/main" val="288217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719455-A9E0-4589-95B4-9FE92CAE1120}" type="slidenum">
              <a:rPr lang="en-US" altLang="en-US" smtClean="0"/>
              <a:pPr>
                <a:defRPr/>
              </a:pPr>
              <a:t>14</a:t>
            </a:fld>
            <a:endParaRPr lang="en-US" altLang="en-US"/>
          </a:p>
        </p:txBody>
      </p:sp>
    </p:spTree>
    <p:extLst>
      <p:ext uri="{BB962C8B-B14F-4D97-AF65-F5344CB8AC3E}">
        <p14:creationId xmlns:p14="http://schemas.microsoft.com/office/powerpoint/2010/main" val="4188875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719455-A9E0-4589-95B4-9FE92CAE1120}" type="slidenum">
              <a:rPr lang="en-US" altLang="en-US" smtClean="0"/>
              <a:pPr>
                <a:defRPr/>
              </a:pPr>
              <a:t>15</a:t>
            </a:fld>
            <a:endParaRPr lang="en-US" altLang="en-US"/>
          </a:p>
        </p:txBody>
      </p:sp>
    </p:spTree>
    <p:extLst>
      <p:ext uri="{BB962C8B-B14F-4D97-AF65-F5344CB8AC3E}">
        <p14:creationId xmlns:p14="http://schemas.microsoft.com/office/powerpoint/2010/main" val="3651786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2D6587-1086-4DF0-B0B3-46F83BA2B90B}" type="slidenum">
              <a:rPr lang="en-US" smtClean="0"/>
              <a:t>16</a:t>
            </a:fld>
            <a:endParaRPr lang="en-US"/>
          </a:p>
        </p:txBody>
      </p:sp>
    </p:spTree>
    <p:extLst>
      <p:ext uri="{BB962C8B-B14F-4D97-AF65-F5344CB8AC3E}">
        <p14:creationId xmlns:p14="http://schemas.microsoft.com/office/powerpoint/2010/main" val="28778878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1F95B-B03F-43FC-9DEF-230F0DE6A1E2}" type="slidenum">
              <a:rPr lang="en-US" smtClean="0"/>
              <a:t>17</a:t>
            </a:fld>
            <a:endParaRPr lang="en-US"/>
          </a:p>
        </p:txBody>
      </p:sp>
    </p:spTree>
    <p:extLst>
      <p:ext uri="{BB962C8B-B14F-4D97-AF65-F5344CB8AC3E}">
        <p14:creationId xmlns:p14="http://schemas.microsoft.com/office/powerpoint/2010/main" val="41197816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1F95B-B03F-43FC-9DEF-230F0DE6A1E2}" type="slidenum">
              <a:rPr lang="en-US" smtClean="0"/>
              <a:t>19</a:t>
            </a:fld>
            <a:endParaRPr lang="en-US"/>
          </a:p>
        </p:txBody>
      </p:sp>
    </p:spTree>
    <p:extLst>
      <p:ext uri="{BB962C8B-B14F-4D97-AF65-F5344CB8AC3E}">
        <p14:creationId xmlns:p14="http://schemas.microsoft.com/office/powerpoint/2010/main" val="3489536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1F95B-B03F-43FC-9DEF-230F0DE6A1E2}" type="slidenum">
              <a:rPr lang="en-US" smtClean="0"/>
              <a:t>20</a:t>
            </a:fld>
            <a:endParaRPr lang="en-US"/>
          </a:p>
        </p:txBody>
      </p:sp>
    </p:spTree>
    <p:extLst>
      <p:ext uri="{BB962C8B-B14F-4D97-AF65-F5344CB8AC3E}">
        <p14:creationId xmlns:p14="http://schemas.microsoft.com/office/powerpoint/2010/main" val="673886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1F95B-B03F-43FC-9DEF-230F0DE6A1E2}" type="slidenum">
              <a:rPr lang="en-US" smtClean="0"/>
              <a:t>21</a:t>
            </a:fld>
            <a:endParaRPr lang="en-US"/>
          </a:p>
        </p:txBody>
      </p:sp>
    </p:spTree>
    <p:extLst>
      <p:ext uri="{BB962C8B-B14F-4D97-AF65-F5344CB8AC3E}">
        <p14:creationId xmlns:p14="http://schemas.microsoft.com/office/powerpoint/2010/main" val="84193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1F95B-B03F-43FC-9DEF-230F0DE6A1E2}" type="slidenum">
              <a:rPr lang="en-US" smtClean="0"/>
              <a:t>23</a:t>
            </a:fld>
            <a:endParaRPr lang="en-US"/>
          </a:p>
        </p:txBody>
      </p:sp>
    </p:spTree>
    <p:extLst>
      <p:ext uri="{BB962C8B-B14F-4D97-AF65-F5344CB8AC3E}">
        <p14:creationId xmlns:p14="http://schemas.microsoft.com/office/powerpoint/2010/main" val="1466343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altLang="en-US" dirty="0"/>
          </a:p>
        </p:txBody>
      </p:sp>
      <p:sp>
        <p:nvSpPr>
          <p:cNvPr id="39940" name="Slide Number Placeholder 3"/>
          <p:cNvSpPr>
            <a:spLocks noGrp="1"/>
          </p:cNvSpPr>
          <p:nvPr>
            <p:ph type="sldNum" sz="quarter" idx="5"/>
          </p:nvPr>
        </p:nvSpPr>
        <p:spPr>
          <a:noFill/>
        </p:spPr>
        <p:txBody>
          <a:bodyPr/>
          <a:lstStyle>
            <a:lvl1pPr defTabSz="925513">
              <a:defRPr sz="3200">
                <a:solidFill>
                  <a:schemeClr val="tx1"/>
                </a:solidFill>
                <a:latin typeface="Times New Roman" panose="02020603050405020304" pitchFamily="18" charset="0"/>
              </a:defRPr>
            </a:lvl1pPr>
            <a:lvl2pPr marL="742950" indent="-285750" defTabSz="925513">
              <a:defRPr sz="3200">
                <a:solidFill>
                  <a:schemeClr val="tx1"/>
                </a:solidFill>
                <a:latin typeface="Times New Roman" panose="02020603050405020304" pitchFamily="18" charset="0"/>
              </a:defRPr>
            </a:lvl2pPr>
            <a:lvl3pPr marL="1143000" indent="-228600" defTabSz="925513">
              <a:defRPr sz="3200">
                <a:solidFill>
                  <a:schemeClr val="tx1"/>
                </a:solidFill>
                <a:latin typeface="Times New Roman" panose="02020603050405020304" pitchFamily="18" charset="0"/>
              </a:defRPr>
            </a:lvl3pPr>
            <a:lvl4pPr marL="1600200" indent="-228600" defTabSz="925513">
              <a:defRPr sz="3200">
                <a:solidFill>
                  <a:schemeClr val="tx1"/>
                </a:solidFill>
                <a:latin typeface="Times New Roman" panose="02020603050405020304" pitchFamily="18" charset="0"/>
              </a:defRPr>
            </a:lvl4pPr>
            <a:lvl5pPr marL="2057400" indent="-228600" defTabSz="925513">
              <a:defRPr sz="3200">
                <a:solidFill>
                  <a:schemeClr val="tx1"/>
                </a:solidFill>
                <a:latin typeface="Times New Roman" panose="02020603050405020304" pitchFamily="18" charset="0"/>
              </a:defRPr>
            </a:lvl5pPr>
            <a:lvl6pPr marL="2514600" indent="-228600" defTabSz="925513"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defTabSz="925513"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defTabSz="925513"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defTabSz="925513" eaLnBrk="0" fontAlgn="base" hangingPunct="0">
              <a:spcBef>
                <a:spcPct val="0"/>
              </a:spcBef>
              <a:spcAft>
                <a:spcPct val="0"/>
              </a:spcAft>
              <a:defRPr sz="3200">
                <a:solidFill>
                  <a:schemeClr val="tx1"/>
                </a:solidFill>
                <a:latin typeface="Times New Roman" panose="02020603050405020304" pitchFamily="18" charset="0"/>
              </a:defRPr>
            </a:lvl9pPr>
          </a:lstStyle>
          <a:p>
            <a:fld id="{2D5004CA-A36F-4540-BB38-922C5034C217}" type="slidenum">
              <a:rPr lang="en-US" altLang="en-US" sz="1200" smtClean="0"/>
              <a:pPr/>
              <a:t>2</a:t>
            </a:fld>
            <a:endParaRPr lang="en-US" altLang="en-US" sz="1200"/>
          </a:p>
        </p:txBody>
      </p:sp>
    </p:spTree>
    <p:extLst>
      <p:ext uri="{BB962C8B-B14F-4D97-AF65-F5344CB8AC3E}">
        <p14:creationId xmlns:p14="http://schemas.microsoft.com/office/powerpoint/2010/main" val="2622878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latin typeface="+mn-lt"/>
            </a:endParaRPr>
          </a:p>
        </p:txBody>
      </p:sp>
      <p:sp>
        <p:nvSpPr>
          <p:cNvPr id="4" name="Slide Number Placeholder 3"/>
          <p:cNvSpPr>
            <a:spLocks noGrp="1"/>
          </p:cNvSpPr>
          <p:nvPr>
            <p:ph type="sldNum" sz="quarter" idx="10"/>
          </p:nvPr>
        </p:nvSpPr>
        <p:spPr/>
        <p:txBody>
          <a:bodyPr/>
          <a:lstStyle/>
          <a:p>
            <a:fld id="{13F1F95B-B03F-43FC-9DEF-230F0DE6A1E2}" type="slidenum">
              <a:rPr lang="en-US" smtClean="0"/>
              <a:t>24</a:t>
            </a:fld>
            <a:endParaRPr lang="en-US"/>
          </a:p>
        </p:txBody>
      </p:sp>
    </p:spTree>
    <p:extLst>
      <p:ext uri="{BB962C8B-B14F-4D97-AF65-F5344CB8AC3E}">
        <p14:creationId xmlns:p14="http://schemas.microsoft.com/office/powerpoint/2010/main" val="2254213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F1F95B-B03F-43FC-9DEF-230F0DE6A1E2}" type="slidenum">
              <a:rPr lang="en-US" smtClean="0"/>
              <a:t>25</a:t>
            </a:fld>
            <a:endParaRPr lang="en-US"/>
          </a:p>
        </p:txBody>
      </p:sp>
    </p:spTree>
    <p:extLst>
      <p:ext uri="{BB962C8B-B14F-4D97-AF65-F5344CB8AC3E}">
        <p14:creationId xmlns:p14="http://schemas.microsoft.com/office/powerpoint/2010/main" val="37241543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1F95B-B03F-43FC-9DEF-230F0DE6A1E2}" type="slidenum">
              <a:rPr lang="en-US" smtClean="0"/>
              <a:t>26</a:t>
            </a:fld>
            <a:endParaRPr lang="en-US"/>
          </a:p>
        </p:txBody>
      </p:sp>
    </p:spTree>
    <p:extLst>
      <p:ext uri="{BB962C8B-B14F-4D97-AF65-F5344CB8AC3E}">
        <p14:creationId xmlns:p14="http://schemas.microsoft.com/office/powerpoint/2010/main" val="3372161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endParaRPr lang="en-US" dirty="0"/>
          </a:p>
        </p:txBody>
      </p:sp>
      <p:sp>
        <p:nvSpPr>
          <p:cNvPr id="4" name="Slide Number Placeholder 3"/>
          <p:cNvSpPr>
            <a:spLocks noGrp="1"/>
          </p:cNvSpPr>
          <p:nvPr>
            <p:ph type="sldNum" sz="quarter" idx="10"/>
          </p:nvPr>
        </p:nvSpPr>
        <p:spPr/>
        <p:txBody>
          <a:bodyPr/>
          <a:lstStyle/>
          <a:p>
            <a:fld id="{219CB110-49E6-461C-B8A5-179B2DEC4C6E}" type="slidenum">
              <a:rPr lang="en-US" smtClean="0"/>
              <a:t>27</a:t>
            </a:fld>
            <a:endParaRPr lang="en-US"/>
          </a:p>
        </p:txBody>
      </p:sp>
    </p:spTree>
    <p:extLst>
      <p:ext uri="{BB962C8B-B14F-4D97-AF65-F5344CB8AC3E}">
        <p14:creationId xmlns:p14="http://schemas.microsoft.com/office/powerpoint/2010/main" val="4189754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1F95B-B03F-43FC-9DEF-230F0DE6A1E2}" type="slidenum">
              <a:rPr lang="en-US" smtClean="0"/>
              <a:t>28</a:t>
            </a:fld>
            <a:endParaRPr lang="en-US"/>
          </a:p>
        </p:txBody>
      </p:sp>
    </p:spTree>
    <p:extLst>
      <p:ext uri="{BB962C8B-B14F-4D97-AF65-F5344CB8AC3E}">
        <p14:creationId xmlns:p14="http://schemas.microsoft.com/office/powerpoint/2010/main" val="1216336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3F1F95B-B03F-43FC-9DEF-230F0DE6A1E2}" type="slidenum">
              <a:rPr lang="en-US" smtClean="0"/>
              <a:t>29</a:t>
            </a:fld>
            <a:endParaRPr lang="en-US"/>
          </a:p>
        </p:txBody>
      </p:sp>
    </p:spTree>
    <p:extLst>
      <p:ext uri="{BB962C8B-B14F-4D97-AF65-F5344CB8AC3E}">
        <p14:creationId xmlns:p14="http://schemas.microsoft.com/office/powerpoint/2010/main" val="29241002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9CB110-49E6-461C-B8A5-179B2DEC4C6E}" type="slidenum">
              <a:rPr lang="en-US" smtClean="0"/>
              <a:t>30</a:t>
            </a:fld>
            <a:endParaRPr lang="en-US"/>
          </a:p>
        </p:txBody>
      </p:sp>
    </p:spTree>
    <p:extLst>
      <p:ext uri="{BB962C8B-B14F-4D97-AF65-F5344CB8AC3E}">
        <p14:creationId xmlns:p14="http://schemas.microsoft.com/office/powerpoint/2010/main" val="372022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1200" dirty="0">
                <a:solidFill>
                  <a:schemeClr val="accent6">
                    <a:lumMod val="50000"/>
                  </a:schemeClr>
                </a:solidFill>
              </a:rPr>
              <a:t>Area 100 kilometers (62.5 miles) north and south of the international boundary (La Paz Agreement).  </a:t>
            </a:r>
          </a:p>
          <a:p>
            <a:pPr marL="457200" indent="-457200">
              <a:buFont typeface="Arial" panose="020B0604020202020204" pitchFamily="34" charset="0"/>
              <a:buChar char="•"/>
            </a:pPr>
            <a:endParaRPr lang="en-US" sz="1200" dirty="0">
              <a:solidFill>
                <a:schemeClr val="accent6">
                  <a:lumMod val="50000"/>
                </a:schemeClr>
              </a:solidFill>
            </a:endParaRPr>
          </a:p>
          <a:p>
            <a:pPr marL="457200" indent="-457200">
              <a:buFont typeface="Arial" panose="020B0604020202020204" pitchFamily="34" charset="0"/>
              <a:buChar char="•"/>
            </a:pPr>
            <a:r>
              <a:rPr lang="en-US" sz="1200" dirty="0">
                <a:solidFill>
                  <a:schemeClr val="accent6">
                    <a:lumMod val="50000"/>
                  </a:schemeClr>
                </a:solidFill>
              </a:rPr>
              <a:t>Comprised of 32 counties and stretches 1,254 miles from the Gulf of México to El Paso, Texas </a:t>
            </a:r>
          </a:p>
          <a:p>
            <a:pPr marL="457200" indent="-457200">
              <a:buFont typeface="Arial" panose="020B0604020202020204" pitchFamily="34" charset="0"/>
              <a:buChar char="•"/>
            </a:pPr>
            <a:endParaRPr lang="en-US" sz="1200" dirty="0">
              <a:solidFill>
                <a:schemeClr val="accent6">
                  <a:lumMod val="50000"/>
                </a:schemeClr>
              </a:solidFill>
            </a:endParaRPr>
          </a:p>
          <a:p>
            <a:pPr marL="457200" indent="-457200">
              <a:buFont typeface="Arial" panose="020B0604020202020204" pitchFamily="34" charset="0"/>
              <a:buChar char="•"/>
            </a:pPr>
            <a:r>
              <a:rPr lang="en-US" sz="1200" dirty="0">
                <a:solidFill>
                  <a:schemeClr val="accent6">
                    <a:lumMod val="50000"/>
                  </a:schemeClr>
                </a:solidFill>
              </a:rPr>
              <a:t>Population of 2.9 million residents.</a:t>
            </a:r>
          </a:p>
          <a:p>
            <a:pPr marL="457200" indent="-457200">
              <a:buFont typeface="Arial" panose="020B0604020202020204" pitchFamily="34" charset="0"/>
              <a:buChar char="•"/>
            </a:pPr>
            <a:endParaRPr lang="en-US" sz="1200" dirty="0">
              <a:solidFill>
                <a:schemeClr val="accent6">
                  <a:lumMod val="50000"/>
                </a:schemeClr>
              </a:solidFill>
            </a:endParaRPr>
          </a:p>
          <a:p>
            <a:pPr marL="457200" indent="-457200">
              <a:buFont typeface="Arial" panose="020B0604020202020204" pitchFamily="34" charset="0"/>
              <a:buChar char="•"/>
            </a:pPr>
            <a:r>
              <a:rPr lang="en-US" sz="1200" dirty="0">
                <a:solidFill>
                  <a:schemeClr val="accent6">
                    <a:lumMod val="50000"/>
                  </a:schemeClr>
                </a:solidFill>
              </a:rPr>
              <a:t>Considered to be one of the busiest international boundaries in the world.</a:t>
            </a:r>
          </a:p>
          <a:p>
            <a:endParaRPr lang="en-US" dirty="0"/>
          </a:p>
        </p:txBody>
      </p:sp>
      <p:sp>
        <p:nvSpPr>
          <p:cNvPr id="4" name="Slide Number Placeholder 3"/>
          <p:cNvSpPr>
            <a:spLocks noGrp="1"/>
          </p:cNvSpPr>
          <p:nvPr>
            <p:ph type="sldNum" sz="quarter" idx="10"/>
          </p:nvPr>
        </p:nvSpPr>
        <p:spPr/>
        <p:txBody>
          <a:bodyPr/>
          <a:lstStyle/>
          <a:p>
            <a:pPr>
              <a:defRPr/>
            </a:pPr>
            <a:fld id="{9E719455-A9E0-4589-95B4-9FE92CAE1120}" type="slidenum">
              <a:rPr lang="en-US" altLang="en-US" smtClean="0"/>
              <a:pPr>
                <a:defRPr/>
              </a:pPr>
              <a:t>3</a:t>
            </a:fld>
            <a:endParaRPr lang="en-US" altLang="en-US"/>
          </a:p>
        </p:txBody>
      </p:sp>
    </p:spTree>
    <p:extLst>
      <p:ext uri="{BB962C8B-B14F-4D97-AF65-F5344CB8AC3E}">
        <p14:creationId xmlns:p14="http://schemas.microsoft.com/office/powerpoint/2010/main" val="268286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719455-A9E0-4589-95B4-9FE92CAE1120}" type="slidenum">
              <a:rPr lang="en-US" altLang="en-US" smtClean="0"/>
              <a:pPr>
                <a:defRPr/>
              </a:pPr>
              <a:t>4</a:t>
            </a:fld>
            <a:endParaRPr lang="en-US" altLang="en-US"/>
          </a:p>
        </p:txBody>
      </p:sp>
    </p:spTree>
    <p:extLst>
      <p:ext uri="{BB962C8B-B14F-4D97-AF65-F5344CB8AC3E}">
        <p14:creationId xmlns:p14="http://schemas.microsoft.com/office/powerpoint/2010/main" val="2609989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719455-A9E0-4589-95B4-9FE92CAE1120}" type="slidenum">
              <a:rPr lang="en-US" altLang="en-US" smtClean="0"/>
              <a:pPr>
                <a:defRPr/>
              </a:pPr>
              <a:t>5</a:t>
            </a:fld>
            <a:endParaRPr lang="en-US" altLang="en-US"/>
          </a:p>
        </p:txBody>
      </p:sp>
    </p:spTree>
    <p:extLst>
      <p:ext uri="{BB962C8B-B14F-4D97-AF65-F5344CB8AC3E}">
        <p14:creationId xmlns:p14="http://schemas.microsoft.com/office/powerpoint/2010/main" val="16792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E719455-A9E0-4589-95B4-9FE92CAE1120}" type="slidenum">
              <a:rPr lang="en-US" altLang="en-US" smtClean="0"/>
              <a:pPr>
                <a:defRPr/>
              </a:pPr>
              <a:t>6</a:t>
            </a:fld>
            <a:endParaRPr lang="en-US" altLang="en-US"/>
          </a:p>
        </p:txBody>
      </p:sp>
    </p:spTree>
    <p:extLst>
      <p:ext uri="{BB962C8B-B14F-4D97-AF65-F5344CB8AC3E}">
        <p14:creationId xmlns:p14="http://schemas.microsoft.com/office/powerpoint/2010/main" val="656924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45937">
              <a:defRPr/>
            </a:pPr>
            <a:endParaRPr lang="en-US" dirty="0"/>
          </a:p>
          <a:p>
            <a:pPr defTabSz="945937">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219CB110-49E6-461C-B8A5-179B2DEC4C6E}" type="slidenum">
              <a:rPr lang="en-US" smtClean="0"/>
              <a:t>7</a:t>
            </a:fld>
            <a:endParaRPr lang="en-US"/>
          </a:p>
        </p:txBody>
      </p:sp>
    </p:spTree>
    <p:extLst>
      <p:ext uri="{BB962C8B-B14F-4D97-AF65-F5344CB8AC3E}">
        <p14:creationId xmlns:p14="http://schemas.microsoft.com/office/powerpoint/2010/main" val="2083824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6FB800D-AA7F-4F93-9CB7-D9F8C75475D8}" type="slidenum">
              <a:rPr lang="en-US" smtClean="0"/>
              <a:t>8</a:t>
            </a:fld>
            <a:endParaRPr lang="en-US"/>
          </a:p>
        </p:txBody>
      </p:sp>
    </p:spTree>
    <p:extLst>
      <p:ext uri="{BB962C8B-B14F-4D97-AF65-F5344CB8AC3E}">
        <p14:creationId xmlns:p14="http://schemas.microsoft.com/office/powerpoint/2010/main" val="1030502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9CB110-49E6-461C-B8A5-179B2DEC4C6E}" type="slidenum">
              <a:rPr lang="en-US" smtClean="0"/>
              <a:t>9</a:t>
            </a:fld>
            <a:endParaRPr lang="en-US"/>
          </a:p>
        </p:txBody>
      </p:sp>
    </p:spTree>
    <p:extLst>
      <p:ext uri="{BB962C8B-B14F-4D97-AF65-F5344CB8AC3E}">
        <p14:creationId xmlns:p14="http://schemas.microsoft.com/office/powerpoint/2010/main" val="2166229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sldNum" sz="quarter" idx="10"/>
          </p:nvPr>
        </p:nvSpPr>
        <p:spPr>
          <a:xfrm>
            <a:off x="7010400" y="6172200"/>
            <a:ext cx="1905000" cy="457200"/>
          </a:xfrm>
        </p:spPr>
        <p:txBody>
          <a:bodyPr/>
          <a:lstStyle>
            <a:lvl1pPr>
              <a:defRPr/>
            </a:lvl1pPr>
          </a:lstStyle>
          <a:p>
            <a:pPr>
              <a:defRPr/>
            </a:pPr>
            <a:r>
              <a:rPr lang="en-US" altLang="en-US"/>
              <a:t>Page </a:t>
            </a:r>
            <a:fld id="{B1DDC6F6-5DF0-40C3-807C-A610637F4C87}" type="slidenum">
              <a:rPr lang="en-US" altLang="en-US"/>
              <a:pPr>
                <a:defRPr/>
              </a:pPr>
              <a:t>‹#›</a:t>
            </a:fld>
            <a:endParaRPr lang="en-US" altLang="en-US"/>
          </a:p>
        </p:txBody>
      </p:sp>
    </p:spTree>
    <p:extLst>
      <p:ext uri="{BB962C8B-B14F-4D97-AF65-F5344CB8AC3E}">
        <p14:creationId xmlns:p14="http://schemas.microsoft.com/office/powerpoint/2010/main" val="17466871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xfrm>
            <a:off x="7086600" y="6248400"/>
            <a:ext cx="1905000" cy="457200"/>
          </a:xfrm>
        </p:spPr>
        <p:txBody>
          <a:bodyPr/>
          <a:lstStyle>
            <a:lvl1pPr>
              <a:defRPr/>
            </a:lvl1pPr>
          </a:lstStyle>
          <a:p>
            <a:pPr>
              <a:defRPr/>
            </a:pPr>
            <a:r>
              <a:rPr lang="en-US" altLang="en-US"/>
              <a:t>Page </a:t>
            </a:r>
            <a:fld id="{E4E8DFE5-3527-469D-9F1C-52E8D0F0EC6C}" type="slidenum">
              <a:rPr lang="en-US" altLang="en-US"/>
              <a:pPr>
                <a:defRPr/>
              </a:pPr>
              <a:t>‹#›</a:t>
            </a:fld>
            <a:endParaRPr lang="en-US" altLang="en-US"/>
          </a:p>
        </p:txBody>
      </p:sp>
    </p:spTree>
    <p:extLst>
      <p:ext uri="{BB962C8B-B14F-4D97-AF65-F5344CB8AC3E}">
        <p14:creationId xmlns:p14="http://schemas.microsoft.com/office/powerpoint/2010/main" val="133188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a:xfrm>
            <a:off x="7162800" y="6248400"/>
            <a:ext cx="1905000" cy="457200"/>
          </a:xfrm>
        </p:spPr>
        <p:txBody>
          <a:bodyPr/>
          <a:lstStyle>
            <a:lvl1pPr>
              <a:defRPr/>
            </a:lvl1pPr>
          </a:lstStyle>
          <a:p>
            <a:pPr>
              <a:defRPr/>
            </a:pPr>
            <a:r>
              <a:rPr lang="en-US" altLang="en-US"/>
              <a:t>Page </a:t>
            </a:r>
            <a:fld id="{F28F82EC-8494-431C-99A1-94273574BBE6}" type="slidenum">
              <a:rPr lang="en-US" altLang="en-US"/>
              <a:pPr>
                <a:defRPr/>
              </a:pPr>
              <a:t>‹#›</a:t>
            </a:fld>
            <a:endParaRPr lang="en-US" altLang="en-US"/>
          </a:p>
        </p:txBody>
      </p:sp>
    </p:spTree>
    <p:extLst>
      <p:ext uri="{BB962C8B-B14F-4D97-AF65-F5344CB8AC3E}">
        <p14:creationId xmlns:p14="http://schemas.microsoft.com/office/powerpoint/2010/main" val="3326570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019800" cy="533400"/>
          </a:xfrm>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xfrm>
            <a:off x="7086600" y="6248400"/>
            <a:ext cx="1905000" cy="457200"/>
          </a:xfrm>
        </p:spPr>
        <p:txBody>
          <a:bodyPr/>
          <a:lstStyle>
            <a:lvl1pPr>
              <a:defRPr/>
            </a:lvl1pPr>
          </a:lstStyle>
          <a:p>
            <a:pPr>
              <a:defRPr/>
            </a:pPr>
            <a:r>
              <a:rPr lang="en-US" altLang="en-US"/>
              <a:t>Page </a:t>
            </a:r>
            <a:fld id="{BB26BC8F-01CF-481D-8869-4F707FBA59C7}" type="slidenum">
              <a:rPr lang="en-US" altLang="en-US"/>
              <a:pPr>
                <a:defRPr/>
              </a:pPr>
              <a:t>‹#›</a:t>
            </a:fld>
            <a:endParaRPr lang="en-US" altLang="en-US"/>
          </a:p>
        </p:txBody>
      </p:sp>
    </p:spTree>
    <p:extLst>
      <p:ext uri="{BB962C8B-B14F-4D97-AF65-F5344CB8AC3E}">
        <p14:creationId xmlns:p14="http://schemas.microsoft.com/office/powerpoint/2010/main" val="457741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grpSp>
        <p:nvGrpSpPr>
          <p:cNvPr id="4" name="Group 8"/>
          <p:cNvGrpSpPr>
            <a:grpSpLocks/>
          </p:cNvGrpSpPr>
          <p:nvPr userDrawn="1"/>
        </p:nvGrpSpPr>
        <p:grpSpPr bwMode="auto">
          <a:xfrm>
            <a:off x="687388" y="3733800"/>
            <a:ext cx="7772400" cy="66675"/>
            <a:chOff x="688181" y="3733800"/>
            <a:chExt cx="7772400" cy="66675"/>
          </a:xfrm>
        </p:grpSpPr>
        <p:sp>
          <p:nvSpPr>
            <p:cNvPr id="5" name="Line 17"/>
            <p:cNvSpPr>
              <a:spLocks noChangeShapeType="1"/>
            </p:cNvSpPr>
            <p:nvPr/>
          </p:nvSpPr>
          <p:spPr bwMode="auto">
            <a:xfrm>
              <a:off x="688181" y="3733800"/>
              <a:ext cx="7772400" cy="0"/>
            </a:xfrm>
            <a:prstGeom prst="line">
              <a:avLst/>
            </a:prstGeom>
            <a:noFill/>
            <a:ln w="38100">
              <a:solidFill>
                <a:srgbClr val="000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6" name="Line 18"/>
            <p:cNvSpPr>
              <a:spLocks noChangeShapeType="1"/>
            </p:cNvSpPr>
            <p:nvPr/>
          </p:nvSpPr>
          <p:spPr bwMode="auto">
            <a:xfrm>
              <a:off x="688181" y="3800475"/>
              <a:ext cx="7772400" cy="0"/>
            </a:xfrm>
            <a:prstGeom prst="line">
              <a:avLst/>
            </a:prstGeom>
            <a:noFill/>
            <a:ln w="38100">
              <a:solidFill>
                <a:srgbClr val="F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pic>
        <p:nvPicPr>
          <p:cNvPr id="7" name="Picture 8" descr="Color_DSHS_H"/>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 y="381000"/>
            <a:ext cx="1676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Rectangle 2"/>
          <p:cNvSpPr>
            <a:spLocks noGrp="1" noChangeArrowheads="1"/>
          </p:cNvSpPr>
          <p:nvPr>
            <p:ph type="ctrTitle"/>
          </p:nvPr>
        </p:nvSpPr>
        <p:spPr>
          <a:xfrm>
            <a:off x="685800" y="2130425"/>
            <a:ext cx="7772400" cy="1470025"/>
          </a:xfrm>
        </p:spPr>
        <p:txBody>
          <a:bodyPr/>
          <a:lstStyle>
            <a:lvl1pPr>
              <a:defRPr smtClean="0"/>
            </a:lvl1pPr>
          </a:lstStyle>
          <a:p>
            <a:r>
              <a:rPr lang="en-US" dirty="0"/>
              <a:t>Click to edit Master title style</a:t>
            </a:r>
          </a:p>
        </p:txBody>
      </p:sp>
      <p:sp>
        <p:nvSpPr>
          <p:cNvPr id="48131" name="Rectangle 3"/>
          <p:cNvSpPr>
            <a:spLocks noGrp="1" noChangeArrowheads="1"/>
          </p:cNvSpPr>
          <p:nvPr>
            <p:ph type="subTitle" idx="1"/>
          </p:nvPr>
        </p:nvSpPr>
        <p:spPr>
          <a:xfrm>
            <a:off x="1371600" y="3886200"/>
            <a:ext cx="6400800" cy="1752600"/>
          </a:xfrm>
        </p:spPr>
        <p:txBody>
          <a:bodyPr/>
          <a:lstStyle>
            <a:lvl1pPr marL="0" indent="0" algn="ctr">
              <a:buFontTx/>
              <a:buNone/>
              <a:defRPr smtClean="0"/>
            </a:lvl1pPr>
          </a:lstStyle>
          <a:p>
            <a:r>
              <a:rPr lang="en-US" dirty="0"/>
              <a:t>Click to edit Master subtitle style</a:t>
            </a:r>
          </a:p>
        </p:txBody>
      </p:sp>
      <p:sp>
        <p:nvSpPr>
          <p:cNvPr id="8" name="Rectangle 14"/>
          <p:cNvSpPr>
            <a:spLocks noGrp="1" noChangeArrowheads="1"/>
          </p:cNvSpPr>
          <p:nvPr userDrawn="1">
            <p:ph type="sldNum" sz="quarter" idx="10"/>
          </p:nvPr>
        </p:nvSpPr>
        <p:spPr>
          <a:xfrm>
            <a:off x="6553200" y="6245225"/>
            <a:ext cx="2133600" cy="476250"/>
          </a:xfrm>
        </p:spPr>
        <p:txBody>
          <a:bodyPr/>
          <a:lstStyle>
            <a:lvl1pPr algn="l" eaLnBrk="0" hangingPunct="0">
              <a:defRPr sz="1400"/>
            </a:lvl1pPr>
          </a:lstStyle>
          <a:p>
            <a:pPr>
              <a:defRPr/>
            </a:pPr>
            <a:fld id="{B49560FF-4FD6-48C7-834F-5F50B5D0089A}" type="slidenum">
              <a:rPr lang="en-US" altLang="en-US"/>
              <a:pPr>
                <a:defRPr/>
              </a:pPr>
              <a:t>‹#›</a:t>
            </a:fld>
            <a:endParaRPr lang="en-US" altLang="en-US"/>
          </a:p>
        </p:txBody>
      </p:sp>
    </p:spTree>
    <p:extLst>
      <p:ext uri="{BB962C8B-B14F-4D97-AF65-F5344CB8AC3E}">
        <p14:creationId xmlns:p14="http://schemas.microsoft.com/office/powerpoint/2010/main" val="36906157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2C1F98C9-5146-467D-8537-1AE14EEB70D9}" type="slidenum">
              <a:rPr lang="en-US" altLang="en-US"/>
              <a:pPr>
                <a:defRPr/>
              </a:pPr>
              <a:t>‹#›</a:t>
            </a:fld>
            <a:endParaRPr lang="en-US" altLang="en-US"/>
          </a:p>
        </p:txBody>
      </p:sp>
    </p:spTree>
    <p:extLst>
      <p:ext uri="{BB962C8B-B14F-4D97-AF65-F5344CB8AC3E}">
        <p14:creationId xmlns:p14="http://schemas.microsoft.com/office/powerpoint/2010/main" val="2811032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0" y="228600"/>
            <a:ext cx="6172200" cy="1143000"/>
          </a:xfrm>
        </p:spPr>
        <p:txBody>
          <a:bodyPr anchor="t"/>
          <a:lstStyle>
            <a:lvl1pPr algn="r">
              <a:defRPr sz="28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D189E300-9CE0-4595-AC7F-1870057DDB7D}" type="slidenum">
              <a:rPr lang="en-US" altLang="en-US"/>
              <a:pPr>
                <a:defRPr/>
              </a:pPr>
              <a:t>‹#›</a:t>
            </a:fld>
            <a:endParaRPr lang="en-US" altLang="en-US"/>
          </a:p>
        </p:txBody>
      </p:sp>
    </p:spTree>
    <p:extLst>
      <p:ext uri="{BB962C8B-B14F-4D97-AF65-F5344CB8AC3E}">
        <p14:creationId xmlns:p14="http://schemas.microsoft.com/office/powerpoint/2010/main" val="3963019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2F996883-8971-42B8-8185-18EA76093BC8}" type="slidenum">
              <a:rPr lang="en-US" altLang="en-US"/>
              <a:pPr>
                <a:defRPr/>
              </a:pPr>
              <a:t>‹#›</a:t>
            </a:fld>
            <a:endParaRPr lang="en-US" altLang="en-US"/>
          </a:p>
        </p:txBody>
      </p:sp>
    </p:spTree>
    <p:extLst>
      <p:ext uri="{BB962C8B-B14F-4D97-AF65-F5344CB8AC3E}">
        <p14:creationId xmlns:p14="http://schemas.microsoft.com/office/powerpoint/2010/main" val="30639215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2286000" y="228600"/>
            <a:ext cx="6172200" cy="1143000"/>
          </a:xfrm>
        </p:spPr>
        <p:txBody>
          <a:bodyPr anchor="t"/>
          <a:lstStyle>
            <a:lvl1pPr algn="r">
              <a:defRPr sz="28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5" name="Rectangle 14"/>
          <p:cNvSpPr>
            <a:spLocks noGrp="1" noChangeArrowheads="1"/>
          </p:cNvSpPr>
          <p:nvPr>
            <p:ph type="sldNum" sz="quarter" idx="10"/>
          </p:nvPr>
        </p:nvSpPr>
        <p:spPr/>
        <p:txBody>
          <a:bodyPr/>
          <a:lstStyle>
            <a:lvl1pPr algn="l" eaLnBrk="0" hangingPunct="0">
              <a:defRPr/>
            </a:lvl1pPr>
          </a:lstStyle>
          <a:p>
            <a:pPr>
              <a:defRPr/>
            </a:pPr>
            <a:fld id="{1EA3EEB2-A404-4375-B6B3-453DB6C34763}" type="slidenum">
              <a:rPr lang="en-US" altLang="en-US"/>
              <a:pPr>
                <a:defRPr/>
              </a:pPr>
              <a:t>‹#›</a:t>
            </a:fld>
            <a:endParaRPr lang="en-US" altLang="en-US"/>
          </a:p>
        </p:txBody>
      </p:sp>
    </p:spTree>
    <p:extLst>
      <p:ext uri="{BB962C8B-B14F-4D97-AF65-F5344CB8AC3E}">
        <p14:creationId xmlns:p14="http://schemas.microsoft.com/office/powerpoint/2010/main" val="3630789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p:txBody>
          <a:bodyPr/>
          <a:lstStyle>
            <a:lvl1pPr algn="l" eaLnBrk="0" hangingPunct="0">
              <a:defRPr/>
            </a:lvl1pPr>
          </a:lstStyle>
          <a:p>
            <a:pPr>
              <a:defRPr/>
            </a:pPr>
            <a:fld id="{82B76614-1A5F-4423-B2BF-11911C956154}" type="slidenum">
              <a:rPr lang="en-US" altLang="en-US"/>
              <a:pPr>
                <a:defRPr/>
              </a:pPr>
              <a:t>‹#›</a:t>
            </a:fld>
            <a:endParaRPr lang="en-US" altLang="en-US"/>
          </a:p>
        </p:txBody>
      </p:sp>
    </p:spTree>
    <p:extLst>
      <p:ext uri="{BB962C8B-B14F-4D97-AF65-F5344CB8AC3E}">
        <p14:creationId xmlns:p14="http://schemas.microsoft.com/office/powerpoint/2010/main" val="449072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1"/>
          <p:cNvSpPr>
            <a:spLocks noGrp="1"/>
          </p:cNvSpPr>
          <p:nvPr>
            <p:ph type="title"/>
          </p:nvPr>
        </p:nvSpPr>
        <p:spPr>
          <a:xfrm>
            <a:off x="2286000" y="228600"/>
            <a:ext cx="6172200" cy="1143000"/>
          </a:xfrm>
        </p:spPr>
        <p:txBody>
          <a:bodyPr anchor="t"/>
          <a:lstStyle>
            <a:lvl1pPr algn="r">
              <a:defRPr sz="28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Rectangle 14"/>
          <p:cNvSpPr>
            <a:spLocks noGrp="1" noChangeArrowheads="1"/>
          </p:cNvSpPr>
          <p:nvPr>
            <p:ph type="sldNum" sz="quarter" idx="10"/>
          </p:nvPr>
        </p:nvSpPr>
        <p:spPr/>
        <p:txBody>
          <a:bodyPr/>
          <a:lstStyle>
            <a:lvl1pPr algn="l" eaLnBrk="0" hangingPunct="0">
              <a:defRPr/>
            </a:lvl1pPr>
          </a:lstStyle>
          <a:p>
            <a:pPr>
              <a:defRPr/>
            </a:pPr>
            <a:fld id="{BECE00DA-F464-4D37-90B9-D40929993ACE}" type="slidenum">
              <a:rPr lang="en-US" altLang="en-US"/>
              <a:pPr>
                <a:defRPr/>
              </a:pPr>
              <a:t>‹#›</a:t>
            </a:fld>
            <a:endParaRPr lang="en-US" altLang="en-US"/>
          </a:p>
        </p:txBody>
      </p:sp>
    </p:spTree>
    <p:extLst>
      <p:ext uri="{BB962C8B-B14F-4D97-AF65-F5344CB8AC3E}">
        <p14:creationId xmlns:p14="http://schemas.microsoft.com/office/powerpoint/2010/main" val="2880964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baseline="0"/>
            </a:lvl2pPr>
            <a:lvl3pPr>
              <a:defRPr baseline="0"/>
            </a:lvl3pPr>
            <a:lvl4pPr>
              <a:defRPr baseline="0"/>
            </a:lvl4pPr>
            <a:lvl5pPr>
              <a:defRPr baseline="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4"/>
          <p:cNvSpPr>
            <a:spLocks noGrp="1" noChangeArrowheads="1"/>
          </p:cNvSpPr>
          <p:nvPr>
            <p:ph type="sldNum" sz="quarter" idx="10"/>
          </p:nvPr>
        </p:nvSpPr>
        <p:spPr>
          <a:xfrm>
            <a:off x="7086600" y="6248400"/>
            <a:ext cx="1905000" cy="457200"/>
          </a:xfrm>
        </p:spPr>
        <p:txBody>
          <a:bodyPr/>
          <a:lstStyle>
            <a:lvl1pPr>
              <a:defRPr/>
            </a:lvl1pPr>
          </a:lstStyle>
          <a:p>
            <a:pPr>
              <a:defRPr/>
            </a:pPr>
            <a:r>
              <a:rPr lang="en-US" altLang="en-US"/>
              <a:t>Page </a:t>
            </a:r>
            <a:fld id="{B4CF189B-3F93-4732-8BD2-7ADBB789008B}" type="slidenum">
              <a:rPr lang="en-US" altLang="en-US"/>
              <a:pPr>
                <a:defRPr/>
              </a:pPr>
              <a:t>‹#›</a:t>
            </a:fld>
            <a:endParaRPr lang="en-US" altLang="en-US"/>
          </a:p>
        </p:txBody>
      </p:sp>
    </p:spTree>
    <p:extLst>
      <p:ext uri="{BB962C8B-B14F-4D97-AF65-F5344CB8AC3E}">
        <p14:creationId xmlns:p14="http://schemas.microsoft.com/office/powerpoint/2010/main" val="20656196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2286000" y="228600"/>
            <a:ext cx="6172200" cy="1143000"/>
          </a:xfrm>
        </p:spPr>
        <p:txBody>
          <a:bodyPr anchor="t"/>
          <a:lstStyle>
            <a:lvl1pPr algn="r">
              <a:defRPr sz="28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4184ABF3-9FDB-4DB1-92AA-30E8AA31AEA2}" type="slidenum">
              <a:rPr lang="en-US" altLang="en-US"/>
              <a:pPr>
                <a:defRPr/>
              </a:pPr>
              <a:t>‹#›</a:t>
            </a:fld>
            <a:endParaRPr lang="en-US" altLang="en-US"/>
          </a:p>
        </p:txBody>
      </p:sp>
    </p:spTree>
    <p:extLst>
      <p:ext uri="{BB962C8B-B14F-4D97-AF65-F5344CB8AC3E}">
        <p14:creationId xmlns:p14="http://schemas.microsoft.com/office/powerpoint/2010/main" val="18120828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p:txBody>
          <a:bodyPr/>
          <a:lstStyle>
            <a:lvl1pPr algn="l" eaLnBrk="0" hangingPunct="0">
              <a:defRPr/>
            </a:lvl1pPr>
          </a:lstStyle>
          <a:p>
            <a:pPr>
              <a:defRPr/>
            </a:pPr>
            <a:fld id="{AEB509D6-A5CA-4359-89B3-87E3B05607DE}" type="slidenum">
              <a:rPr lang="en-US" altLang="en-US"/>
              <a:pPr>
                <a:defRPr/>
              </a:pPr>
              <a:t>‹#›</a:t>
            </a:fld>
            <a:endParaRPr lang="en-US" altLang="en-US"/>
          </a:p>
        </p:txBody>
      </p:sp>
    </p:spTree>
    <p:extLst>
      <p:ext uri="{BB962C8B-B14F-4D97-AF65-F5344CB8AC3E}">
        <p14:creationId xmlns:p14="http://schemas.microsoft.com/office/powerpoint/2010/main" val="33508744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lIns="91440" tIns="45720" rIns="91440" bIns="4572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p:txBody>
          <a:bodyPr/>
          <a:lstStyle>
            <a:lvl1pPr algn="l" eaLnBrk="0" hangingPunct="0">
              <a:defRPr/>
            </a:lvl1pPr>
          </a:lstStyle>
          <a:p>
            <a:pPr>
              <a:defRPr/>
            </a:pPr>
            <a:fld id="{C90BEAE9-57EA-4439-BE07-CA7B1C1B6F00}" type="slidenum">
              <a:rPr lang="en-US" altLang="en-US"/>
              <a:pPr>
                <a:defRPr/>
              </a:pPr>
              <a:t>‹#›</a:t>
            </a:fld>
            <a:endParaRPr lang="en-US" altLang="en-US"/>
          </a:p>
        </p:txBody>
      </p:sp>
    </p:spTree>
    <p:extLst>
      <p:ext uri="{BB962C8B-B14F-4D97-AF65-F5344CB8AC3E}">
        <p14:creationId xmlns:p14="http://schemas.microsoft.com/office/powerpoint/2010/main" val="573606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4F47B258-B285-4BB3-967C-F0C0213D4CC4}" type="slidenum">
              <a:rPr lang="en-US" altLang="en-US"/>
              <a:pPr>
                <a:defRPr/>
              </a:pPr>
              <a:t>‹#›</a:t>
            </a:fld>
            <a:endParaRPr lang="en-US" altLang="en-US"/>
          </a:p>
        </p:txBody>
      </p:sp>
    </p:spTree>
    <p:extLst>
      <p:ext uri="{BB962C8B-B14F-4D97-AF65-F5344CB8AC3E}">
        <p14:creationId xmlns:p14="http://schemas.microsoft.com/office/powerpoint/2010/main" val="1659364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325815C8-8060-4531-97C3-030DFC11B6BC}" type="slidenum">
              <a:rPr lang="en-US" altLang="en-US"/>
              <a:pPr>
                <a:defRPr/>
              </a:pPr>
              <a:t>‹#›</a:t>
            </a:fld>
            <a:endParaRPr lang="en-US" altLang="en-US"/>
          </a:p>
        </p:txBody>
      </p:sp>
    </p:spTree>
    <p:extLst>
      <p:ext uri="{BB962C8B-B14F-4D97-AF65-F5344CB8AC3E}">
        <p14:creationId xmlns:p14="http://schemas.microsoft.com/office/powerpoint/2010/main" val="22486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019800" cy="762000"/>
          </a:xfrm>
        </p:spPr>
        <p:txBody>
          <a:bodyPr/>
          <a:lstStyle/>
          <a:p>
            <a:r>
              <a:rPr lang="en-US"/>
              <a:t>Click to edit Master title style</a:t>
            </a:r>
          </a:p>
        </p:txBody>
      </p:sp>
      <p:sp>
        <p:nvSpPr>
          <p:cNvPr id="3" name="Table Placeholder 2"/>
          <p:cNvSpPr>
            <a:spLocks noGrp="1"/>
          </p:cNvSpPr>
          <p:nvPr>
            <p:ph type="tbl" idx="1"/>
          </p:nvPr>
        </p:nvSpPr>
        <p:spPr>
          <a:xfrm>
            <a:off x="685800" y="1752600"/>
            <a:ext cx="7772400" cy="4343400"/>
          </a:xfrm>
        </p:spPr>
        <p:txBody>
          <a:bodyPr lIns="91440" tIns="45720" rIns="91440" bIns="45720"/>
          <a:lstStyle/>
          <a:p>
            <a:pPr lvl="0"/>
            <a:endParaRPr lang="en-US" noProof="0" dirty="0"/>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624ECAFE-88DE-45E5-B4BE-CD02BEE224A5}" type="slidenum">
              <a:rPr lang="en-US" altLang="en-US"/>
              <a:pPr>
                <a:defRPr/>
              </a:pPr>
              <a:t>‹#›</a:t>
            </a:fld>
            <a:endParaRPr lang="en-US" altLang="en-US"/>
          </a:p>
        </p:txBody>
      </p:sp>
    </p:spTree>
    <p:extLst>
      <p:ext uri="{BB962C8B-B14F-4D97-AF65-F5344CB8AC3E}">
        <p14:creationId xmlns:p14="http://schemas.microsoft.com/office/powerpoint/2010/main" val="4221813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019800" cy="762000"/>
          </a:xfrm>
        </p:spPr>
        <p:txBody>
          <a:bodyPr/>
          <a:lstStyle/>
          <a:p>
            <a:r>
              <a:rPr lang="en-US"/>
              <a:t>Click to edit Master title style</a:t>
            </a:r>
          </a:p>
        </p:txBody>
      </p:sp>
      <p:sp>
        <p:nvSpPr>
          <p:cNvPr id="3" name="Content Placeholder 2"/>
          <p:cNvSpPr>
            <a:spLocks noGrp="1"/>
          </p:cNvSpPr>
          <p:nvPr>
            <p:ph sz="half" idx="1"/>
          </p:nvPr>
        </p:nvSpPr>
        <p:spPr>
          <a:xfrm>
            <a:off x="685800" y="1752600"/>
            <a:ext cx="77724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4000500"/>
            <a:ext cx="7772400" cy="2095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p:txBody>
          <a:bodyPr/>
          <a:lstStyle>
            <a:lvl1pPr algn="l" eaLnBrk="0" hangingPunct="0">
              <a:defRPr/>
            </a:lvl1pPr>
          </a:lstStyle>
          <a:p>
            <a:pPr>
              <a:defRPr/>
            </a:pPr>
            <a:fld id="{0C69A496-AA4E-423E-AEF4-F7B4B56CFADF}" type="slidenum">
              <a:rPr lang="en-US" altLang="en-US"/>
              <a:pPr>
                <a:defRPr/>
              </a:pPr>
              <a:t>‹#›</a:t>
            </a:fld>
            <a:endParaRPr lang="en-US" altLang="en-US"/>
          </a:p>
        </p:txBody>
      </p:sp>
    </p:spTree>
    <p:extLst>
      <p:ext uri="{BB962C8B-B14F-4D97-AF65-F5344CB8AC3E}">
        <p14:creationId xmlns:p14="http://schemas.microsoft.com/office/powerpoint/2010/main" val="27320993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019800" cy="762000"/>
          </a:xfrm>
        </p:spPr>
        <p:txBody>
          <a:bodyPr/>
          <a:lstStyle/>
          <a:p>
            <a:r>
              <a:rPr lang="en-US"/>
              <a:t>Click to edit Master title style</a:t>
            </a:r>
          </a:p>
        </p:txBody>
      </p:sp>
      <p:sp>
        <p:nvSpPr>
          <p:cNvPr id="3" name="Chart Placeholder 2"/>
          <p:cNvSpPr>
            <a:spLocks noGrp="1"/>
          </p:cNvSpPr>
          <p:nvPr>
            <p:ph type="chart" idx="1"/>
          </p:nvPr>
        </p:nvSpPr>
        <p:spPr>
          <a:xfrm>
            <a:off x="685800" y="1752600"/>
            <a:ext cx="7772400" cy="4343400"/>
          </a:xfrm>
        </p:spPr>
        <p:txBody>
          <a:bodyPr/>
          <a:lstStyle/>
          <a:p>
            <a:pPr lvl="0"/>
            <a:endParaRPr lang="en-US" noProof="0" dirty="0"/>
          </a:p>
        </p:txBody>
      </p:sp>
      <p:sp>
        <p:nvSpPr>
          <p:cNvPr id="4" name="Rectangle 14"/>
          <p:cNvSpPr>
            <a:spLocks noGrp="1" noChangeArrowheads="1"/>
          </p:cNvSpPr>
          <p:nvPr>
            <p:ph type="sldNum" sz="quarter" idx="10"/>
          </p:nvPr>
        </p:nvSpPr>
        <p:spPr/>
        <p:txBody>
          <a:bodyPr/>
          <a:lstStyle>
            <a:lvl1pPr algn="l" eaLnBrk="0" hangingPunct="0">
              <a:defRPr/>
            </a:lvl1pPr>
          </a:lstStyle>
          <a:p>
            <a:pPr>
              <a:defRPr/>
            </a:pPr>
            <a:fld id="{C7125F8F-67B3-41F5-9A87-21C0799F8BFE}" type="slidenum">
              <a:rPr lang="en-US" altLang="en-US"/>
              <a:pPr>
                <a:defRPr/>
              </a:pPr>
              <a:t>‹#›</a:t>
            </a:fld>
            <a:endParaRPr lang="en-US" altLang="en-US"/>
          </a:p>
        </p:txBody>
      </p:sp>
    </p:spTree>
    <p:extLst>
      <p:ext uri="{BB962C8B-B14F-4D97-AF65-F5344CB8AC3E}">
        <p14:creationId xmlns:p14="http://schemas.microsoft.com/office/powerpoint/2010/main" val="3891622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019800" cy="762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752600"/>
            <a:ext cx="3810000" cy="4343400"/>
          </a:xfrm>
        </p:spPr>
        <p:txBody>
          <a:bodyPr/>
          <a:lstStyle/>
          <a:p>
            <a:pPr lvl="0"/>
            <a:endParaRPr lang="en-US" noProof="0" dirty="0"/>
          </a:p>
        </p:txBody>
      </p:sp>
      <p:sp>
        <p:nvSpPr>
          <p:cNvPr id="5" name="Rectangle 14"/>
          <p:cNvSpPr>
            <a:spLocks noGrp="1" noChangeArrowheads="1"/>
          </p:cNvSpPr>
          <p:nvPr>
            <p:ph type="sldNum" sz="quarter" idx="10"/>
          </p:nvPr>
        </p:nvSpPr>
        <p:spPr/>
        <p:txBody>
          <a:bodyPr/>
          <a:lstStyle>
            <a:lvl1pPr algn="l" eaLnBrk="0" hangingPunct="0">
              <a:defRPr/>
            </a:lvl1pPr>
          </a:lstStyle>
          <a:p>
            <a:pPr>
              <a:defRPr/>
            </a:pPr>
            <a:fld id="{D4C6A869-0C87-4096-879D-971B27E54C6E}" type="slidenum">
              <a:rPr lang="en-US" altLang="en-US"/>
              <a:pPr>
                <a:defRPr/>
              </a:pPr>
              <a:t>‹#›</a:t>
            </a:fld>
            <a:endParaRPr lang="en-US" altLang="en-US"/>
          </a:p>
        </p:txBody>
      </p:sp>
    </p:spTree>
    <p:extLst>
      <p:ext uri="{BB962C8B-B14F-4D97-AF65-F5344CB8AC3E}">
        <p14:creationId xmlns:p14="http://schemas.microsoft.com/office/powerpoint/2010/main" val="2824514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019800" cy="762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648200" y="1752600"/>
            <a:ext cx="3810000" cy="4343400"/>
          </a:xfrm>
        </p:spPr>
        <p:txBody>
          <a:bodyPr/>
          <a:lstStyle/>
          <a:p>
            <a:pPr lvl="0"/>
            <a:endParaRPr lang="en-US" noProof="0" dirty="0"/>
          </a:p>
        </p:txBody>
      </p:sp>
      <p:sp>
        <p:nvSpPr>
          <p:cNvPr id="5" name="Rectangle 14"/>
          <p:cNvSpPr>
            <a:spLocks noGrp="1" noChangeArrowheads="1"/>
          </p:cNvSpPr>
          <p:nvPr>
            <p:ph type="sldNum" sz="quarter" idx="10"/>
          </p:nvPr>
        </p:nvSpPr>
        <p:spPr/>
        <p:txBody>
          <a:bodyPr/>
          <a:lstStyle>
            <a:lvl1pPr algn="l" eaLnBrk="0" hangingPunct="0">
              <a:defRPr/>
            </a:lvl1pPr>
          </a:lstStyle>
          <a:p>
            <a:pPr>
              <a:defRPr/>
            </a:pPr>
            <a:fld id="{D817DE03-6B00-4602-BB30-7D7EEEB5BFCE}" type="slidenum">
              <a:rPr lang="en-US" altLang="en-US"/>
              <a:pPr>
                <a:defRPr/>
              </a:pPr>
              <a:t>‹#›</a:t>
            </a:fld>
            <a:endParaRPr lang="en-US" altLang="en-US"/>
          </a:p>
        </p:txBody>
      </p:sp>
    </p:spTree>
    <p:extLst>
      <p:ext uri="{BB962C8B-B14F-4D97-AF65-F5344CB8AC3E}">
        <p14:creationId xmlns:p14="http://schemas.microsoft.com/office/powerpoint/2010/main" val="285984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sz="quarter" idx="10"/>
          </p:nvPr>
        </p:nvSpPr>
        <p:spPr>
          <a:xfrm>
            <a:off x="7086600" y="6248400"/>
            <a:ext cx="1905000" cy="457200"/>
          </a:xfrm>
        </p:spPr>
        <p:txBody>
          <a:bodyPr/>
          <a:lstStyle>
            <a:lvl1pPr>
              <a:defRPr/>
            </a:lvl1pPr>
          </a:lstStyle>
          <a:p>
            <a:pPr>
              <a:defRPr/>
            </a:pPr>
            <a:r>
              <a:rPr lang="en-US" altLang="en-US"/>
              <a:t>Page </a:t>
            </a:r>
            <a:fld id="{E9CD3124-7710-4086-A592-60E4115607E0}" type="slidenum">
              <a:rPr lang="en-US" altLang="en-US"/>
              <a:pPr>
                <a:defRPr/>
              </a:pPr>
              <a:t>‹#›</a:t>
            </a:fld>
            <a:endParaRPr lang="en-US" altLang="en-US"/>
          </a:p>
        </p:txBody>
      </p:sp>
    </p:spTree>
    <p:extLst>
      <p:ext uri="{BB962C8B-B14F-4D97-AF65-F5344CB8AC3E}">
        <p14:creationId xmlns:p14="http://schemas.microsoft.com/office/powerpoint/2010/main" val="40778774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62200" y="533400"/>
            <a:ext cx="6019800" cy="762000"/>
          </a:xfrm>
        </p:spPr>
        <p:txBody>
          <a:bodyPr/>
          <a:lstStyle/>
          <a:p>
            <a:r>
              <a:rPr lang="en-US"/>
              <a:t>Click to edit Master title style</a:t>
            </a:r>
          </a:p>
        </p:txBody>
      </p:sp>
      <p:sp>
        <p:nvSpPr>
          <p:cNvPr id="3" name="Text Placeholder 2"/>
          <p:cNvSpPr>
            <a:spLocks noGrp="1"/>
          </p:cNvSpPr>
          <p:nvPr>
            <p:ph type="body" sz="half" idx="1"/>
          </p:nvPr>
        </p:nvSpPr>
        <p:spPr>
          <a:xfrm>
            <a:off x="6858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p:txBody>
          <a:bodyPr/>
          <a:lstStyle>
            <a:lvl1pPr algn="l" eaLnBrk="0" hangingPunct="0">
              <a:defRPr/>
            </a:lvl1pPr>
          </a:lstStyle>
          <a:p>
            <a:pPr>
              <a:defRPr/>
            </a:pPr>
            <a:fld id="{B74A26E0-0B58-48AB-BB8C-F499C3AC181B}" type="slidenum">
              <a:rPr lang="en-US" altLang="en-US"/>
              <a:pPr>
                <a:defRPr/>
              </a:pPr>
              <a:t>‹#›</a:t>
            </a:fld>
            <a:endParaRPr lang="en-US" altLang="en-US"/>
          </a:p>
        </p:txBody>
      </p:sp>
    </p:spTree>
    <p:extLst>
      <p:ext uri="{BB962C8B-B14F-4D97-AF65-F5344CB8AC3E}">
        <p14:creationId xmlns:p14="http://schemas.microsoft.com/office/powerpoint/2010/main" val="8766936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lvl2pPr>
              <a:buClr>
                <a:srgbClr val="000066"/>
              </a:buClr>
              <a:defRPr baseline="0">
                <a:solidFill>
                  <a:srgbClr val="000066"/>
                </a:solidFill>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lgn="ctr" eaLnBrk="1" hangingPunct="1">
              <a:defRPr sz="20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lgn="ctr" eaLnBrk="1" hangingPunct="1">
              <a:defRPr sz="2000">
                <a:solidFill>
                  <a:srgbClr val="000000"/>
                </a:solidFill>
              </a:defRPr>
            </a:lvl1pPr>
          </a:lstStyle>
          <a:p>
            <a:pPr>
              <a:defRPr/>
            </a:pPr>
            <a:endParaRPr lang="en-US"/>
          </a:p>
        </p:txBody>
      </p:sp>
      <p:sp>
        <p:nvSpPr>
          <p:cNvPr id="6" name="Slide Number Placeholder 5"/>
          <p:cNvSpPr>
            <a:spLocks noGrp="1"/>
          </p:cNvSpPr>
          <p:nvPr>
            <p:ph type="sldNum" sz="quarter" idx="12"/>
          </p:nvPr>
        </p:nvSpPr>
        <p:spPr/>
        <p:txBody>
          <a:bodyPr/>
          <a:lstStyle>
            <a:lvl1pPr algn="l" eaLnBrk="0" hangingPunct="0">
              <a:defRPr/>
            </a:lvl1pPr>
          </a:lstStyle>
          <a:p>
            <a:pPr>
              <a:defRPr/>
            </a:pPr>
            <a:fld id="{CE36D93F-DBCB-47E1-83EA-6C8F0DB2AB86}" type="slidenum">
              <a:rPr lang="en-US" altLang="en-US"/>
              <a:pPr>
                <a:defRPr/>
              </a:pPr>
              <a:t>‹#›</a:t>
            </a:fld>
            <a:endParaRPr lang="en-US" altLang="en-US"/>
          </a:p>
        </p:txBody>
      </p:sp>
    </p:spTree>
    <p:extLst>
      <p:ext uri="{BB962C8B-B14F-4D97-AF65-F5344CB8AC3E}">
        <p14:creationId xmlns:p14="http://schemas.microsoft.com/office/powerpoint/2010/main" val="4004902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rot="16200000">
            <a:off x="-1198682" y="4821116"/>
            <a:ext cx="2625969" cy="228600"/>
          </a:xfrm>
          <a:prstGeom prst="rect">
            <a:avLst/>
          </a:prstGeom>
        </p:spPr>
        <p:txBody>
          <a:bodyPr/>
          <a:lstStyle/>
          <a:p>
            <a:endParaRPr lang="en-US"/>
          </a:p>
        </p:txBody>
      </p:sp>
      <p:sp>
        <p:nvSpPr>
          <p:cNvPr id="6" name="Slide Number Placeholder 5"/>
          <p:cNvSpPr>
            <a:spLocks noGrp="1"/>
          </p:cNvSpPr>
          <p:nvPr>
            <p:ph type="sldNum" sz="quarter" idx="11"/>
          </p:nvPr>
        </p:nvSpPr>
        <p:spPr/>
        <p:txBody>
          <a:bodyPr/>
          <a:lstStyle/>
          <a:p>
            <a:fld id="{68CEEA15-30D8-4745-8A62-C7229A5243F4}" type="slidenum">
              <a:rPr lang="en-US" smtClean="0"/>
              <a:t>‹#›</a:t>
            </a:fld>
            <a:endParaRPr lang="en-US"/>
          </a:p>
        </p:txBody>
      </p:sp>
      <p:sp>
        <p:nvSpPr>
          <p:cNvPr id="7" name="Footer Placeholder 6"/>
          <p:cNvSpPr>
            <a:spLocks noGrp="1"/>
          </p:cNvSpPr>
          <p:nvPr>
            <p:ph type="ftr" sz="quarter" idx="12"/>
          </p:nvPr>
        </p:nvSpPr>
        <p:spPr>
          <a:xfrm>
            <a:off x="1259680" y="6553200"/>
            <a:ext cx="7162800" cy="228600"/>
          </a:xfrm>
          <a:prstGeom prst="rect">
            <a:avLst/>
          </a:prstGeom>
        </p:spPr>
        <p:txBody>
          <a:bodyPr/>
          <a:lstStyle/>
          <a:p>
            <a:endParaRPr lang="en-US"/>
          </a:p>
        </p:txBody>
      </p:sp>
    </p:spTree>
    <p:extLst>
      <p:ext uri="{BB962C8B-B14F-4D97-AF65-F5344CB8AC3E}">
        <p14:creationId xmlns:p14="http://schemas.microsoft.com/office/powerpoint/2010/main" val="3904765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4"/>
          <p:cNvSpPr>
            <a:spLocks noGrp="1" noChangeArrowheads="1"/>
          </p:cNvSpPr>
          <p:nvPr>
            <p:ph type="sldNum" sz="quarter" idx="10"/>
          </p:nvPr>
        </p:nvSpPr>
        <p:spPr>
          <a:xfrm>
            <a:off x="7010400" y="6248400"/>
            <a:ext cx="1905000" cy="457200"/>
          </a:xfrm>
        </p:spPr>
        <p:txBody>
          <a:bodyPr/>
          <a:lstStyle>
            <a:lvl1pPr>
              <a:defRPr/>
            </a:lvl1pPr>
          </a:lstStyle>
          <a:p>
            <a:pPr>
              <a:defRPr/>
            </a:pPr>
            <a:r>
              <a:rPr lang="en-US" altLang="en-US"/>
              <a:t>Page </a:t>
            </a:r>
            <a:fld id="{5B0EBC7A-8A34-45E2-9A91-3B50CA128D38}" type="slidenum">
              <a:rPr lang="en-US" altLang="en-US"/>
              <a:pPr>
                <a:defRPr/>
              </a:pPr>
              <a:t>‹#›</a:t>
            </a:fld>
            <a:endParaRPr lang="en-US" altLang="en-US"/>
          </a:p>
        </p:txBody>
      </p:sp>
    </p:spTree>
    <p:extLst>
      <p:ext uri="{BB962C8B-B14F-4D97-AF65-F5344CB8AC3E}">
        <p14:creationId xmlns:p14="http://schemas.microsoft.com/office/powerpoint/2010/main" val="2705281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4"/>
          <p:cNvSpPr>
            <a:spLocks noGrp="1" noChangeArrowheads="1"/>
          </p:cNvSpPr>
          <p:nvPr>
            <p:ph type="sldNum" sz="quarter" idx="10"/>
          </p:nvPr>
        </p:nvSpPr>
        <p:spPr>
          <a:xfrm>
            <a:off x="7010400" y="6248400"/>
            <a:ext cx="1905000" cy="457200"/>
          </a:xfrm>
        </p:spPr>
        <p:txBody>
          <a:bodyPr/>
          <a:lstStyle>
            <a:lvl1pPr>
              <a:defRPr/>
            </a:lvl1pPr>
          </a:lstStyle>
          <a:p>
            <a:pPr>
              <a:defRPr/>
            </a:pPr>
            <a:r>
              <a:rPr lang="en-US" altLang="en-US"/>
              <a:t>Page </a:t>
            </a:r>
            <a:fld id="{AC1DB541-A6C9-4178-9764-35E86C8B1325}" type="slidenum">
              <a:rPr lang="en-US" altLang="en-US"/>
              <a:pPr>
                <a:defRPr/>
              </a:pPr>
              <a:t>‹#›</a:t>
            </a:fld>
            <a:endParaRPr lang="en-US" altLang="en-US"/>
          </a:p>
        </p:txBody>
      </p:sp>
    </p:spTree>
    <p:extLst>
      <p:ext uri="{BB962C8B-B14F-4D97-AF65-F5344CB8AC3E}">
        <p14:creationId xmlns:p14="http://schemas.microsoft.com/office/powerpoint/2010/main" val="2581878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4"/>
          <p:cNvSpPr>
            <a:spLocks noGrp="1" noChangeArrowheads="1"/>
          </p:cNvSpPr>
          <p:nvPr>
            <p:ph type="sldNum" sz="quarter" idx="10"/>
          </p:nvPr>
        </p:nvSpPr>
        <p:spPr>
          <a:xfrm>
            <a:off x="7010400" y="6172200"/>
            <a:ext cx="1905000" cy="457200"/>
          </a:xfrm>
        </p:spPr>
        <p:txBody>
          <a:bodyPr/>
          <a:lstStyle>
            <a:lvl1pPr>
              <a:defRPr/>
            </a:lvl1pPr>
          </a:lstStyle>
          <a:p>
            <a:pPr>
              <a:defRPr/>
            </a:pPr>
            <a:r>
              <a:rPr lang="en-US" altLang="en-US"/>
              <a:t>Page </a:t>
            </a:r>
            <a:fld id="{43FAD8A9-ECA2-486D-98D7-2AE7833C55D7}" type="slidenum">
              <a:rPr lang="en-US" altLang="en-US"/>
              <a:pPr>
                <a:defRPr/>
              </a:pPr>
              <a:t>‹#›</a:t>
            </a:fld>
            <a:endParaRPr lang="en-US" altLang="en-US"/>
          </a:p>
        </p:txBody>
      </p:sp>
    </p:spTree>
    <p:extLst>
      <p:ext uri="{BB962C8B-B14F-4D97-AF65-F5344CB8AC3E}">
        <p14:creationId xmlns:p14="http://schemas.microsoft.com/office/powerpoint/2010/main" val="1803559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sz="quarter" idx="10"/>
          </p:nvPr>
        </p:nvSpPr>
        <p:spPr>
          <a:xfrm>
            <a:off x="7086600" y="6172200"/>
            <a:ext cx="1905000" cy="457200"/>
          </a:xfrm>
        </p:spPr>
        <p:txBody>
          <a:bodyPr/>
          <a:lstStyle>
            <a:lvl1pPr>
              <a:defRPr/>
            </a:lvl1pPr>
          </a:lstStyle>
          <a:p>
            <a:pPr>
              <a:defRPr/>
            </a:pPr>
            <a:r>
              <a:rPr lang="en-US" altLang="en-US"/>
              <a:t>Page </a:t>
            </a:r>
            <a:fld id="{6B13BCC4-AB2C-4B11-89AF-EDC035FA040F}" type="slidenum">
              <a:rPr lang="en-US" altLang="en-US"/>
              <a:pPr>
                <a:defRPr/>
              </a:pPr>
              <a:t>‹#›</a:t>
            </a:fld>
            <a:endParaRPr lang="en-US" altLang="en-US"/>
          </a:p>
        </p:txBody>
      </p:sp>
    </p:spTree>
    <p:extLst>
      <p:ext uri="{BB962C8B-B14F-4D97-AF65-F5344CB8AC3E}">
        <p14:creationId xmlns:p14="http://schemas.microsoft.com/office/powerpoint/2010/main" val="3378635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4"/>
          <p:cNvSpPr>
            <a:spLocks noGrp="1" noChangeArrowheads="1"/>
          </p:cNvSpPr>
          <p:nvPr>
            <p:ph type="sldNum" sz="quarter" idx="10"/>
          </p:nvPr>
        </p:nvSpPr>
        <p:spPr>
          <a:xfrm>
            <a:off x="7086600" y="6248400"/>
            <a:ext cx="1905000" cy="457200"/>
          </a:xfrm>
        </p:spPr>
        <p:txBody>
          <a:bodyPr/>
          <a:lstStyle>
            <a:lvl1pPr>
              <a:defRPr/>
            </a:lvl1pPr>
          </a:lstStyle>
          <a:p>
            <a:pPr>
              <a:defRPr/>
            </a:pPr>
            <a:r>
              <a:rPr lang="en-US" altLang="en-US"/>
              <a:t>Page </a:t>
            </a:r>
            <a:fld id="{057CAC05-C910-4D41-8446-BE34842E1A38}" type="slidenum">
              <a:rPr lang="en-US" altLang="en-US"/>
              <a:pPr>
                <a:defRPr/>
              </a:pPr>
              <a:t>‹#›</a:t>
            </a:fld>
            <a:endParaRPr lang="en-US" altLang="en-US"/>
          </a:p>
        </p:txBody>
      </p:sp>
    </p:spTree>
    <p:extLst>
      <p:ext uri="{BB962C8B-B14F-4D97-AF65-F5344CB8AC3E}">
        <p14:creationId xmlns:p14="http://schemas.microsoft.com/office/powerpoint/2010/main" val="42293250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sz="quarter" idx="10"/>
          </p:nvPr>
        </p:nvSpPr>
        <p:spPr>
          <a:xfrm>
            <a:off x="7086600" y="6248400"/>
            <a:ext cx="1905000" cy="457200"/>
          </a:xfrm>
        </p:spPr>
        <p:txBody>
          <a:bodyPr/>
          <a:lstStyle>
            <a:lvl1pPr>
              <a:defRPr/>
            </a:lvl1pPr>
          </a:lstStyle>
          <a:p>
            <a:pPr>
              <a:defRPr/>
            </a:pPr>
            <a:r>
              <a:rPr lang="en-US" altLang="en-US"/>
              <a:t>Page </a:t>
            </a:r>
            <a:fld id="{FF0AF85E-64B5-44CD-84DC-106E7CBA7449}" type="slidenum">
              <a:rPr lang="en-US" altLang="en-US"/>
              <a:pPr>
                <a:defRPr/>
              </a:pPr>
              <a:t>‹#›</a:t>
            </a:fld>
            <a:endParaRPr lang="en-US" altLang="en-US"/>
          </a:p>
        </p:txBody>
      </p:sp>
    </p:spTree>
    <p:extLst>
      <p:ext uri="{BB962C8B-B14F-4D97-AF65-F5344CB8AC3E}">
        <p14:creationId xmlns:p14="http://schemas.microsoft.com/office/powerpoint/2010/main" val="40391338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362200" y="533400"/>
            <a:ext cx="6019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752600"/>
            <a:ext cx="77724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Main thought</a:t>
            </a:r>
          </a:p>
          <a:p>
            <a:pPr lvl="1"/>
            <a:r>
              <a:rPr lang="en-US" altLang="en-US"/>
              <a:t>Bullet Point 1</a:t>
            </a:r>
          </a:p>
          <a:p>
            <a:pPr lvl="2"/>
            <a:r>
              <a:rPr lang="en-US" altLang="en-US"/>
              <a:t>Second level</a:t>
            </a:r>
          </a:p>
          <a:p>
            <a:pPr lvl="3"/>
            <a:r>
              <a:rPr lang="en-US" altLang="en-US"/>
              <a:t>Third level</a:t>
            </a:r>
          </a:p>
          <a:p>
            <a:pPr lvl="4"/>
            <a:r>
              <a:rPr lang="en-US" altLang="en-US"/>
              <a:t>Fourth level</a:t>
            </a:r>
          </a:p>
        </p:txBody>
      </p:sp>
      <p:grpSp>
        <p:nvGrpSpPr>
          <p:cNvPr id="1028" name="Group 9"/>
          <p:cNvGrpSpPr>
            <a:grpSpLocks/>
          </p:cNvGrpSpPr>
          <p:nvPr/>
        </p:nvGrpSpPr>
        <p:grpSpPr bwMode="auto">
          <a:xfrm>
            <a:off x="681038" y="1414463"/>
            <a:ext cx="7853362" cy="66675"/>
            <a:chOff x="429" y="945"/>
            <a:chExt cx="4947" cy="42"/>
          </a:xfrm>
        </p:grpSpPr>
        <p:sp>
          <p:nvSpPr>
            <p:cNvPr id="1031" name="Line 7"/>
            <p:cNvSpPr>
              <a:spLocks noChangeShapeType="1"/>
            </p:cNvSpPr>
            <p:nvPr userDrawn="1"/>
          </p:nvSpPr>
          <p:spPr bwMode="auto">
            <a:xfrm>
              <a:off x="432" y="945"/>
              <a:ext cx="4944" cy="0"/>
            </a:xfrm>
            <a:prstGeom prst="line">
              <a:avLst/>
            </a:prstGeom>
            <a:noFill/>
            <a:ln w="38100">
              <a:solidFill>
                <a:srgbClr val="00008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1032" name="Line 8"/>
            <p:cNvSpPr>
              <a:spLocks noChangeShapeType="1"/>
            </p:cNvSpPr>
            <p:nvPr userDrawn="1"/>
          </p:nvSpPr>
          <p:spPr bwMode="auto">
            <a:xfrm>
              <a:off x="429" y="987"/>
              <a:ext cx="4944" cy="0"/>
            </a:xfrm>
            <a:prstGeom prst="line">
              <a:avLst/>
            </a:prstGeom>
            <a:noFill/>
            <a:ln w="38100">
              <a:solidFill>
                <a:srgbClr val="F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grpSp>
      <p:sp>
        <p:nvSpPr>
          <p:cNvPr id="1038" name="Rectangle 14"/>
          <p:cNvSpPr>
            <a:spLocks noGrp="1" noChangeArrowheads="1"/>
          </p:cNvSpPr>
          <p:nvPr>
            <p:ph type="sldNum" sz="quarter" idx="4"/>
          </p:nvPr>
        </p:nvSpPr>
        <p:spPr bwMode="auto">
          <a:xfrm>
            <a:off x="3657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66"/>
                </a:solidFill>
              </a:defRPr>
            </a:lvl1pPr>
          </a:lstStyle>
          <a:p>
            <a:pPr>
              <a:defRPr/>
            </a:pPr>
            <a:r>
              <a:rPr lang="en-US" altLang="en-US"/>
              <a:t>Page </a:t>
            </a:r>
            <a:fld id="{E3F62FEB-60EF-4198-BC64-9B0FBC850A14}" type="slidenum">
              <a:rPr lang="en-US" altLang="en-US"/>
              <a:pPr>
                <a:defRPr/>
              </a:pPr>
              <a:t>‹#›</a:t>
            </a:fld>
            <a:endParaRPr lang="en-US" altLang="en-US"/>
          </a:p>
        </p:txBody>
      </p:sp>
      <p:pic>
        <p:nvPicPr>
          <p:cNvPr id="1030" name="Picture 17" descr="Color_DSHS_H"/>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85800" y="304800"/>
            <a:ext cx="1905000" cy="74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80" r:id="rId1"/>
    <p:sldLayoutId id="2147485181" r:id="rId2"/>
    <p:sldLayoutId id="2147485182" r:id="rId3"/>
    <p:sldLayoutId id="2147485183" r:id="rId4"/>
    <p:sldLayoutId id="2147485184" r:id="rId5"/>
    <p:sldLayoutId id="2147485185" r:id="rId6"/>
    <p:sldLayoutId id="2147485186" r:id="rId7"/>
    <p:sldLayoutId id="2147485187" r:id="rId8"/>
    <p:sldLayoutId id="2147485188" r:id="rId9"/>
    <p:sldLayoutId id="2147485189" r:id="rId10"/>
    <p:sldLayoutId id="2147485190" r:id="rId11"/>
    <p:sldLayoutId id="2147485191" r:id="rId12"/>
  </p:sldLayoutIdLst>
  <p:hf sldNum="0" hdr="0" ftr="0" dt="0"/>
  <p:txStyles>
    <p:titleStyle>
      <a:lvl1pPr algn="ctr" rtl="0" eaLnBrk="0" fontAlgn="base" hangingPunct="0">
        <a:spcBef>
          <a:spcPct val="0"/>
        </a:spcBef>
        <a:spcAft>
          <a:spcPct val="0"/>
        </a:spcAft>
        <a:defRPr sz="3000">
          <a:solidFill>
            <a:srgbClr val="000066"/>
          </a:solidFill>
          <a:latin typeface="+mj-lt"/>
          <a:ea typeface="+mj-ea"/>
          <a:cs typeface="+mj-cs"/>
        </a:defRPr>
      </a:lvl1pPr>
      <a:lvl2pPr algn="ctr" rtl="0" eaLnBrk="0" fontAlgn="base" hangingPunct="0">
        <a:spcBef>
          <a:spcPct val="0"/>
        </a:spcBef>
        <a:spcAft>
          <a:spcPct val="0"/>
        </a:spcAft>
        <a:defRPr sz="3000">
          <a:solidFill>
            <a:srgbClr val="000066"/>
          </a:solidFill>
          <a:latin typeface="Arial" charset="0"/>
        </a:defRPr>
      </a:lvl2pPr>
      <a:lvl3pPr algn="ctr" rtl="0" eaLnBrk="0" fontAlgn="base" hangingPunct="0">
        <a:spcBef>
          <a:spcPct val="0"/>
        </a:spcBef>
        <a:spcAft>
          <a:spcPct val="0"/>
        </a:spcAft>
        <a:defRPr sz="3000">
          <a:solidFill>
            <a:srgbClr val="000066"/>
          </a:solidFill>
          <a:latin typeface="Arial" charset="0"/>
        </a:defRPr>
      </a:lvl3pPr>
      <a:lvl4pPr algn="ctr" rtl="0" eaLnBrk="0" fontAlgn="base" hangingPunct="0">
        <a:spcBef>
          <a:spcPct val="0"/>
        </a:spcBef>
        <a:spcAft>
          <a:spcPct val="0"/>
        </a:spcAft>
        <a:defRPr sz="3000">
          <a:solidFill>
            <a:srgbClr val="000066"/>
          </a:solidFill>
          <a:latin typeface="Arial" charset="0"/>
        </a:defRPr>
      </a:lvl4pPr>
      <a:lvl5pPr algn="ctr" rtl="0" eaLnBrk="0" fontAlgn="base" hangingPunct="0">
        <a:spcBef>
          <a:spcPct val="0"/>
        </a:spcBef>
        <a:spcAft>
          <a:spcPct val="0"/>
        </a:spcAft>
        <a:defRPr sz="3000">
          <a:solidFill>
            <a:srgbClr val="000066"/>
          </a:solidFill>
          <a:latin typeface="Arial" charset="0"/>
        </a:defRPr>
      </a:lvl5pPr>
      <a:lvl6pPr marL="457200" algn="ctr" rtl="0" fontAlgn="base">
        <a:spcBef>
          <a:spcPct val="0"/>
        </a:spcBef>
        <a:spcAft>
          <a:spcPct val="0"/>
        </a:spcAft>
        <a:defRPr sz="3000">
          <a:solidFill>
            <a:srgbClr val="000066"/>
          </a:solidFill>
          <a:latin typeface="Arial" charset="0"/>
        </a:defRPr>
      </a:lvl6pPr>
      <a:lvl7pPr marL="914400" algn="ctr" rtl="0" fontAlgn="base">
        <a:spcBef>
          <a:spcPct val="0"/>
        </a:spcBef>
        <a:spcAft>
          <a:spcPct val="0"/>
        </a:spcAft>
        <a:defRPr sz="3000">
          <a:solidFill>
            <a:srgbClr val="000066"/>
          </a:solidFill>
          <a:latin typeface="Arial" charset="0"/>
        </a:defRPr>
      </a:lvl7pPr>
      <a:lvl8pPr marL="1371600" algn="ctr" rtl="0" fontAlgn="base">
        <a:spcBef>
          <a:spcPct val="0"/>
        </a:spcBef>
        <a:spcAft>
          <a:spcPct val="0"/>
        </a:spcAft>
        <a:defRPr sz="3000">
          <a:solidFill>
            <a:srgbClr val="000066"/>
          </a:solidFill>
          <a:latin typeface="Arial" charset="0"/>
        </a:defRPr>
      </a:lvl8pPr>
      <a:lvl9pPr marL="1828800" algn="ctr" rtl="0" fontAlgn="base">
        <a:spcBef>
          <a:spcPct val="0"/>
        </a:spcBef>
        <a:spcAft>
          <a:spcPct val="0"/>
        </a:spcAft>
        <a:defRPr sz="3000">
          <a:solidFill>
            <a:srgbClr val="000066"/>
          </a:solidFill>
          <a:latin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Times New Roman" panose="02020603050405020304" pitchFamily="18" charset="0"/>
          <a:ea typeface="+mn-ea"/>
          <a:cs typeface="+mn-cs"/>
        </a:defRPr>
      </a:lvl1pPr>
      <a:lvl2pPr marL="742950" indent="-285750" algn="l" rtl="0" eaLnBrk="0" fontAlgn="base" hangingPunct="0">
        <a:spcBef>
          <a:spcPct val="20000"/>
        </a:spcBef>
        <a:spcAft>
          <a:spcPct val="0"/>
        </a:spcAft>
        <a:buClr>
          <a:srgbClr val="8C001B"/>
        </a:buClr>
        <a:buChar char="•"/>
        <a:defRPr sz="2400">
          <a:solidFill>
            <a:srgbClr val="8C001B"/>
          </a:solidFill>
          <a:latin typeface="Times New Roman" panose="02020603050405020304" pitchFamily="18" charset="0"/>
        </a:defRPr>
      </a:lvl2pPr>
      <a:lvl3pPr marL="1143000" indent="-228600" algn="l" rtl="0" eaLnBrk="0" fontAlgn="base" hangingPunct="0">
        <a:spcBef>
          <a:spcPct val="20000"/>
        </a:spcBef>
        <a:spcAft>
          <a:spcPct val="0"/>
        </a:spcAft>
        <a:buChar char="•"/>
        <a:defRPr sz="2200">
          <a:solidFill>
            <a:srgbClr val="000066"/>
          </a:solidFill>
          <a:latin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8C001B"/>
          </a:solidFill>
          <a:latin typeface="Times New Roman" panose="02020603050405020304" pitchFamily="18" charset="0"/>
        </a:defRPr>
      </a:lvl4pPr>
      <a:lvl5pPr marL="2057400" indent="-228600" algn="l" rtl="0" eaLnBrk="0" fontAlgn="base" hangingPunct="0">
        <a:spcBef>
          <a:spcPct val="20000"/>
        </a:spcBef>
        <a:spcAft>
          <a:spcPct val="0"/>
        </a:spcAft>
        <a:buChar char="•"/>
        <a:defRPr>
          <a:solidFill>
            <a:srgbClr val="000066"/>
          </a:solidFill>
          <a:latin typeface="Times New Roman" panose="02020603050405020304" pitchFamily="18" charset="0"/>
        </a:defRPr>
      </a:lvl5pPr>
      <a:lvl6pPr marL="2514600" indent="-228600" algn="l" rtl="0" fontAlgn="base">
        <a:spcBef>
          <a:spcPct val="20000"/>
        </a:spcBef>
        <a:spcAft>
          <a:spcPct val="0"/>
        </a:spcAft>
        <a:buChar char="•"/>
        <a:defRPr>
          <a:solidFill>
            <a:srgbClr val="000066"/>
          </a:solidFill>
          <a:latin typeface="+mn-lt"/>
        </a:defRPr>
      </a:lvl6pPr>
      <a:lvl7pPr marL="2971800" indent="-228600" algn="l" rtl="0" fontAlgn="base">
        <a:spcBef>
          <a:spcPct val="20000"/>
        </a:spcBef>
        <a:spcAft>
          <a:spcPct val="0"/>
        </a:spcAft>
        <a:buChar char="•"/>
        <a:defRPr>
          <a:solidFill>
            <a:srgbClr val="000066"/>
          </a:solidFill>
          <a:latin typeface="+mn-lt"/>
        </a:defRPr>
      </a:lvl7pPr>
      <a:lvl8pPr marL="3429000" indent="-228600" algn="l" rtl="0" fontAlgn="base">
        <a:spcBef>
          <a:spcPct val="20000"/>
        </a:spcBef>
        <a:spcAft>
          <a:spcPct val="0"/>
        </a:spcAft>
        <a:buChar char="•"/>
        <a:defRPr>
          <a:solidFill>
            <a:srgbClr val="000066"/>
          </a:solidFill>
          <a:latin typeface="+mn-lt"/>
        </a:defRPr>
      </a:lvl8pPr>
      <a:lvl9pPr marL="3886200" indent="-228600" algn="l" rtl="0" fontAlgn="base">
        <a:spcBef>
          <a:spcPct val="20000"/>
        </a:spcBef>
        <a:spcAft>
          <a:spcPct val="0"/>
        </a:spcAft>
        <a:buChar char="•"/>
        <a:defRPr>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2362200" y="533400"/>
            <a:ext cx="6019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7526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t" anchorCtr="0" compatLnSpc="1">
            <a:prstTxWarp prst="textNoShape">
              <a:avLst/>
            </a:prstTxWarp>
          </a:bodyPr>
          <a:lstStyle/>
          <a:p>
            <a:pPr lvl="0"/>
            <a:r>
              <a:rPr lang="en-US" altLang="en-US"/>
              <a:t>Main thought</a:t>
            </a:r>
          </a:p>
          <a:p>
            <a:pPr lvl="1"/>
            <a:r>
              <a:rPr lang="en-US" altLang="en-US"/>
              <a:t>Bullet Point 1</a:t>
            </a:r>
          </a:p>
          <a:p>
            <a:pPr lvl="2"/>
            <a:r>
              <a:rPr lang="en-US" altLang="en-US"/>
              <a:t>Second level</a:t>
            </a:r>
          </a:p>
          <a:p>
            <a:pPr lvl="3"/>
            <a:r>
              <a:rPr lang="en-US" altLang="en-US"/>
              <a:t>Third level</a:t>
            </a:r>
          </a:p>
          <a:p>
            <a:pPr lvl="4"/>
            <a:r>
              <a:rPr lang="en-US" altLang="en-US"/>
              <a:t>Fourth level</a:t>
            </a:r>
          </a:p>
        </p:txBody>
      </p:sp>
      <p:sp>
        <p:nvSpPr>
          <p:cNvPr id="1038" name="Rectangle 14"/>
          <p:cNvSpPr>
            <a:spLocks noGrp="1" noChangeArrowheads="1"/>
          </p:cNvSpPr>
          <p:nvPr>
            <p:ph type="sldNum" sz="quarter" idx="4"/>
          </p:nvPr>
        </p:nvSpPr>
        <p:spPr bwMode="auto">
          <a:xfrm>
            <a:off x="8077200" y="6400800"/>
            <a:ext cx="1066800" cy="457200"/>
          </a:xfrm>
          <a:prstGeom prst="rect">
            <a:avLst/>
          </a:prstGeom>
          <a:noFill/>
          <a:ln w="9525">
            <a:noFill/>
            <a:miter lim="800000"/>
            <a:headEnd/>
            <a:tailEnd/>
          </a:ln>
        </p:spPr>
        <p:txBody>
          <a:bodyPr vert="horz" wrap="square" lIns="91430" tIns="45715" rIns="91430" bIns="45715" numCol="1" anchor="t" anchorCtr="0" compatLnSpc="1">
            <a:prstTxWarp prst="textNoShape">
              <a:avLst/>
            </a:prstTxWarp>
          </a:bodyPr>
          <a:lstStyle>
            <a:lvl1pPr algn="ctr" eaLnBrk="1" hangingPunct="1">
              <a:defRPr sz="1200">
                <a:solidFill>
                  <a:srgbClr val="000000"/>
                </a:solidFill>
                <a:latin typeface="Arial" panose="020B0604020202020204" pitchFamily="34" charset="0"/>
              </a:defRPr>
            </a:lvl1pPr>
          </a:lstStyle>
          <a:p>
            <a:pPr>
              <a:defRPr/>
            </a:pPr>
            <a:fld id="{3EE5B5A0-4A3D-4F8C-B767-0D1950DBA8BB}" type="slidenum">
              <a:rPr lang="en-US" altLang="en-US"/>
              <a:pPr>
                <a:defRPr/>
              </a:pPr>
              <a:t>‹#›</a:t>
            </a:fld>
            <a:endParaRPr lang="en-US" altLang="en-US"/>
          </a:p>
        </p:txBody>
      </p:sp>
      <p:grpSp>
        <p:nvGrpSpPr>
          <p:cNvPr id="2053" name="Group 2"/>
          <p:cNvGrpSpPr>
            <a:grpSpLocks/>
          </p:cNvGrpSpPr>
          <p:nvPr userDrawn="1"/>
        </p:nvGrpSpPr>
        <p:grpSpPr bwMode="auto">
          <a:xfrm>
            <a:off x="687388" y="1371600"/>
            <a:ext cx="7772400" cy="66675"/>
            <a:chOff x="688181" y="1371600"/>
            <a:chExt cx="7772400" cy="66675"/>
          </a:xfrm>
        </p:grpSpPr>
        <p:sp>
          <p:nvSpPr>
            <p:cNvPr id="2055" name="Line 17"/>
            <p:cNvSpPr>
              <a:spLocks noChangeShapeType="1"/>
            </p:cNvSpPr>
            <p:nvPr/>
          </p:nvSpPr>
          <p:spPr bwMode="auto">
            <a:xfrm>
              <a:off x="688181" y="1371600"/>
              <a:ext cx="7772400" cy="0"/>
            </a:xfrm>
            <a:prstGeom prst="line">
              <a:avLst/>
            </a:prstGeom>
            <a:noFill/>
            <a:ln w="38100">
              <a:solidFill>
                <a:srgbClr val="00008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sp>
          <p:nvSpPr>
            <p:cNvPr id="2056" name="Line 18"/>
            <p:cNvSpPr>
              <a:spLocks noChangeShapeType="1"/>
            </p:cNvSpPr>
            <p:nvPr/>
          </p:nvSpPr>
          <p:spPr bwMode="auto">
            <a:xfrm>
              <a:off x="688181" y="1438275"/>
              <a:ext cx="7772400" cy="0"/>
            </a:xfrm>
            <a:prstGeom prst="line">
              <a:avLst/>
            </a:prstGeom>
            <a:noFill/>
            <a:ln w="38100">
              <a:solidFill>
                <a:srgbClr val="F00000"/>
              </a:solidFill>
              <a:miter lim="800000"/>
              <a:headEnd/>
              <a:tailEnd/>
            </a:ln>
            <a:extLst>
              <a:ext uri="{909E8E84-426E-40DD-AFC4-6F175D3DCCD1}">
                <a14:hiddenFill xmlns:a14="http://schemas.microsoft.com/office/drawing/2010/main">
                  <a:noFill/>
                </a14:hiddenFill>
              </a:ext>
            </a:extLst>
          </p:spPr>
          <p:txBody>
            <a:bodyPr wrap="none"/>
            <a:lstStyle/>
            <a:p>
              <a:endParaRPr lang="en-US"/>
            </a:p>
          </p:txBody>
        </p:sp>
      </p:grpSp>
      <p:pic>
        <p:nvPicPr>
          <p:cNvPr id="2054" name="Picture 9" descr="Color_DSHS_H"/>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57200" y="381000"/>
            <a:ext cx="167640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5192" r:id="rId1"/>
    <p:sldLayoutId id="2147485193" r:id="rId2"/>
    <p:sldLayoutId id="2147485194" r:id="rId3"/>
    <p:sldLayoutId id="2147485195" r:id="rId4"/>
    <p:sldLayoutId id="2147485196" r:id="rId5"/>
    <p:sldLayoutId id="2147485197" r:id="rId6"/>
    <p:sldLayoutId id="2147485198" r:id="rId7"/>
    <p:sldLayoutId id="2147485199" r:id="rId8"/>
    <p:sldLayoutId id="2147485200" r:id="rId9"/>
    <p:sldLayoutId id="2147485201" r:id="rId10"/>
    <p:sldLayoutId id="2147485202" r:id="rId11"/>
    <p:sldLayoutId id="2147485203" r:id="rId12"/>
    <p:sldLayoutId id="2147485204" r:id="rId13"/>
    <p:sldLayoutId id="2147485205" r:id="rId14"/>
    <p:sldLayoutId id="2147485206" r:id="rId15"/>
    <p:sldLayoutId id="2147485207" r:id="rId16"/>
    <p:sldLayoutId id="2147485208" r:id="rId17"/>
    <p:sldLayoutId id="2147485209" r:id="rId18"/>
    <p:sldLayoutId id="2147485210" r:id="rId19"/>
    <p:sldLayoutId id="2147485211" r:id="rId20"/>
  </p:sldLayoutIdLst>
  <p:hf sldNum="0" hdr="0" ftr="0" dt="0"/>
  <p:txStyles>
    <p:titleStyle>
      <a:lvl1pPr algn="ctr" rtl="0" eaLnBrk="0" fontAlgn="base" hangingPunct="0">
        <a:spcBef>
          <a:spcPct val="0"/>
        </a:spcBef>
        <a:spcAft>
          <a:spcPct val="0"/>
        </a:spcAft>
        <a:defRPr sz="3200">
          <a:solidFill>
            <a:srgbClr val="000066"/>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2pPr>
      <a:lvl3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3pPr>
      <a:lvl4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4pPr>
      <a:lvl5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5pPr>
      <a:lvl6pPr marL="457200" algn="ctr" rtl="0" fontAlgn="base">
        <a:spcBef>
          <a:spcPct val="0"/>
        </a:spcBef>
        <a:spcAft>
          <a:spcPct val="0"/>
        </a:spcAft>
        <a:defRPr sz="3200">
          <a:solidFill>
            <a:srgbClr val="000066"/>
          </a:solidFill>
          <a:latin typeface="Arial" charset="0"/>
        </a:defRPr>
      </a:lvl6pPr>
      <a:lvl7pPr marL="914400" algn="ctr" rtl="0" fontAlgn="base">
        <a:spcBef>
          <a:spcPct val="0"/>
        </a:spcBef>
        <a:spcAft>
          <a:spcPct val="0"/>
        </a:spcAft>
        <a:defRPr sz="3200">
          <a:solidFill>
            <a:srgbClr val="000066"/>
          </a:solidFill>
          <a:latin typeface="Arial" charset="0"/>
        </a:defRPr>
      </a:lvl7pPr>
      <a:lvl8pPr marL="1371600" algn="ctr" rtl="0" fontAlgn="base">
        <a:spcBef>
          <a:spcPct val="0"/>
        </a:spcBef>
        <a:spcAft>
          <a:spcPct val="0"/>
        </a:spcAft>
        <a:defRPr sz="3200">
          <a:solidFill>
            <a:srgbClr val="000066"/>
          </a:solidFill>
          <a:latin typeface="Arial" charset="0"/>
        </a:defRPr>
      </a:lvl8pPr>
      <a:lvl9pPr marL="1828800" algn="ctr" rtl="0" fontAlgn="base">
        <a:spcBef>
          <a:spcPct val="0"/>
        </a:spcBef>
        <a:spcAft>
          <a:spcPct val="0"/>
        </a:spcAft>
        <a:defRPr sz="3200">
          <a:solidFill>
            <a:srgbClr val="000066"/>
          </a:solidFill>
          <a:latin typeface="Arial" charset="0"/>
        </a:defRPr>
      </a:lvl9pPr>
    </p:titleStyle>
    <p:bodyStyle>
      <a:lvl1pPr marL="342900" indent="-342900" algn="l" rtl="0" eaLnBrk="0" fontAlgn="base" hangingPunct="0">
        <a:spcBef>
          <a:spcPct val="20000"/>
        </a:spcBef>
        <a:spcAft>
          <a:spcPct val="0"/>
        </a:spcAft>
        <a:buChar char="•"/>
        <a:defRPr sz="2800">
          <a:solidFill>
            <a:srgbClr val="000066"/>
          </a:solidFill>
          <a:latin typeface="Times New Roman" panose="02020603050405020304" pitchFamily="18" charset="0"/>
          <a:ea typeface="+mn-ea"/>
          <a:cs typeface="Times New Roman" panose="02020603050405020304" pitchFamily="18" charset="0"/>
        </a:defRPr>
      </a:lvl1pPr>
      <a:lvl2pPr marL="742950" indent="-285750" algn="l" rtl="0" eaLnBrk="0" fontAlgn="base" hangingPunct="0">
        <a:spcBef>
          <a:spcPct val="20000"/>
        </a:spcBef>
        <a:spcAft>
          <a:spcPct val="0"/>
        </a:spcAft>
        <a:buClr>
          <a:srgbClr val="8C001B"/>
        </a:buClr>
        <a:buChar char="•"/>
        <a:defRPr sz="2400">
          <a:solidFill>
            <a:srgbClr val="8C001B"/>
          </a:solidFill>
          <a:latin typeface="Times New Roman" panose="02020603050405020304" pitchFamily="18" charset="0"/>
          <a:cs typeface="Times New Roman" panose="02020603050405020304" pitchFamily="18" charset="0"/>
        </a:defRPr>
      </a:lvl2pPr>
      <a:lvl3pPr marL="1143000" indent="-228600" algn="l" rtl="0" eaLnBrk="0" fontAlgn="base" hangingPunct="0">
        <a:spcBef>
          <a:spcPct val="20000"/>
        </a:spcBef>
        <a:spcAft>
          <a:spcPct val="0"/>
        </a:spcAft>
        <a:buChar char="•"/>
        <a:defRPr sz="2200">
          <a:solidFill>
            <a:srgbClr val="000066"/>
          </a:solidFill>
          <a:latin typeface="Times New Roman" panose="02020603050405020304" pitchFamily="18" charset="0"/>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rgbClr val="8C001B"/>
          </a:solidFill>
          <a:latin typeface="Times New Roman" panose="02020603050405020304" pitchFamily="18" charset="0"/>
          <a:cs typeface="Times New Roman" panose="02020603050405020304" pitchFamily="18" charset="0"/>
        </a:defRPr>
      </a:lvl4pPr>
      <a:lvl5pPr marL="2057400" indent="-228600" algn="l" rtl="0" eaLnBrk="0" fontAlgn="base" hangingPunct="0">
        <a:spcBef>
          <a:spcPct val="20000"/>
        </a:spcBef>
        <a:spcAft>
          <a:spcPct val="0"/>
        </a:spcAft>
        <a:buChar char="•"/>
        <a:defRPr>
          <a:solidFill>
            <a:srgbClr val="000066"/>
          </a:solidFill>
          <a:latin typeface="Times New Roman" panose="02020603050405020304" pitchFamily="18" charset="0"/>
          <a:cs typeface="Times New Roman" panose="02020603050405020304" pitchFamily="18" charset="0"/>
        </a:defRPr>
      </a:lvl5pPr>
      <a:lvl6pPr marL="2514600" indent="-228600" algn="l" rtl="0" fontAlgn="base">
        <a:spcBef>
          <a:spcPct val="20000"/>
        </a:spcBef>
        <a:spcAft>
          <a:spcPct val="0"/>
        </a:spcAft>
        <a:buChar char="•"/>
        <a:defRPr>
          <a:solidFill>
            <a:srgbClr val="000066"/>
          </a:solidFill>
          <a:latin typeface="+mn-lt"/>
        </a:defRPr>
      </a:lvl6pPr>
      <a:lvl7pPr marL="2971800" indent="-228600" algn="l" rtl="0" fontAlgn="base">
        <a:spcBef>
          <a:spcPct val="20000"/>
        </a:spcBef>
        <a:spcAft>
          <a:spcPct val="0"/>
        </a:spcAft>
        <a:buChar char="•"/>
        <a:defRPr>
          <a:solidFill>
            <a:srgbClr val="000066"/>
          </a:solidFill>
          <a:latin typeface="+mn-lt"/>
        </a:defRPr>
      </a:lvl7pPr>
      <a:lvl8pPr marL="3429000" indent="-228600" algn="l" rtl="0" fontAlgn="base">
        <a:spcBef>
          <a:spcPct val="20000"/>
        </a:spcBef>
        <a:spcAft>
          <a:spcPct val="0"/>
        </a:spcAft>
        <a:buChar char="•"/>
        <a:defRPr>
          <a:solidFill>
            <a:srgbClr val="000066"/>
          </a:solidFill>
          <a:latin typeface="+mn-lt"/>
        </a:defRPr>
      </a:lvl8pPr>
      <a:lvl9pPr marL="3886200" indent="-228600" algn="l" rtl="0" fontAlgn="base">
        <a:spcBef>
          <a:spcPct val="20000"/>
        </a:spcBef>
        <a:spcAft>
          <a:spcPct val="0"/>
        </a:spcAft>
        <a:buChar char="•"/>
        <a:defRPr>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20.xml"/><Relationship Id="rId5" Type="http://schemas.openxmlformats.org/officeDocument/2006/relationships/image" Target="../media/image5.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26.png"/><Relationship Id="rId10"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19.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hyperlink" Target="http://www.countyhealthrankings.org/app/texas/2013/measure/factors/45/map" TargetMode="External"/><Relationship Id="rId7" Type="http://schemas.openxmlformats.org/officeDocument/2006/relationships/hyperlink" Target="http://www.nutritioncouncil.org/programs/healthy-kids/5-2-1-0/"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hyperlink" Target="http://www.tasanet.org/domain/124" TargetMode="External"/><Relationship Id="rId5" Type="http://schemas.openxmlformats.org/officeDocument/2006/relationships/hyperlink" Target="http://www.census.gov/acs/www/" TargetMode="External"/><Relationship Id="rId4" Type="http://schemas.openxmlformats.org/officeDocument/2006/relationships/hyperlink" Target="http://www.dshs.state.tx.us/chs/brfs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Rosy.delossantos@dshs.state.tx.us" TargetMode="External"/><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0.xml"/><Relationship Id="rId5" Type="http://schemas.openxmlformats.org/officeDocument/2006/relationships/image" Target="../media/image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32.xml"/><Relationship Id="rId5" Type="http://schemas.openxmlformats.org/officeDocument/2006/relationships/image" Target="../media/image8.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8" Type="http://schemas.openxmlformats.org/officeDocument/2006/relationships/image" Target="cid:image001.png@01CE731F.00503540" TargetMode="External"/><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www.walkbiketoschool.org/" TargetMode="External"/><Relationship Id="rId5" Type="http://schemas.openxmlformats.org/officeDocument/2006/relationships/image" Target="../media/image10.jpeg"/><Relationship Id="rId4" Type="http://schemas.openxmlformats.org/officeDocument/2006/relationships/hyperlink" Target="http://www.google.com/url?sa=i&amp;source=images&amp;cd=&amp;cad=rja&amp;docid=h2B6L5MInmLxJM&amp;tbnid=kO5YxJqF-9modM:&amp;ved=0CAgQjRwwAA&amp;url=http://blogs.kxan.com/2013/04/01/texas-wins-cocorahs-state-competition/&amp;ei=c5LNUZXIMYXy9gTEyoDICQ&amp;psig=AFQjCNHR5fPSa8C6OUVRFIb_zB0COHdj4A&amp;ust=1372513267856685" TargetMode="External"/><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ctrTitle"/>
          </p:nvPr>
        </p:nvSpPr>
        <p:spPr>
          <a:xfrm>
            <a:off x="685800" y="1828800"/>
            <a:ext cx="7772400" cy="1470025"/>
          </a:xfrm>
        </p:spPr>
        <p:txBody>
          <a:bodyPr/>
          <a:lstStyle/>
          <a:p>
            <a:r>
              <a:rPr lang="en-US" b="1" dirty="0"/>
              <a:t>Forming Partnerships to Address Obesity in Texas Border Rural School Districts</a:t>
            </a:r>
            <a:endParaRPr lang="en-US" altLang="en-US" dirty="0"/>
          </a:p>
        </p:txBody>
      </p:sp>
      <p:sp>
        <p:nvSpPr>
          <p:cNvPr id="36867" name="Subtitle 2"/>
          <p:cNvSpPr>
            <a:spLocks noGrp="1"/>
          </p:cNvSpPr>
          <p:nvPr>
            <p:ph type="subTitle" idx="1"/>
          </p:nvPr>
        </p:nvSpPr>
        <p:spPr>
          <a:xfrm>
            <a:off x="122767" y="5791200"/>
            <a:ext cx="5334000" cy="457200"/>
          </a:xfrm>
        </p:spPr>
        <p:txBody>
          <a:bodyPr/>
          <a:lstStyle/>
          <a:p>
            <a:r>
              <a:rPr lang="en-US" sz="2000" dirty="0"/>
              <a:t> Rosy de </a:t>
            </a:r>
            <a:r>
              <a:rPr lang="en-US" sz="2000" dirty="0" err="1"/>
              <a:t>los</a:t>
            </a:r>
            <a:r>
              <a:rPr lang="en-US" sz="2000" dirty="0"/>
              <a:t> Santos, B.S., B.A., CHWI</a:t>
            </a:r>
          </a:p>
          <a:p>
            <a:endParaRPr lang="en-US" altLang="en-US" sz="2000" dirty="0"/>
          </a:p>
        </p:txBody>
      </p:sp>
      <p:sp>
        <p:nvSpPr>
          <p:cNvPr id="4" name="Title 1"/>
          <p:cNvSpPr txBox="1">
            <a:spLocks/>
          </p:cNvSpPr>
          <p:nvPr/>
        </p:nvSpPr>
        <p:spPr bwMode="auto">
          <a:xfrm>
            <a:off x="2438400" y="535153"/>
            <a:ext cx="6019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0" tIns="45715" rIns="91430" bIns="45715" numCol="1" anchor="ctr" anchorCtr="0" compatLnSpc="1">
            <a:prstTxWarp prst="textNoShape">
              <a:avLst/>
            </a:prstTxWarp>
          </a:bodyPr>
          <a:lstStyle>
            <a:lvl1pPr algn="ctr" rtl="0" eaLnBrk="0" fontAlgn="base" hangingPunct="0">
              <a:spcBef>
                <a:spcPct val="0"/>
              </a:spcBef>
              <a:spcAft>
                <a:spcPct val="0"/>
              </a:spcAft>
              <a:defRPr sz="3200" smtClean="0">
                <a:solidFill>
                  <a:srgbClr val="000066"/>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2pPr>
            <a:lvl3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3pPr>
            <a:lvl4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4pPr>
            <a:lvl5pPr algn="ctr" rtl="0" eaLnBrk="0" fontAlgn="base" hangingPunct="0">
              <a:spcBef>
                <a:spcPct val="0"/>
              </a:spcBef>
              <a:spcAft>
                <a:spcPct val="0"/>
              </a:spcAft>
              <a:defRPr sz="3200">
                <a:solidFill>
                  <a:srgbClr val="000066"/>
                </a:solidFill>
                <a:latin typeface="Times New Roman" pitchFamily="18" charset="0"/>
                <a:cs typeface="Times New Roman" pitchFamily="18" charset="0"/>
              </a:defRPr>
            </a:lvl5pPr>
            <a:lvl6pPr marL="457200" algn="ctr" rtl="0" fontAlgn="base">
              <a:spcBef>
                <a:spcPct val="0"/>
              </a:spcBef>
              <a:spcAft>
                <a:spcPct val="0"/>
              </a:spcAft>
              <a:defRPr sz="3200">
                <a:solidFill>
                  <a:srgbClr val="000066"/>
                </a:solidFill>
                <a:latin typeface="Arial" charset="0"/>
              </a:defRPr>
            </a:lvl6pPr>
            <a:lvl7pPr marL="914400" algn="ctr" rtl="0" fontAlgn="base">
              <a:spcBef>
                <a:spcPct val="0"/>
              </a:spcBef>
              <a:spcAft>
                <a:spcPct val="0"/>
              </a:spcAft>
              <a:defRPr sz="3200">
                <a:solidFill>
                  <a:srgbClr val="000066"/>
                </a:solidFill>
                <a:latin typeface="Arial" charset="0"/>
              </a:defRPr>
            </a:lvl7pPr>
            <a:lvl8pPr marL="1371600" algn="ctr" rtl="0" fontAlgn="base">
              <a:spcBef>
                <a:spcPct val="0"/>
              </a:spcBef>
              <a:spcAft>
                <a:spcPct val="0"/>
              </a:spcAft>
              <a:defRPr sz="3200">
                <a:solidFill>
                  <a:srgbClr val="000066"/>
                </a:solidFill>
                <a:latin typeface="Arial" charset="0"/>
              </a:defRPr>
            </a:lvl8pPr>
            <a:lvl9pPr marL="1828800" algn="ctr" rtl="0" fontAlgn="base">
              <a:spcBef>
                <a:spcPct val="0"/>
              </a:spcBef>
              <a:spcAft>
                <a:spcPct val="0"/>
              </a:spcAft>
              <a:defRPr sz="3200">
                <a:solidFill>
                  <a:srgbClr val="000066"/>
                </a:solidFill>
                <a:latin typeface="Arial" charset="0"/>
              </a:defRPr>
            </a:lvl9pPr>
          </a:lstStyle>
          <a:p>
            <a:pPr algn="r"/>
            <a:r>
              <a:rPr lang="en-US" altLang="en-US" sz="2800" kern="0" dirty="0"/>
              <a:t>OFFICE OF BORDER SERVICES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1143000"/>
          </a:xfrm>
        </p:spPr>
        <p:txBody>
          <a:bodyPr/>
          <a:lstStyle/>
          <a:p>
            <a:r>
              <a:rPr lang="en-US" dirty="0"/>
              <a:t>MAVERICK COUNTY</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3944" t="24679" r="47906" b="23078"/>
          <a:stretch/>
        </p:blipFill>
        <p:spPr bwMode="auto">
          <a:xfrm>
            <a:off x="2438401" y="2133600"/>
            <a:ext cx="2305050" cy="310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risscrossEtching/>
                    </a14:imgEffect>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l="50000" t="24680" b="25641"/>
          <a:stretch/>
        </p:blipFill>
        <p:spPr bwMode="auto">
          <a:xfrm>
            <a:off x="4572000" y="2133600"/>
            <a:ext cx="4094163"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6598" r="74095" b="23975"/>
          <a:stretch/>
        </p:blipFill>
        <p:spPr bwMode="auto">
          <a:xfrm>
            <a:off x="495299" y="2217298"/>
            <a:ext cx="2111713" cy="29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05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07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64033816"/>
              </p:ext>
            </p:extLst>
          </p:nvPr>
        </p:nvGraphicFramePr>
        <p:xfrm>
          <a:off x="152400" y="228600"/>
          <a:ext cx="8763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rot="5400000">
            <a:off x="5392696" y="2975401"/>
            <a:ext cx="6019801" cy="830997"/>
          </a:xfrm>
          <a:prstGeom prst="rect">
            <a:avLst/>
          </a:prstGeom>
          <a:solidFill>
            <a:schemeClr val="accent2">
              <a:lumMod val="60000"/>
              <a:lumOff val="40000"/>
            </a:schemeClr>
          </a:solidFill>
        </p:spPr>
        <p:txBody>
          <a:bodyPr wrap="square" rtlCol="0">
            <a:spAutoFit/>
          </a:bodyPr>
          <a:lstStyle/>
          <a:p>
            <a:r>
              <a:rPr lang="en-US" sz="4800" dirty="0"/>
              <a:t>Children Focus Groups</a:t>
            </a:r>
          </a:p>
        </p:txBody>
      </p:sp>
    </p:spTree>
    <p:extLst>
      <p:ext uri="{BB962C8B-B14F-4D97-AF65-F5344CB8AC3E}">
        <p14:creationId xmlns:p14="http://schemas.microsoft.com/office/powerpoint/2010/main" val="5692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2061459255"/>
              </p:ext>
            </p:extLst>
          </p:nvPr>
        </p:nvGraphicFramePr>
        <p:xfrm>
          <a:off x="152400" y="228600"/>
          <a:ext cx="8763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rot="5400000">
            <a:off x="5392696" y="2975401"/>
            <a:ext cx="6019801" cy="830997"/>
          </a:xfrm>
          <a:prstGeom prst="rect">
            <a:avLst/>
          </a:prstGeom>
          <a:solidFill>
            <a:schemeClr val="accent1"/>
          </a:solidFill>
        </p:spPr>
        <p:txBody>
          <a:bodyPr wrap="square" rtlCol="0">
            <a:spAutoFit/>
          </a:bodyPr>
          <a:lstStyle/>
          <a:p>
            <a:r>
              <a:rPr lang="en-US" sz="4800" dirty="0"/>
              <a:t>Parent Focus Groups</a:t>
            </a:r>
          </a:p>
        </p:txBody>
      </p:sp>
    </p:spTree>
    <p:extLst>
      <p:ext uri="{BB962C8B-B14F-4D97-AF65-F5344CB8AC3E}">
        <p14:creationId xmlns:p14="http://schemas.microsoft.com/office/powerpoint/2010/main" val="20009357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NUTRITION AMBASSADORS</a:t>
            </a:r>
          </a:p>
        </p:txBody>
      </p:sp>
      <p:sp>
        <p:nvSpPr>
          <p:cNvPr id="3" name="Content Placeholder 2"/>
          <p:cNvSpPr>
            <a:spLocks noGrp="1"/>
          </p:cNvSpPr>
          <p:nvPr>
            <p:ph idx="1"/>
          </p:nvPr>
        </p:nvSpPr>
        <p:spPr>
          <a:xfrm>
            <a:off x="685800" y="1981200"/>
            <a:ext cx="7772400" cy="4343400"/>
          </a:xfrm>
        </p:spPr>
        <p:txBody>
          <a:bodyPr/>
          <a:lstStyle/>
          <a:p>
            <a:r>
              <a:rPr lang="en-US" dirty="0"/>
              <a:t>Healthy Buddies Initiative</a:t>
            </a:r>
          </a:p>
          <a:p>
            <a:r>
              <a:rPr lang="en-US" dirty="0"/>
              <a:t>Office of Women’s Health Bodyworks</a:t>
            </a:r>
          </a:p>
          <a:p>
            <a:r>
              <a:rPr lang="en-US" dirty="0"/>
              <a:t>Veggies for Kids Curriculum</a:t>
            </a:r>
          </a:p>
          <a:p>
            <a:r>
              <a:rPr lang="en-US" dirty="0"/>
              <a:t>Let’s Move Health Initiative</a:t>
            </a:r>
          </a:p>
          <a:p>
            <a:r>
              <a:rPr lang="en-US" dirty="0"/>
              <a:t>Nutrition Council’s 5-2-1-0 Prevention Message</a:t>
            </a:r>
          </a:p>
          <a:p>
            <a:r>
              <a:rPr lang="en-US" dirty="0"/>
              <a:t>USDA’s </a:t>
            </a:r>
            <a:r>
              <a:rPr lang="en-US" dirty="0" err="1"/>
              <a:t>MyPlate</a:t>
            </a:r>
            <a:r>
              <a:rPr lang="en-US" dirty="0"/>
              <a:t> </a:t>
            </a:r>
          </a:p>
        </p:txBody>
      </p:sp>
    </p:spTree>
    <p:extLst>
      <p:ext uri="{BB962C8B-B14F-4D97-AF65-F5344CB8AC3E}">
        <p14:creationId xmlns:p14="http://schemas.microsoft.com/office/powerpoint/2010/main" val="14193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81000"/>
            <a:ext cx="6172200" cy="762000"/>
          </a:xfrm>
        </p:spPr>
        <p:txBody>
          <a:bodyPr/>
          <a:lstStyle/>
          <a:p>
            <a:r>
              <a:rPr lang="en-US" dirty="0"/>
              <a:t>MAVERICK COUNTY</a:t>
            </a: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000" t="24039" r="21617" b="24359"/>
          <a:stretch/>
        </p:blipFill>
        <p:spPr bwMode="auto">
          <a:xfrm>
            <a:off x="4438652" y="2371725"/>
            <a:ext cx="2324100"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CrisscrossEtching/>
                    </a14:imgEffect>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l="76755" t="24039" b="24359"/>
          <a:stretch/>
        </p:blipFill>
        <p:spPr bwMode="auto">
          <a:xfrm>
            <a:off x="6762752" y="2371725"/>
            <a:ext cx="1903413" cy="306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t="23323" r="48081" b="23976"/>
          <a:stretch/>
        </p:blipFill>
        <p:spPr bwMode="auto">
          <a:xfrm>
            <a:off x="495300" y="2306468"/>
            <a:ext cx="4232343" cy="3132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28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09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800" dirty="0"/>
              <a:t>NUTRITION AMBASSADORS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69162" y="1834956"/>
            <a:ext cx="2310670" cy="1811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8889" l="9901" r="89958"/>
                    </a14:imgEffect>
                  </a14:imgLayer>
                </a14:imgProps>
              </a:ext>
              <a:ext uri="{28A0092B-C50C-407E-A947-70E740481C1C}">
                <a14:useLocalDpi xmlns:a14="http://schemas.microsoft.com/office/drawing/2010/main" val="0"/>
              </a:ext>
            </a:extLst>
          </a:blip>
          <a:srcRect/>
          <a:stretch>
            <a:fillRect/>
          </a:stretch>
        </p:blipFill>
        <p:spPr bwMode="auto">
          <a:xfrm>
            <a:off x="4495800" y="1879600"/>
            <a:ext cx="2776081" cy="17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4113" y="4188323"/>
            <a:ext cx="2110097" cy="16707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352800" y="4188323"/>
            <a:ext cx="1949467" cy="16425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3840" y="4109243"/>
            <a:ext cx="2474566" cy="16417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7889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2335" y="2665756"/>
            <a:ext cx="1365296" cy="1736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25134" y="3196878"/>
            <a:ext cx="512825" cy="40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4071" y="1795135"/>
            <a:ext cx="1459494" cy="1426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06329" y="2989450"/>
            <a:ext cx="1666510" cy="1756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9432" y="4614056"/>
            <a:ext cx="1625543" cy="199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rot="20054396">
            <a:off x="2893526" y="2628497"/>
            <a:ext cx="653491" cy="445081"/>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75000"/>
                </a:schemeClr>
              </a:solidFill>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179004">
            <a:off x="5327026" y="2487203"/>
            <a:ext cx="725089" cy="57911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9450499">
            <a:off x="6292235" y="4751203"/>
            <a:ext cx="752677" cy="6011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740518" y="4276951"/>
            <a:ext cx="2900115" cy="3262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164470">
            <a:off x="1932467" y="4592517"/>
            <a:ext cx="752057" cy="600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9100073">
            <a:off x="4001564" y="5122422"/>
            <a:ext cx="901700"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0576" y="5391604"/>
            <a:ext cx="8413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1250" y="5754194"/>
            <a:ext cx="512763" cy="401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36474" y="532543"/>
            <a:ext cx="5005129" cy="523220"/>
          </a:xfrm>
          <a:prstGeom prst="rect">
            <a:avLst/>
          </a:prstGeom>
          <a:noFill/>
        </p:spPr>
        <p:txBody>
          <a:bodyPr wrap="square" rtlCol="0">
            <a:spAutoFit/>
          </a:bodyPr>
          <a:lstStyle/>
          <a:p>
            <a:pPr algn="r"/>
            <a:r>
              <a:rPr lang="en-US" sz="2800" dirty="0">
                <a:solidFill>
                  <a:schemeClr val="accent6">
                    <a:lumMod val="50000"/>
                  </a:schemeClr>
                </a:solidFill>
              </a:rPr>
              <a:t>NUTRITON AMBASSADORS</a:t>
            </a:r>
          </a:p>
        </p:txBody>
      </p:sp>
    </p:spTree>
    <p:extLst>
      <p:ext uri="{BB962C8B-B14F-4D97-AF65-F5344CB8AC3E}">
        <p14:creationId xmlns:p14="http://schemas.microsoft.com/office/powerpoint/2010/main" val="15400579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05485" y="426422"/>
            <a:ext cx="7315200" cy="1015663"/>
          </a:xfrm>
          <a:prstGeom prst="rect">
            <a:avLst/>
          </a:prstGeom>
          <a:noFill/>
        </p:spPr>
        <p:txBody>
          <a:bodyPr wrap="square" rtlCol="0">
            <a:spAutoFit/>
          </a:bodyPr>
          <a:lstStyle/>
          <a:p>
            <a:pPr algn="r"/>
            <a:r>
              <a:rPr lang="en-US" sz="2800" dirty="0">
                <a:solidFill>
                  <a:schemeClr val="accent6">
                    <a:lumMod val="50000"/>
                  </a:schemeClr>
                </a:solidFill>
              </a:rPr>
              <a:t>NUTRITION AMBASSADORS</a:t>
            </a:r>
          </a:p>
          <a:p>
            <a:pPr algn="ctr"/>
            <a:endParaRPr lang="en-US" dirty="0"/>
          </a:p>
        </p:txBody>
      </p:sp>
      <p:pic>
        <p:nvPicPr>
          <p:cNvPr id="9220" name="Picture 4" descr="C:\Users\rdelossantos861\Pictures\May 2013 events\09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0406" y="1905000"/>
            <a:ext cx="255049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221" name="Picture 5" descr="C:\Users\rdelossantos861\Pictures\May 2013 events\297.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353" t="6667" r="14478" b="14229"/>
          <a:stretch/>
        </p:blipFill>
        <p:spPr bwMode="auto">
          <a:xfrm>
            <a:off x="484414" y="1905000"/>
            <a:ext cx="2514600" cy="195862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49728" y="4637798"/>
            <a:ext cx="3657600" cy="1246495"/>
          </a:xfrm>
          <a:prstGeom prst="rect">
            <a:avLst/>
          </a:prstGeom>
          <a:noFill/>
        </p:spPr>
        <p:txBody>
          <a:bodyPr wrap="square" rtlCol="0">
            <a:spAutoFit/>
          </a:bodyPr>
          <a:lstStyle/>
          <a:p>
            <a:r>
              <a:rPr lang="en-US" sz="2500" b="1" dirty="0">
                <a:solidFill>
                  <a:srgbClr val="8C001B"/>
                </a:solidFill>
              </a:rPr>
              <a:t>Eagle Pass ISD</a:t>
            </a:r>
          </a:p>
          <a:p>
            <a:r>
              <a:rPr lang="en-US" sz="2500" b="1" dirty="0">
                <a:solidFill>
                  <a:srgbClr val="8C001B"/>
                </a:solidFill>
              </a:rPr>
              <a:t>San Felipe Del Rio CISD</a:t>
            </a:r>
          </a:p>
          <a:p>
            <a:r>
              <a:rPr lang="en-US" sz="2500" b="1" dirty="0">
                <a:solidFill>
                  <a:srgbClr val="8C001B"/>
                </a:solidFill>
              </a:rPr>
              <a:t>Rocksprings ISD</a:t>
            </a:r>
          </a:p>
        </p:txBody>
      </p:sp>
      <p:pic>
        <p:nvPicPr>
          <p:cNvPr id="2051" name="Picture 3" descr="C:\Users\rdelossantos861\AppData\Local\Microsoft\Windows\Temporary Internet Files\Content.Outlook\MM9AOIEV\pic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8170"/>
          <a:stretch/>
        </p:blipFill>
        <p:spPr bwMode="auto">
          <a:xfrm>
            <a:off x="6443133" y="1940280"/>
            <a:ext cx="2379134" cy="188806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rdelossantos861\AppData\Local\Microsoft\Windows\Temporary Internet Files\Content.Outlook\MM9AOIEV\IMG_7088.jpe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298" t="16297" r="3518" b="10864"/>
          <a:stretch/>
        </p:blipFill>
        <p:spPr bwMode="auto">
          <a:xfrm>
            <a:off x="4863085" y="4191000"/>
            <a:ext cx="3572090" cy="214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516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NUTITION AMBASSADOR SCHOOL POSTERS</a:t>
            </a:r>
            <a:br>
              <a:rPr lang="en-US" dirty="0"/>
            </a:br>
            <a:endParaRPr lang="en-US" dirty="0"/>
          </a:p>
        </p:txBody>
      </p:sp>
      <p:pic>
        <p:nvPicPr>
          <p:cNvPr id="3074" name="Picture 2" descr="C:\Users\rdelossantos861\Pictures\Nutrtion Ambassadors\024.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336" t="8299" r="9564" b="8299"/>
          <a:stretch/>
        </p:blipFill>
        <p:spPr bwMode="auto">
          <a:xfrm>
            <a:off x="402167" y="1752600"/>
            <a:ext cx="2163233" cy="1602324"/>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delossantos861\Pictures\Nutrtion Ambassadors\08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592" t="26570" r="5185" b="16157"/>
          <a:stretch/>
        </p:blipFill>
        <p:spPr bwMode="auto">
          <a:xfrm>
            <a:off x="5129288" y="1721402"/>
            <a:ext cx="3429000" cy="16817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delossantos861\AppData\Local\Microsoft\Windows\Temporary Internet Files\Content.Outlook\MM9AOIEV\IMG_0197.JPG"/>
          <p:cNvPicPr>
            <a:picLocks noChangeAspect="1" noChangeArrowheads="1"/>
          </p:cNvPicPr>
          <p:nvPr/>
        </p:nvPicPr>
        <p:blipFill rotWithShape="1">
          <a:blip r:embed="rId4">
            <a:extLst>
              <a:ext uri="{28A0092B-C50C-407E-A947-70E740481C1C}">
                <a14:useLocalDpi xmlns:a14="http://schemas.microsoft.com/office/drawing/2010/main" val="0"/>
              </a:ext>
            </a:extLst>
          </a:blip>
          <a:srcRect l="36666" t="10834" r="15417" b="11389"/>
          <a:stretch/>
        </p:blipFill>
        <p:spPr bwMode="auto">
          <a:xfrm>
            <a:off x="3048000" y="1721402"/>
            <a:ext cx="1571777" cy="1913466"/>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delossantos861\Pictures\Nutrtion Ambassadors\rainbow strings.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333" t="14173" r="10926" b="36240"/>
          <a:stretch/>
        </p:blipFill>
        <p:spPr bwMode="auto">
          <a:xfrm>
            <a:off x="419100" y="4267200"/>
            <a:ext cx="3435573" cy="167998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00" y="4267200"/>
            <a:ext cx="4828752" cy="1592861"/>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Tree>
    <p:extLst>
      <p:ext uri="{BB962C8B-B14F-4D97-AF65-F5344CB8AC3E}">
        <p14:creationId xmlns:p14="http://schemas.microsoft.com/office/powerpoint/2010/main" val="688880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68600" y="394036"/>
            <a:ext cx="5638800" cy="523220"/>
          </a:xfrm>
          <a:prstGeom prst="rect">
            <a:avLst/>
          </a:prstGeom>
          <a:noFill/>
        </p:spPr>
        <p:txBody>
          <a:bodyPr wrap="square" rtlCol="0">
            <a:spAutoFit/>
          </a:bodyPr>
          <a:lstStyle/>
          <a:p>
            <a:pPr algn="r"/>
            <a:r>
              <a:rPr lang="en-US" sz="2800" dirty="0">
                <a:solidFill>
                  <a:schemeClr val="accent6">
                    <a:lumMod val="50000"/>
                  </a:schemeClr>
                </a:solidFill>
              </a:rPr>
              <a:t>COMMUNITY GARDENS</a:t>
            </a:r>
          </a:p>
        </p:txBody>
      </p:sp>
      <p:pic>
        <p:nvPicPr>
          <p:cNvPr id="7171" name="Picture 3" descr="C:\Users\rdelossantos861\Pictures\May 2013 events\30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208" t="36883" r="27403" b="28854"/>
          <a:stretch/>
        </p:blipFill>
        <p:spPr bwMode="auto">
          <a:xfrm>
            <a:off x="838199" y="1825321"/>
            <a:ext cx="3441379" cy="1755016"/>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C:\Users\rdelossantos861\Pictures\May 2013 events\32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780" t="5887" r="7089" b="28616"/>
          <a:stretch/>
        </p:blipFill>
        <p:spPr bwMode="auto">
          <a:xfrm>
            <a:off x="4876800" y="1622422"/>
            <a:ext cx="3410686" cy="211727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rdelossantos861\AppData\Local\Microsoft\Windows\Temporary Internet Files\Content.Outlook\MM9AOIEV\IMG_274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4441958"/>
            <a:ext cx="23622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rdelossantos861\AppData\Local\Microsoft\Windows\Temporary Internet Files\Content.Outlook\MM9AOIEV\IMG_3064.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05914" y="4165616"/>
            <a:ext cx="2955180" cy="2216385"/>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rdelossantos861\AppData\Local\Microsoft\Windows\Temporary Internet Files\Content.Outlook\MM9AOIEV\IMG_2251 (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9836" t="16171" r="7711" b="36147"/>
          <a:stretch/>
        </p:blipFill>
        <p:spPr bwMode="auto">
          <a:xfrm>
            <a:off x="6238507" y="4380068"/>
            <a:ext cx="2458186" cy="189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38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algn="r"/>
            <a:r>
              <a:rPr lang="en-US" altLang="en-US" sz="2800" dirty="0">
                <a:latin typeface="Times New Roman" panose="02020603050405020304" pitchFamily="18" charset="0"/>
                <a:cs typeface="Times New Roman" panose="02020603050405020304" pitchFamily="18" charset="0"/>
              </a:rPr>
              <a:t>LEARNING OBJECTIVES</a:t>
            </a:r>
          </a:p>
        </p:txBody>
      </p:sp>
      <p:sp>
        <p:nvSpPr>
          <p:cNvPr id="3" name="Content Placeholder 2"/>
          <p:cNvSpPr>
            <a:spLocks noGrp="1"/>
          </p:cNvSpPr>
          <p:nvPr>
            <p:ph idx="1"/>
          </p:nvPr>
        </p:nvSpPr>
        <p:spPr>
          <a:xfrm>
            <a:off x="685800" y="1828800"/>
            <a:ext cx="7772400" cy="4343400"/>
          </a:xfrm>
        </p:spPr>
        <p:txBody>
          <a:bodyPr/>
          <a:lstStyle/>
          <a:p>
            <a:r>
              <a:rPr lang="en-US" sz="2400" dirty="0"/>
              <a:t>Learn how to establish partnerships with rural border school districts and community leaders to increase awareness on the benefits of healthy eating and active living.</a:t>
            </a:r>
          </a:p>
          <a:p>
            <a:r>
              <a:rPr lang="en-US" sz="2400" dirty="0"/>
              <a:t>Learn how to develop programs to address obesity and inactivity among children in rural school districts. </a:t>
            </a:r>
          </a:p>
          <a:p>
            <a:r>
              <a:rPr lang="en-US" sz="2400" dirty="0"/>
              <a:t>Learn how to evaluate school interventions regarding nutrition and physical activity.</a:t>
            </a:r>
          </a:p>
          <a:p>
            <a:r>
              <a:rPr lang="en-US" sz="2400" dirty="0"/>
              <a:t>Learn about sustaining a nutrition and physical activity intervention in the school setting.</a:t>
            </a:r>
          </a:p>
          <a:p>
            <a:pPr marL="0" indent="0">
              <a:buNone/>
            </a:pPr>
            <a:endParaRPr lang="en-US" dirty="0"/>
          </a:p>
          <a:p>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75479" y="418943"/>
            <a:ext cx="4214102" cy="523220"/>
          </a:xfrm>
          <a:prstGeom prst="rect">
            <a:avLst/>
          </a:prstGeom>
        </p:spPr>
        <p:txBody>
          <a:bodyPr wrap="none">
            <a:spAutoFit/>
          </a:bodyPr>
          <a:lstStyle/>
          <a:p>
            <a:pPr algn="ctr"/>
            <a:r>
              <a:rPr lang="en-US" sz="2800" dirty="0">
                <a:solidFill>
                  <a:schemeClr val="accent6">
                    <a:lumMod val="50000"/>
                  </a:schemeClr>
                </a:solidFill>
              </a:rPr>
              <a:t>COMMUNITY GARDENS</a:t>
            </a:r>
          </a:p>
        </p:txBody>
      </p:sp>
      <p:pic>
        <p:nvPicPr>
          <p:cNvPr id="4098" name="Picture 2" descr="C:\Users\rdelossantos861\Pictures\2016-04-01\1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00" t="16430" r="4285" b="2858"/>
          <a:stretch/>
        </p:blipFill>
        <p:spPr bwMode="auto">
          <a:xfrm>
            <a:off x="342900" y="1998022"/>
            <a:ext cx="3335747" cy="216625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rdelossantos861\Pictures\2016-04-01\14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853" t="6377" r="8592" b="28248"/>
          <a:stretch/>
        </p:blipFill>
        <p:spPr bwMode="auto">
          <a:xfrm rot="5400000">
            <a:off x="6754066" y="2330556"/>
            <a:ext cx="2112868" cy="14478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rdelossantos861\Pictures\2016-05-05\31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750" t="11271" r="3750" b="10475"/>
          <a:stretch/>
        </p:blipFill>
        <p:spPr bwMode="auto">
          <a:xfrm>
            <a:off x="342898" y="4343400"/>
            <a:ext cx="3335747" cy="211650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rdelossantos861\Pictures\2016-05-05\30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9009" y="2195267"/>
            <a:ext cx="2953518" cy="393802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rdelossantos861\Pictures\2016-05-05\292.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063" t="17022" r="6191" b="3443"/>
          <a:stretch/>
        </p:blipFill>
        <p:spPr bwMode="auto">
          <a:xfrm>
            <a:off x="7067549" y="4366722"/>
            <a:ext cx="1466851" cy="2168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6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6963"/>
          <a:stretch/>
        </p:blipFill>
        <p:spPr bwMode="auto">
          <a:xfrm>
            <a:off x="381000" y="1761067"/>
            <a:ext cx="3760787" cy="4185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981200"/>
            <a:ext cx="444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59904" y="508000"/>
            <a:ext cx="3002937" cy="523220"/>
          </a:xfrm>
          <a:prstGeom prst="rect">
            <a:avLst/>
          </a:prstGeom>
        </p:spPr>
        <p:txBody>
          <a:bodyPr wrap="none">
            <a:spAutoFit/>
          </a:bodyPr>
          <a:lstStyle/>
          <a:p>
            <a:pPr algn="r"/>
            <a:r>
              <a:rPr lang="en-US" sz="2800" dirty="0">
                <a:solidFill>
                  <a:schemeClr val="accent6">
                    <a:lumMod val="50000"/>
                  </a:schemeClr>
                </a:solidFill>
              </a:rPr>
              <a:t>WALKING TRAIL</a:t>
            </a:r>
          </a:p>
        </p:txBody>
      </p:sp>
    </p:spTree>
    <p:extLst>
      <p:ext uri="{BB962C8B-B14F-4D97-AF65-F5344CB8AC3E}">
        <p14:creationId xmlns:p14="http://schemas.microsoft.com/office/powerpoint/2010/main" val="3150023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533400"/>
            <a:ext cx="6172200" cy="1143000"/>
          </a:xfrm>
        </p:spPr>
        <p:txBody>
          <a:bodyPr/>
          <a:lstStyle/>
          <a:p>
            <a:r>
              <a:rPr lang="en-US" dirty="0"/>
              <a:t>MAVERICK COUNTY</a:t>
            </a:r>
          </a:p>
        </p:txBody>
      </p:sp>
      <p:pic>
        <p:nvPicPr>
          <p:cNvPr id="51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8151" t="22756" b="21795"/>
          <a:stretch/>
        </p:blipFill>
        <p:spPr bwMode="auto">
          <a:xfrm>
            <a:off x="6877050" y="2209800"/>
            <a:ext cx="1789113" cy="32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25288" r="21828" b="24957"/>
          <a:stretch/>
        </p:blipFill>
        <p:spPr bwMode="auto">
          <a:xfrm>
            <a:off x="476251" y="2379020"/>
            <a:ext cx="6372428" cy="2957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40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1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5538" y="228600"/>
            <a:ext cx="8763000" cy="954107"/>
          </a:xfrm>
          <a:prstGeom prst="rect">
            <a:avLst/>
          </a:prstGeom>
        </p:spPr>
        <p:txBody>
          <a:bodyPr wrap="square">
            <a:spAutoFit/>
          </a:bodyPr>
          <a:lstStyle/>
          <a:p>
            <a:pPr algn="r"/>
            <a:r>
              <a:rPr lang="en-US" sz="2800" dirty="0">
                <a:solidFill>
                  <a:schemeClr val="accent6">
                    <a:lumMod val="50000"/>
                  </a:schemeClr>
                </a:solidFill>
              </a:rPr>
              <a:t>NUTRITION AMBASSADOR AND 100 MC PARTICIPATION</a:t>
            </a:r>
          </a:p>
        </p:txBody>
      </p:sp>
      <p:graphicFrame>
        <p:nvGraphicFramePr>
          <p:cNvPr id="3" name="Table 2"/>
          <p:cNvGraphicFramePr>
            <a:graphicFrameLocks noGrp="1"/>
          </p:cNvGraphicFramePr>
          <p:nvPr>
            <p:extLst>
              <p:ext uri="{D42A27DB-BD31-4B8C-83A1-F6EECF244321}">
                <p14:modId xmlns:p14="http://schemas.microsoft.com/office/powerpoint/2010/main" val="3761917792"/>
              </p:ext>
            </p:extLst>
          </p:nvPr>
        </p:nvGraphicFramePr>
        <p:xfrm>
          <a:off x="1524000" y="1752600"/>
          <a:ext cx="5791200" cy="4572000"/>
        </p:xfrm>
        <a:graphic>
          <a:graphicData uri="http://schemas.openxmlformats.org/drawingml/2006/table">
            <a:tbl>
              <a:tblPr firstRow="1" bandRow="1">
                <a:tableStyleId>{21E4AEA4-8DFA-4A89-87EB-49C32662AFE0}</a:tableStyleId>
              </a:tblPr>
              <a:tblGrid>
                <a:gridCol w="3860800">
                  <a:extLst>
                    <a:ext uri="{9D8B030D-6E8A-4147-A177-3AD203B41FA5}">
                      <a16:colId xmlns="" xmlns:a16="http://schemas.microsoft.com/office/drawing/2014/main" val="20000"/>
                    </a:ext>
                  </a:extLst>
                </a:gridCol>
                <a:gridCol w="1930400">
                  <a:extLst>
                    <a:ext uri="{9D8B030D-6E8A-4147-A177-3AD203B41FA5}">
                      <a16:colId xmlns="" xmlns:a16="http://schemas.microsoft.com/office/drawing/2014/main" val="20001"/>
                    </a:ext>
                  </a:extLst>
                </a:gridCol>
              </a:tblGrid>
              <a:tr h="762000">
                <a:tc>
                  <a:txBody>
                    <a:bodyPr/>
                    <a:lstStyle/>
                    <a:p>
                      <a:pPr algn="ctr"/>
                      <a:r>
                        <a:rPr lang="en-US" sz="2200" dirty="0"/>
                        <a:t>Participation</a:t>
                      </a:r>
                    </a:p>
                  </a:txBody>
                  <a:tcPr anchor="ctr"/>
                </a:tc>
                <a:tc>
                  <a:txBody>
                    <a:bodyPr/>
                    <a:lstStyle/>
                    <a:p>
                      <a:pPr algn="ctr"/>
                      <a:r>
                        <a:rPr lang="en-US" sz="2200" dirty="0"/>
                        <a:t>Totals</a:t>
                      </a:r>
                    </a:p>
                  </a:txBody>
                  <a:tcPr anchor="ctr"/>
                </a:tc>
                <a:extLst>
                  <a:ext uri="{0D108BD9-81ED-4DB2-BD59-A6C34878D82A}">
                    <a16:rowId xmlns="" xmlns:a16="http://schemas.microsoft.com/office/drawing/2014/main" val="10000"/>
                  </a:ext>
                </a:extLst>
              </a:tr>
              <a:tr h="762000">
                <a:tc>
                  <a:txBody>
                    <a:bodyPr/>
                    <a:lstStyle/>
                    <a:p>
                      <a:r>
                        <a:rPr lang="en-US" sz="2200" dirty="0"/>
                        <a:t>School</a:t>
                      </a:r>
                      <a:r>
                        <a:rPr lang="en-US" sz="2200" baseline="0" dirty="0"/>
                        <a:t> Districts</a:t>
                      </a:r>
                      <a:endParaRPr lang="en-US" sz="2200" dirty="0"/>
                    </a:p>
                  </a:txBody>
                  <a:tcPr anchor="ctr"/>
                </a:tc>
                <a:tc>
                  <a:txBody>
                    <a:bodyPr/>
                    <a:lstStyle/>
                    <a:p>
                      <a:pPr algn="ctr"/>
                      <a:r>
                        <a:rPr lang="en-US" sz="2200" dirty="0"/>
                        <a:t>3</a:t>
                      </a:r>
                    </a:p>
                  </a:txBody>
                  <a:tcPr anchor="ctr"/>
                </a:tc>
                <a:extLst>
                  <a:ext uri="{0D108BD9-81ED-4DB2-BD59-A6C34878D82A}">
                    <a16:rowId xmlns="" xmlns:a16="http://schemas.microsoft.com/office/drawing/2014/main" val="10001"/>
                  </a:ext>
                </a:extLst>
              </a:tr>
              <a:tr h="762000">
                <a:tc>
                  <a:txBody>
                    <a:bodyPr/>
                    <a:lstStyle/>
                    <a:p>
                      <a:r>
                        <a:rPr lang="en-US" sz="2200" dirty="0"/>
                        <a:t>Schools</a:t>
                      </a:r>
                    </a:p>
                  </a:txBody>
                  <a:tcPr anchor="ctr"/>
                </a:tc>
                <a:tc>
                  <a:txBody>
                    <a:bodyPr/>
                    <a:lstStyle/>
                    <a:p>
                      <a:pPr algn="ctr"/>
                      <a:r>
                        <a:rPr lang="en-US" sz="2200" dirty="0"/>
                        <a:t>9</a:t>
                      </a:r>
                    </a:p>
                  </a:txBody>
                  <a:tcPr anchor="ctr"/>
                </a:tc>
                <a:extLst>
                  <a:ext uri="{0D108BD9-81ED-4DB2-BD59-A6C34878D82A}">
                    <a16:rowId xmlns="" xmlns:a16="http://schemas.microsoft.com/office/drawing/2014/main" val="10002"/>
                  </a:ext>
                </a:extLst>
              </a:tr>
              <a:tr h="762000">
                <a:tc>
                  <a:txBody>
                    <a:bodyPr/>
                    <a:lstStyle/>
                    <a:p>
                      <a:r>
                        <a:rPr lang="en-US" sz="2200" dirty="0"/>
                        <a:t>Trained Nutrition</a:t>
                      </a:r>
                      <a:r>
                        <a:rPr lang="en-US" sz="2200" baseline="0" dirty="0"/>
                        <a:t> Ambassadors</a:t>
                      </a:r>
                      <a:endParaRPr lang="en-US" sz="2200" dirty="0"/>
                    </a:p>
                  </a:txBody>
                  <a:tcPr anchor="ctr"/>
                </a:tc>
                <a:tc>
                  <a:txBody>
                    <a:bodyPr/>
                    <a:lstStyle/>
                    <a:p>
                      <a:pPr algn="ctr"/>
                      <a:r>
                        <a:rPr lang="en-US" sz="2200" dirty="0"/>
                        <a:t>302</a:t>
                      </a:r>
                    </a:p>
                  </a:txBody>
                  <a:tcPr anchor="ctr"/>
                </a:tc>
                <a:extLst>
                  <a:ext uri="{0D108BD9-81ED-4DB2-BD59-A6C34878D82A}">
                    <a16:rowId xmlns="" xmlns:a16="http://schemas.microsoft.com/office/drawing/2014/main" val="10003"/>
                  </a:ext>
                </a:extLst>
              </a:tr>
              <a:tr h="762000">
                <a:tc>
                  <a:txBody>
                    <a:bodyPr/>
                    <a:lstStyle/>
                    <a:p>
                      <a:r>
                        <a:rPr lang="en-US" sz="2200" dirty="0"/>
                        <a:t>Nutrition Ambassador</a:t>
                      </a:r>
                      <a:r>
                        <a:rPr lang="en-US" sz="2200" baseline="0" dirty="0"/>
                        <a:t> Participants</a:t>
                      </a:r>
                      <a:endParaRPr lang="en-US" sz="2200" dirty="0"/>
                    </a:p>
                  </a:txBody>
                  <a:tcPr anchor="ctr"/>
                </a:tc>
                <a:tc>
                  <a:txBody>
                    <a:bodyPr/>
                    <a:lstStyle/>
                    <a:p>
                      <a:pPr algn="ctr"/>
                      <a:r>
                        <a:rPr lang="en-US" sz="2200" dirty="0"/>
                        <a:t>4196</a:t>
                      </a:r>
                    </a:p>
                  </a:txBody>
                  <a:tcPr anchor="ctr"/>
                </a:tc>
                <a:extLst>
                  <a:ext uri="{0D108BD9-81ED-4DB2-BD59-A6C34878D82A}">
                    <a16:rowId xmlns="" xmlns:a16="http://schemas.microsoft.com/office/drawing/2014/main" val="10004"/>
                  </a:ext>
                </a:extLst>
              </a:tr>
              <a:tr h="762000">
                <a:tc>
                  <a:txBody>
                    <a:bodyPr/>
                    <a:lstStyle/>
                    <a:p>
                      <a:r>
                        <a:rPr lang="en-US" sz="2200" dirty="0"/>
                        <a:t>100 Mile Club Participants</a:t>
                      </a:r>
                    </a:p>
                  </a:txBody>
                  <a:tcPr anchor="ctr"/>
                </a:tc>
                <a:tc>
                  <a:txBody>
                    <a:bodyPr/>
                    <a:lstStyle/>
                    <a:p>
                      <a:pPr algn="ctr"/>
                      <a:r>
                        <a:rPr lang="en-US" sz="2200" dirty="0"/>
                        <a:t>5193</a:t>
                      </a:r>
                    </a:p>
                  </a:txBody>
                  <a:tcPr anchor="ct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64801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1598778704"/>
              </p:ext>
            </p:extLst>
          </p:nvPr>
        </p:nvGraphicFramePr>
        <p:xfrm>
          <a:off x="457200" y="1644134"/>
          <a:ext cx="8326152" cy="5029200"/>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473228" y="508000"/>
            <a:ext cx="6310124" cy="523220"/>
          </a:xfrm>
          <a:prstGeom prst="rect">
            <a:avLst/>
          </a:prstGeom>
        </p:spPr>
        <p:txBody>
          <a:bodyPr wrap="none">
            <a:spAutoFit/>
          </a:bodyPr>
          <a:lstStyle/>
          <a:p>
            <a:pPr algn="ctr"/>
            <a:r>
              <a:rPr lang="en-US" sz="2800" dirty="0">
                <a:solidFill>
                  <a:schemeClr val="accent6">
                    <a:lumMod val="50000"/>
                  </a:schemeClr>
                </a:solidFill>
              </a:rPr>
              <a:t>CHANGES REPORTED BY STUDENTS</a:t>
            </a:r>
          </a:p>
        </p:txBody>
      </p:sp>
    </p:spTree>
    <p:extLst>
      <p:ext uri="{BB962C8B-B14F-4D97-AF65-F5344CB8AC3E}">
        <p14:creationId xmlns:p14="http://schemas.microsoft.com/office/powerpoint/2010/main" val="526168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extLst>
              <p:ext uri="{D42A27DB-BD31-4B8C-83A1-F6EECF244321}">
                <p14:modId xmlns:p14="http://schemas.microsoft.com/office/powerpoint/2010/main" val="2900647773"/>
              </p:ext>
            </p:extLst>
          </p:nvPr>
        </p:nvGraphicFramePr>
        <p:xfrm>
          <a:off x="457200" y="1828800"/>
          <a:ext cx="8060267" cy="4648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668867" y="304800"/>
            <a:ext cx="7848600" cy="954107"/>
          </a:xfrm>
          <a:prstGeom prst="rect">
            <a:avLst/>
          </a:prstGeom>
          <a:noFill/>
        </p:spPr>
        <p:txBody>
          <a:bodyPr wrap="square" rtlCol="0">
            <a:spAutoFit/>
          </a:bodyPr>
          <a:lstStyle/>
          <a:p>
            <a:pPr algn="r"/>
            <a:r>
              <a:rPr lang="en-US" sz="2800" dirty="0">
                <a:solidFill>
                  <a:schemeClr val="accent6">
                    <a:lumMod val="50000"/>
                  </a:schemeClr>
                </a:solidFill>
              </a:rPr>
              <a:t>STUDENT KNOWLEDGE </a:t>
            </a:r>
          </a:p>
          <a:p>
            <a:pPr algn="r"/>
            <a:r>
              <a:rPr lang="en-US" sz="2800" dirty="0">
                <a:solidFill>
                  <a:schemeClr val="accent6">
                    <a:lumMod val="50000"/>
                  </a:schemeClr>
                </a:solidFill>
              </a:rPr>
              <a:t>OF USDA’S MYPLATE GUIDELINES</a:t>
            </a:r>
          </a:p>
        </p:txBody>
      </p:sp>
    </p:spTree>
    <p:extLst>
      <p:ext uri="{BB962C8B-B14F-4D97-AF65-F5344CB8AC3E}">
        <p14:creationId xmlns:p14="http://schemas.microsoft.com/office/powerpoint/2010/main" val="2684234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64733" y="304800"/>
            <a:ext cx="7086600" cy="954107"/>
          </a:xfrm>
          <a:prstGeom prst="rect">
            <a:avLst/>
          </a:prstGeom>
          <a:noFill/>
        </p:spPr>
        <p:txBody>
          <a:bodyPr wrap="square" rtlCol="0">
            <a:spAutoFit/>
          </a:bodyPr>
          <a:lstStyle/>
          <a:p>
            <a:pPr algn="r"/>
            <a:r>
              <a:rPr lang="en-US" sz="2800" dirty="0">
                <a:solidFill>
                  <a:schemeClr val="accent6">
                    <a:lumMod val="50000"/>
                  </a:schemeClr>
                </a:solidFill>
              </a:rPr>
              <a:t>STUDENT, PARENT, AND TEACHER RESPONSES</a:t>
            </a:r>
          </a:p>
        </p:txBody>
      </p:sp>
      <p:sp>
        <p:nvSpPr>
          <p:cNvPr id="7" name="Rectangle 6"/>
          <p:cNvSpPr/>
          <p:nvPr/>
        </p:nvSpPr>
        <p:spPr>
          <a:xfrm>
            <a:off x="516467" y="5029200"/>
            <a:ext cx="8305800" cy="1200329"/>
          </a:xfrm>
          <a:prstGeom prst="rect">
            <a:avLst/>
          </a:prstGeom>
        </p:spPr>
        <p:txBody>
          <a:bodyPr wrap="square">
            <a:spAutoFit/>
          </a:bodyPr>
          <a:lstStyle/>
          <a:p>
            <a:pPr marL="285750" indent="-285750">
              <a:buFont typeface="Arial" panose="020B0604020202020204" pitchFamily="34" charset="0"/>
              <a:buChar char="•"/>
            </a:pPr>
            <a:r>
              <a:rPr lang="en-US" sz="1800" i="1" dirty="0">
                <a:solidFill>
                  <a:schemeClr val="accent6">
                    <a:lumMod val="50000"/>
                  </a:schemeClr>
                </a:solidFill>
              </a:rPr>
              <a:t>“My students have really enjoyed participating in this program. Most of them are really shy, but they have embraced the project and made it their own. They have already started talking about how they are going to make it better next year.”</a:t>
            </a:r>
          </a:p>
          <a:p>
            <a:pPr algn="r"/>
            <a:r>
              <a:rPr lang="en-US" sz="1800" dirty="0">
                <a:solidFill>
                  <a:schemeClr val="accent6">
                    <a:lumMod val="50000"/>
                  </a:schemeClr>
                </a:solidFill>
              </a:rPr>
              <a:t>                                 </a:t>
            </a:r>
            <a:r>
              <a:rPr lang="en-US" sz="1600" dirty="0">
                <a:solidFill>
                  <a:schemeClr val="accent6">
                    <a:lumMod val="50000"/>
                  </a:schemeClr>
                </a:solidFill>
              </a:rPr>
              <a:t>Family &amp; Consumer Science Teacher, Rocksprings Middle School </a:t>
            </a:r>
          </a:p>
        </p:txBody>
      </p:sp>
      <p:sp>
        <p:nvSpPr>
          <p:cNvPr id="8" name="Rectangle 7"/>
          <p:cNvSpPr/>
          <p:nvPr/>
        </p:nvSpPr>
        <p:spPr>
          <a:xfrm>
            <a:off x="516467" y="3962400"/>
            <a:ext cx="8001000" cy="615553"/>
          </a:xfrm>
          <a:prstGeom prst="rect">
            <a:avLst/>
          </a:prstGeom>
        </p:spPr>
        <p:txBody>
          <a:bodyPr wrap="square">
            <a:spAutoFit/>
          </a:bodyPr>
          <a:lstStyle/>
          <a:p>
            <a:pPr marL="285750" indent="-285750">
              <a:buFont typeface="Arial" panose="020B0604020202020204" pitchFamily="34" charset="0"/>
              <a:buChar char="•"/>
            </a:pPr>
            <a:r>
              <a:rPr lang="en-US" sz="1800" i="1" dirty="0">
                <a:solidFill>
                  <a:srgbClr val="8C001B"/>
                </a:solidFill>
              </a:rPr>
              <a:t>“My daughter doesn’t let us drink cokes at home anymore.”</a:t>
            </a:r>
          </a:p>
          <a:p>
            <a:r>
              <a:rPr lang="en-US" sz="1600" dirty="0">
                <a:solidFill>
                  <a:srgbClr val="8C001B"/>
                </a:solidFill>
              </a:rPr>
              <a:t>                                                                                 Parent to 2</a:t>
            </a:r>
            <a:r>
              <a:rPr lang="en-US" sz="1600" baseline="30000" dirty="0">
                <a:solidFill>
                  <a:srgbClr val="8C001B"/>
                </a:solidFill>
              </a:rPr>
              <a:t>nd</a:t>
            </a:r>
            <a:r>
              <a:rPr lang="en-US" sz="1600" dirty="0">
                <a:solidFill>
                  <a:srgbClr val="8C001B"/>
                </a:solidFill>
              </a:rPr>
              <a:t> grader, Ray H. </a:t>
            </a:r>
            <a:r>
              <a:rPr lang="en-US" sz="1600" dirty="0" err="1">
                <a:solidFill>
                  <a:srgbClr val="8C001B"/>
                </a:solidFill>
              </a:rPr>
              <a:t>Darr</a:t>
            </a:r>
            <a:r>
              <a:rPr lang="en-US" sz="1600" dirty="0">
                <a:solidFill>
                  <a:srgbClr val="8C001B"/>
                </a:solidFill>
              </a:rPr>
              <a:t> Elementary</a:t>
            </a:r>
          </a:p>
        </p:txBody>
      </p:sp>
      <p:sp>
        <p:nvSpPr>
          <p:cNvPr id="9" name="Rectangle 8"/>
          <p:cNvSpPr/>
          <p:nvPr/>
        </p:nvSpPr>
        <p:spPr>
          <a:xfrm>
            <a:off x="524934" y="2819400"/>
            <a:ext cx="8170333" cy="646331"/>
          </a:xfrm>
          <a:prstGeom prst="rect">
            <a:avLst/>
          </a:prstGeom>
        </p:spPr>
        <p:txBody>
          <a:bodyPr wrap="square">
            <a:spAutoFit/>
          </a:bodyPr>
          <a:lstStyle/>
          <a:p>
            <a:pPr marL="285750" indent="-285750">
              <a:buFont typeface="Arial" panose="020B0604020202020204" pitchFamily="34" charset="0"/>
              <a:buChar char="•"/>
            </a:pPr>
            <a:r>
              <a:rPr lang="en-US" sz="1800" i="1" dirty="0">
                <a:solidFill>
                  <a:schemeClr val="accent6">
                    <a:lumMod val="50000"/>
                  </a:schemeClr>
                </a:solidFill>
              </a:rPr>
              <a:t>“I like being a Nutrition Ambassador, the presentations are fun.”</a:t>
            </a:r>
          </a:p>
          <a:p>
            <a:pPr lvl="8"/>
            <a:r>
              <a:rPr lang="en-US" sz="1800" dirty="0">
                <a:solidFill>
                  <a:schemeClr val="accent6">
                    <a:lumMod val="50000"/>
                  </a:schemeClr>
                </a:solidFill>
              </a:rPr>
              <a:t>            </a:t>
            </a:r>
            <a:r>
              <a:rPr lang="en-US" sz="1600" dirty="0">
                <a:solidFill>
                  <a:schemeClr val="accent6">
                    <a:lumMod val="50000"/>
                  </a:schemeClr>
                </a:solidFill>
              </a:rPr>
              <a:t>5</a:t>
            </a:r>
            <a:r>
              <a:rPr lang="en-US" sz="1600" baseline="30000" dirty="0">
                <a:solidFill>
                  <a:schemeClr val="accent6">
                    <a:lumMod val="50000"/>
                  </a:schemeClr>
                </a:solidFill>
              </a:rPr>
              <a:t>th</a:t>
            </a:r>
            <a:r>
              <a:rPr lang="en-US" sz="1600" dirty="0">
                <a:solidFill>
                  <a:schemeClr val="accent6">
                    <a:lumMod val="50000"/>
                  </a:schemeClr>
                </a:solidFill>
              </a:rPr>
              <a:t> grader, Kirchner Elementary </a:t>
            </a:r>
          </a:p>
        </p:txBody>
      </p:sp>
      <p:sp>
        <p:nvSpPr>
          <p:cNvPr id="10" name="Rectangle 9"/>
          <p:cNvSpPr/>
          <p:nvPr/>
        </p:nvSpPr>
        <p:spPr>
          <a:xfrm>
            <a:off x="588434" y="1828800"/>
            <a:ext cx="7857066" cy="646331"/>
          </a:xfrm>
          <a:prstGeom prst="rect">
            <a:avLst/>
          </a:prstGeom>
        </p:spPr>
        <p:txBody>
          <a:bodyPr wrap="square">
            <a:spAutoFit/>
          </a:bodyPr>
          <a:lstStyle/>
          <a:p>
            <a:pPr marL="285750" indent="-285750">
              <a:buFont typeface="Arial" panose="020B0604020202020204" pitchFamily="34" charset="0"/>
              <a:buChar char="•"/>
            </a:pPr>
            <a:r>
              <a:rPr lang="en-US" sz="1800" i="1" dirty="0">
                <a:solidFill>
                  <a:srgbClr val="8C001B"/>
                </a:solidFill>
              </a:rPr>
              <a:t>“These tomatoes are better than the one’s from the store.”</a:t>
            </a:r>
          </a:p>
          <a:p>
            <a:r>
              <a:rPr lang="en-US" sz="1800" dirty="0">
                <a:solidFill>
                  <a:srgbClr val="8C001B"/>
                </a:solidFill>
              </a:rPr>
              <a:t>	</a:t>
            </a:r>
            <a:r>
              <a:rPr lang="en-US" sz="1600" dirty="0">
                <a:solidFill>
                  <a:srgbClr val="8C001B"/>
                </a:solidFill>
              </a:rPr>
              <a:t>				1</a:t>
            </a:r>
            <a:r>
              <a:rPr lang="en-US" sz="1600" baseline="30000" dirty="0">
                <a:solidFill>
                  <a:srgbClr val="8C001B"/>
                </a:solidFill>
              </a:rPr>
              <a:t>st</a:t>
            </a:r>
            <a:r>
              <a:rPr lang="en-US" sz="1600" dirty="0">
                <a:solidFill>
                  <a:srgbClr val="8C001B"/>
                </a:solidFill>
              </a:rPr>
              <a:t> grader, San Luis Elementary</a:t>
            </a:r>
          </a:p>
        </p:txBody>
      </p:sp>
    </p:spTree>
    <p:extLst>
      <p:ext uri="{BB962C8B-B14F-4D97-AF65-F5344CB8AC3E}">
        <p14:creationId xmlns:p14="http://schemas.microsoft.com/office/powerpoint/2010/main" val="37139742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p:cNvSpPr>
            <a:spLocks noGrp="1"/>
          </p:cNvSpPr>
          <p:nvPr>
            <p:ph type="title"/>
          </p:nvPr>
        </p:nvSpPr>
        <p:spPr>
          <a:xfrm>
            <a:off x="1447800" y="381000"/>
            <a:ext cx="7024744" cy="1143000"/>
          </a:xfrm>
        </p:spPr>
        <p:txBody>
          <a:bodyPr rtlCol="0">
            <a:normAutofit/>
          </a:bodyPr>
          <a:lstStyle/>
          <a:p>
            <a:pPr fontAlgn="auto">
              <a:spcAft>
                <a:spcPts val="0"/>
              </a:spcAft>
              <a:defRPr/>
            </a:pPr>
            <a:r>
              <a:rPr lang="en-US" dirty="0"/>
              <a:t>SUMMARY</a:t>
            </a:r>
          </a:p>
        </p:txBody>
      </p:sp>
      <p:sp>
        <p:nvSpPr>
          <p:cNvPr id="5" name="Content Placeholder 5"/>
          <p:cNvSpPr>
            <a:spLocks noGrp="1"/>
          </p:cNvSpPr>
          <p:nvPr>
            <p:ph idx="1"/>
          </p:nvPr>
        </p:nvSpPr>
        <p:spPr>
          <a:xfrm>
            <a:off x="1030941" y="1676400"/>
            <a:ext cx="7274859" cy="4575777"/>
          </a:xfrm>
        </p:spPr>
        <p:txBody>
          <a:bodyPr>
            <a:normAutofit/>
          </a:bodyPr>
          <a:lstStyle/>
          <a:p>
            <a:pPr marL="34290" indent="0" algn="ctr">
              <a:buNone/>
            </a:pPr>
            <a:r>
              <a:rPr lang="en-US" sz="2800" b="1" dirty="0"/>
              <a:t>Continued Need to Improve Health</a:t>
            </a:r>
          </a:p>
          <a:p>
            <a:pPr marL="34290" indent="0" algn="ctr">
              <a:buNone/>
            </a:pPr>
            <a:endParaRPr lang="en-US" sz="2800" dirty="0"/>
          </a:p>
          <a:p>
            <a:r>
              <a:rPr lang="en-US" sz="2800" dirty="0"/>
              <a:t>Build and sustain a culture of health among our schools</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191000"/>
            <a:ext cx="4724400" cy="2102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8043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43000" y="518160"/>
            <a:ext cx="7391400" cy="1015663"/>
          </a:xfrm>
          <a:prstGeom prst="rect">
            <a:avLst/>
          </a:prstGeom>
          <a:noFill/>
        </p:spPr>
        <p:txBody>
          <a:bodyPr wrap="square" rtlCol="0">
            <a:spAutoFit/>
          </a:bodyPr>
          <a:lstStyle/>
          <a:p>
            <a:pPr algn="r"/>
            <a:r>
              <a:rPr lang="en-US" sz="2800" dirty="0">
                <a:solidFill>
                  <a:schemeClr val="accent6">
                    <a:lumMod val="50000"/>
                  </a:schemeClr>
                </a:solidFill>
              </a:rPr>
              <a:t>GRANT OPPORTUNITIES</a:t>
            </a:r>
          </a:p>
          <a:p>
            <a:endParaRPr lang="en-US" dirty="0"/>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364" y="2093802"/>
            <a:ext cx="2879271" cy="167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888" y="4035896"/>
            <a:ext cx="2639687" cy="1750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167" y="4420766"/>
            <a:ext cx="2514600" cy="1032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6350" y="1853988"/>
            <a:ext cx="1257300" cy="1089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2" name="Picture 8"/>
          <p:cNvPicPr>
            <a:picLocks noChangeAspect="1" noChangeArrowheads="1"/>
          </p:cNvPicPr>
          <p:nvPr/>
        </p:nvPicPr>
        <p:blipFill rotWithShape="1">
          <a:blip r:embed="rId7">
            <a:extLst>
              <a:ext uri="{28A0092B-C50C-407E-A947-70E740481C1C}">
                <a14:useLocalDpi xmlns:a14="http://schemas.microsoft.com/office/drawing/2010/main" val="0"/>
              </a:ext>
            </a:extLst>
          </a:blip>
          <a:srcRect l="18032" t="15631" r="19944" b="15832"/>
          <a:stretch/>
        </p:blipFill>
        <p:spPr bwMode="auto">
          <a:xfrm>
            <a:off x="6096917" y="2022217"/>
            <a:ext cx="1175658" cy="809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147505" y="2971800"/>
            <a:ext cx="3898824" cy="830997"/>
          </a:xfrm>
          <a:prstGeom prst="rect">
            <a:avLst/>
          </a:prstGeom>
          <a:noFill/>
        </p:spPr>
        <p:txBody>
          <a:bodyPr wrap="none" rtlCol="0">
            <a:spAutoFit/>
          </a:bodyPr>
          <a:lstStyle/>
          <a:p>
            <a:r>
              <a:rPr lang="en-US" sz="2400" b="1" dirty="0">
                <a:solidFill>
                  <a:schemeClr val="accent3">
                    <a:lumMod val="50000"/>
                  </a:schemeClr>
                </a:solidFill>
                <a:latin typeface="Bradley Hand ITC" panose="03070402050302030203" pitchFamily="66" charset="0"/>
              </a:rPr>
              <a:t>School Community Gardens</a:t>
            </a:r>
          </a:p>
          <a:p>
            <a:endParaRPr lang="en-US" sz="2400" dirty="0"/>
          </a:p>
        </p:txBody>
      </p:sp>
    </p:spTree>
    <p:extLst>
      <p:ext uri="{BB962C8B-B14F-4D97-AF65-F5344CB8AC3E}">
        <p14:creationId xmlns:p14="http://schemas.microsoft.com/office/powerpoint/2010/main" val="42912006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457200"/>
            <a:ext cx="6172200" cy="1143000"/>
          </a:xfrm>
        </p:spPr>
        <p:txBody>
          <a:bodyPr/>
          <a:lstStyle/>
          <a:p>
            <a:r>
              <a:rPr lang="en-US" dirty="0"/>
              <a:t>REFERENCES</a:t>
            </a:r>
          </a:p>
        </p:txBody>
      </p:sp>
      <p:sp>
        <p:nvSpPr>
          <p:cNvPr id="3" name="Content Placeholder 2"/>
          <p:cNvSpPr>
            <a:spLocks noGrp="1"/>
          </p:cNvSpPr>
          <p:nvPr>
            <p:ph idx="1"/>
          </p:nvPr>
        </p:nvSpPr>
        <p:spPr>
          <a:solidFill>
            <a:schemeClr val="accent6">
              <a:lumMod val="60000"/>
              <a:lumOff val="40000"/>
            </a:schemeClr>
          </a:solidFill>
        </p:spPr>
        <p:txBody>
          <a:bodyPr/>
          <a:lstStyle/>
          <a:p>
            <a:r>
              <a:rPr lang="en-US" dirty="0">
                <a:solidFill>
                  <a:schemeClr val="accent6">
                    <a:lumMod val="20000"/>
                    <a:lumOff val="80000"/>
                  </a:schemeClr>
                </a:solidFill>
                <a:hlinkClick r:id="rId3"/>
              </a:rPr>
              <a:t>http://www.countyhealthrankings.org/app/texas/2013/measure/factors/45/map</a:t>
            </a:r>
            <a:endParaRPr lang="en-US" dirty="0">
              <a:solidFill>
                <a:schemeClr val="accent6">
                  <a:lumMod val="20000"/>
                  <a:lumOff val="80000"/>
                </a:schemeClr>
              </a:solidFill>
            </a:endParaRPr>
          </a:p>
          <a:p>
            <a:r>
              <a:rPr lang="en-US" dirty="0">
                <a:solidFill>
                  <a:schemeClr val="accent6">
                    <a:lumMod val="20000"/>
                    <a:lumOff val="80000"/>
                  </a:schemeClr>
                </a:solidFill>
                <a:hlinkClick r:id="rId4"/>
              </a:rPr>
              <a:t>http://www.dshs.state.tx.us/chs/brfss/</a:t>
            </a:r>
            <a:endParaRPr lang="en-US" dirty="0">
              <a:solidFill>
                <a:schemeClr val="accent6">
                  <a:lumMod val="20000"/>
                  <a:lumOff val="80000"/>
                </a:schemeClr>
              </a:solidFill>
            </a:endParaRPr>
          </a:p>
          <a:p>
            <a:r>
              <a:rPr lang="en-US" dirty="0">
                <a:solidFill>
                  <a:schemeClr val="accent6">
                    <a:lumMod val="20000"/>
                    <a:lumOff val="80000"/>
                  </a:schemeClr>
                </a:solidFill>
                <a:hlinkClick r:id="rId5"/>
              </a:rPr>
              <a:t>http://www.census.gov/acs/www/</a:t>
            </a:r>
            <a:endParaRPr lang="en-US" dirty="0">
              <a:solidFill>
                <a:schemeClr val="accent6">
                  <a:lumMod val="20000"/>
                  <a:lumOff val="80000"/>
                </a:schemeClr>
              </a:solidFill>
            </a:endParaRPr>
          </a:p>
          <a:p>
            <a:r>
              <a:rPr lang="en-US" dirty="0">
                <a:solidFill>
                  <a:schemeClr val="accent6">
                    <a:lumMod val="20000"/>
                    <a:lumOff val="80000"/>
                  </a:schemeClr>
                </a:solidFill>
                <a:hlinkClick r:id="rId6"/>
              </a:rPr>
              <a:t>http://www.tasanet.org/domain/124</a:t>
            </a:r>
            <a:endParaRPr lang="en-US" dirty="0">
              <a:solidFill>
                <a:schemeClr val="accent6">
                  <a:lumMod val="20000"/>
                  <a:lumOff val="80000"/>
                </a:schemeClr>
              </a:solidFill>
            </a:endParaRPr>
          </a:p>
          <a:p>
            <a:r>
              <a:rPr lang="en-US" i="1" u="sng" dirty="0">
                <a:solidFill>
                  <a:schemeClr val="accent6">
                    <a:lumMod val="20000"/>
                    <a:lumOff val="80000"/>
                  </a:schemeClr>
                </a:solidFill>
                <a:hlinkClick r:id="rId7"/>
              </a:rPr>
              <a:t>http://www.nutritioncouncil.org/programs/healthy-kids/5-2-1-0/</a:t>
            </a:r>
            <a:endParaRPr lang="en-US" i="1" u="sng" dirty="0">
              <a:solidFill>
                <a:schemeClr val="accent6">
                  <a:lumMod val="20000"/>
                  <a:lumOff val="80000"/>
                </a:schemeClr>
              </a:solidFill>
            </a:endParaRPr>
          </a:p>
          <a:p>
            <a:r>
              <a:rPr lang="en-US" i="1" u="sng" dirty="0">
                <a:solidFill>
                  <a:schemeClr val="accent6">
                    <a:lumMod val="20000"/>
                    <a:lumOff val="80000"/>
                  </a:schemeClr>
                </a:solidFill>
              </a:rPr>
              <a:t>http://www.choosemyplate.gov/</a:t>
            </a:r>
            <a:endParaRPr lang="en-US" dirty="0">
              <a:solidFill>
                <a:schemeClr val="accent6">
                  <a:lumMod val="20000"/>
                  <a:lumOff val="80000"/>
                </a:schemeClr>
              </a:solidFill>
            </a:endParaRPr>
          </a:p>
          <a:p>
            <a:pPr marL="0" indent="0">
              <a:buNone/>
            </a:pPr>
            <a:endParaRPr lang="en-US" dirty="0"/>
          </a:p>
        </p:txBody>
      </p:sp>
    </p:spTree>
    <p:extLst>
      <p:ext uri="{BB962C8B-B14F-4D97-AF65-F5344CB8AC3E}">
        <p14:creationId xmlns:p14="http://schemas.microsoft.com/office/powerpoint/2010/main" val="2236389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2800" dirty="0">
                <a:latin typeface="+mn-lt"/>
              </a:rPr>
              <a:t>TEXAS-MEXICO BORDER</a:t>
            </a:r>
          </a:p>
        </p:txBody>
      </p:sp>
      <p:pic>
        <p:nvPicPr>
          <p:cNvPr id="1030" name="Picture 6" descr="https://www.dshs.texas.gov/uploadedImages/Content/Border_Health/graphics/border_health_ma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676400"/>
            <a:ext cx="7543800" cy="500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32454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66800" y="2286000"/>
            <a:ext cx="7024744" cy="1143000"/>
          </a:xfrm>
          <a:prstGeom prst="rect">
            <a:avLst/>
          </a:prstGeom>
        </p:spPr>
        <p:txBody>
          <a:bodyPr/>
          <a:lstStyle>
            <a:lvl1pPr algn="l" defTabSz="914400" rtl="0" eaLnBrk="1" latinLnBrk="0" hangingPunct="1">
              <a:spcBef>
                <a:spcPct val="0"/>
              </a:spcBef>
              <a:buNone/>
              <a:defRPr sz="7200" b="1" kern="1200">
                <a:ln w="12700">
                  <a:solidFill>
                    <a:schemeClr val="tx2"/>
                  </a:solidFill>
                </a:ln>
                <a:solidFill>
                  <a:schemeClr val="bg1"/>
                </a:solidFill>
                <a:effectLst>
                  <a:outerShdw blurRad="50800" dist="38100" dir="8100000" algn="tr" rotWithShape="0">
                    <a:prstClr val="black">
                      <a:alpha val="40000"/>
                    </a:prstClr>
                  </a:outerShdw>
                </a:effectLst>
                <a:latin typeface="+mj-lt"/>
                <a:ea typeface="+mj-ea"/>
                <a:cs typeface="+mj-cs"/>
              </a:defRPr>
            </a:lvl1pPr>
          </a:lstStyle>
          <a:p>
            <a:pPr algn="ctr"/>
            <a:r>
              <a:rPr lang="en-US" dirty="0"/>
              <a:t>Thank You!</a:t>
            </a:r>
          </a:p>
        </p:txBody>
      </p:sp>
      <p:sp>
        <p:nvSpPr>
          <p:cNvPr id="4" name="TextBox 3"/>
          <p:cNvSpPr txBox="1"/>
          <p:nvPr/>
        </p:nvSpPr>
        <p:spPr>
          <a:xfrm>
            <a:off x="1569272" y="4165600"/>
            <a:ext cx="6019800" cy="1200329"/>
          </a:xfrm>
          <a:prstGeom prst="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dirty="0">
                <a:latin typeface="Times New Roman" panose="02020603050405020304" pitchFamily="18" charset="0"/>
                <a:cs typeface="Times New Roman" panose="02020603050405020304" pitchFamily="18" charset="0"/>
              </a:rPr>
              <a:t>Rosy De Los Santos</a:t>
            </a:r>
          </a:p>
          <a:p>
            <a:pPr algn="ctr"/>
            <a:r>
              <a:rPr lang="en-US" sz="2400" dirty="0">
                <a:latin typeface="Times New Roman" panose="02020603050405020304" pitchFamily="18" charset="0"/>
                <a:cs typeface="Times New Roman" panose="02020603050405020304" pitchFamily="18" charset="0"/>
                <a:hlinkClick r:id="rId3"/>
              </a:rPr>
              <a:t>rosy.delossantos@dshs.state.tx.us</a:t>
            </a:r>
            <a:endParaRPr lang="en-US" sz="2400" dirty="0">
              <a:latin typeface="Times New Roman" panose="02020603050405020304" pitchFamily="18" charset="0"/>
              <a:cs typeface="Times New Roman" panose="02020603050405020304" pitchFamily="18" charset="0"/>
            </a:endParaRPr>
          </a:p>
          <a:p>
            <a:pPr algn="ctr"/>
            <a:r>
              <a:rPr lang="en-US" sz="2400" dirty="0">
                <a:latin typeface="Times New Roman" panose="02020603050405020304" pitchFamily="18" charset="0"/>
                <a:cs typeface="Times New Roman" panose="02020603050405020304" pitchFamily="18" charset="0"/>
              </a:rPr>
              <a:t>830-758-4241</a:t>
            </a:r>
          </a:p>
        </p:txBody>
      </p:sp>
    </p:spTree>
    <p:extLst>
      <p:ext uri="{BB962C8B-B14F-4D97-AF65-F5344CB8AC3E}">
        <p14:creationId xmlns:p14="http://schemas.microsoft.com/office/powerpoint/2010/main" val="19978363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609600"/>
            <a:ext cx="6019800" cy="533400"/>
          </a:xfrm>
        </p:spPr>
        <p:txBody>
          <a:bodyPr/>
          <a:lstStyle/>
          <a:p>
            <a:pPr algn="r"/>
            <a:r>
              <a:rPr lang="en-US" sz="2800" dirty="0">
                <a:latin typeface="+mn-lt"/>
              </a:rPr>
              <a:t>BORDER HEALTH ISSUES</a:t>
            </a:r>
          </a:p>
        </p:txBody>
      </p:sp>
      <p:sp>
        <p:nvSpPr>
          <p:cNvPr id="4" name="Rectangle 3"/>
          <p:cNvSpPr/>
          <p:nvPr/>
        </p:nvSpPr>
        <p:spPr>
          <a:xfrm>
            <a:off x="304800" y="1600200"/>
            <a:ext cx="8458200" cy="5078313"/>
          </a:xfrm>
          <a:prstGeom prst="rect">
            <a:avLst/>
          </a:prstGeom>
        </p:spPr>
        <p:txBody>
          <a:bodyPr wrap="square">
            <a:spAutoFit/>
          </a:bodyPr>
          <a:lstStyle/>
          <a:p>
            <a:pPr marL="457200" indent="-457200">
              <a:buFont typeface="Arial" panose="020B0604020202020204" pitchFamily="34" charset="0"/>
              <a:buChar char="•"/>
            </a:pPr>
            <a:r>
              <a:rPr lang="en-US" sz="2800" dirty="0">
                <a:solidFill>
                  <a:schemeClr val="accent6">
                    <a:lumMod val="75000"/>
                  </a:schemeClr>
                </a:solidFill>
              </a:rPr>
              <a:t>High rates of poverty </a:t>
            </a:r>
          </a:p>
          <a:p>
            <a:pPr marL="205740" lvl="1"/>
            <a:r>
              <a:rPr lang="en-US" sz="2400" dirty="0">
                <a:solidFill>
                  <a:schemeClr val="accent6">
                    <a:lumMod val="75000"/>
                  </a:schemeClr>
                </a:solidFill>
              </a:rPr>
              <a:t>	</a:t>
            </a:r>
            <a:r>
              <a:rPr lang="en-US" sz="2400" dirty="0">
                <a:solidFill>
                  <a:srgbClr val="8C001B"/>
                </a:solidFill>
              </a:rPr>
              <a:t>30.0% of border residents below poverty level, compared to 	only 16.2% of Texas non-border residents.  </a:t>
            </a:r>
            <a:r>
              <a:rPr lang="en-US" sz="1200" dirty="0">
                <a:solidFill>
                  <a:srgbClr val="8C001B"/>
                </a:solidFill>
              </a:rPr>
              <a:t>American Community Survey, 	computed from 5-year estimates, based on 2009-2013 data</a:t>
            </a:r>
          </a:p>
          <a:p>
            <a:pPr marL="205740" lvl="1"/>
            <a:endParaRPr lang="en-US" sz="1200" dirty="0">
              <a:solidFill>
                <a:schemeClr val="accent6">
                  <a:lumMod val="75000"/>
                </a:schemeClr>
              </a:solidFill>
            </a:endParaRPr>
          </a:p>
          <a:p>
            <a:pPr marL="457200" indent="-457200">
              <a:buFont typeface="Arial" panose="020B0604020202020204" pitchFamily="34" charset="0"/>
              <a:buChar char="•"/>
            </a:pPr>
            <a:r>
              <a:rPr lang="en-US" sz="2800" dirty="0">
                <a:solidFill>
                  <a:schemeClr val="accent6">
                    <a:lumMod val="75000"/>
                  </a:schemeClr>
                </a:solidFill>
              </a:rPr>
              <a:t>Lack of health insurance</a:t>
            </a:r>
          </a:p>
          <a:p>
            <a:pPr marL="205740" lvl="1"/>
            <a:r>
              <a:rPr lang="en-US" sz="2400" dirty="0">
                <a:solidFill>
                  <a:schemeClr val="accent6">
                    <a:lumMod val="75000"/>
                  </a:schemeClr>
                </a:solidFill>
              </a:rPr>
              <a:t>	</a:t>
            </a:r>
            <a:r>
              <a:rPr lang="en-US" sz="2400" dirty="0">
                <a:solidFill>
                  <a:srgbClr val="8C001B"/>
                </a:solidFill>
              </a:rPr>
              <a:t>46.1% of Texas border residents ages 18-64 lacked health 	insurance, compared to only 28.3% in the non-border 	counties of Texas. </a:t>
            </a:r>
            <a:r>
              <a:rPr lang="en-US" sz="1200" dirty="0">
                <a:solidFill>
                  <a:srgbClr val="8C001B"/>
                </a:solidFill>
              </a:rPr>
              <a:t>2014 Texas Behavioral Risk Factor Surveillance Survey (BRFSS) age-adjusted 	estimates</a:t>
            </a:r>
          </a:p>
          <a:p>
            <a:pPr marL="205740" lvl="1"/>
            <a:endParaRPr lang="en-US" sz="1200" dirty="0">
              <a:solidFill>
                <a:schemeClr val="accent6">
                  <a:lumMod val="75000"/>
                </a:schemeClr>
              </a:solidFill>
            </a:endParaRPr>
          </a:p>
          <a:p>
            <a:pPr marL="491490" indent="-457200">
              <a:buFont typeface="Arial" panose="020B0604020202020204" pitchFamily="34" charset="0"/>
              <a:buChar char="•"/>
            </a:pPr>
            <a:r>
              <a:rPr lang="en-US" sz="2800" dirty="0">
                <a:solidFill>
                  <a:schemeClr val="accent6">
                    <a:lumMod val="75000"/>
                  </a:schemeClr>
                </a:solidFill>
              </a:rPr>
              <a:t>Higher rates of obesity</a:t>
            </a:r>
          </a:p>
          <a:p>
            <a:pPr marL="34290"/>
            <a:r>
              <a:rPr lang="en-US" sz="2400" dirty="0">
                <a:solidFill>
                  <a:schemeClr val="accent6">
                    <a:lumMod val="75000"/>
                  </a:schemeClr>
                </a:solidFill>
              </a:rPr>
              <a:t>	</a:t>
            </a:r>
            <a:r>
              <a:rPr lang="en-US" sz="2400" dirty="0">
                <a:solidFill>
                  <a:srgbClr val="8C001B"/>
                </a:solidFill>
              </a:rPr>
              <a:t>39.17% among Texas border counties, compared to 32.0% 	of Texas non-border counties.  </a:t>
            </a:r>
            <a:r>
              <a:rPr lang="en-US" sz="1200" dirty="0">
                <a:solidFill>
                  <a:srgbClr val="8C001B"/>
                </a:solidFill>
              </a:rPr>
              <a:t>2014 BRFSS</a:t>
            </a:r>
          </a:p>
          <a:p>
            <a:pPr marL="34290" indent="0" algn="ctr">
              <a:buNone/>
            </a:pPr>
            <a:endParaRPr lang="en-US" sz="1200" dirty="0"/>
          </a:p>
          <a:p>
            <a:pPr marL="34290" indent="0" algn="ctr">
              <a:buNone/>
            </a:pPr>
            <a:endParaRPr lang="en-US" sz="1200" dirty="0"/>
          </a:p>
        </p:txBody>
      </p:sp>
    </p:spTree>
    <p:extLst>
      <p:ext uri="{BB962C8B-B14F-4D97-AF65-F5344CB8AC3E}">
        <p14:creationId xmlns:p14="http://schemas.microsoft.com/office/powerpoint/2010/main" val="2814123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0" y="457200"/>
            <a:ext cx="6172200" cy="533400"/>
          </a:xfrm>
        </p:spPr>
        <p:txBody>
          <a:bodyPr/>
          <a:lstStyle/>
          <a:p>
            <a:r>
              <a:rPr lang="en-US" dirty="0"/>
              <a:t>MAVERICK COUNTY</a:t>
            </a:r>
          </a:p>
        </p:txBody>
      </p:sp>
      <p:pic>
        <p:nvPicPr>
          <p:cNvPr id="2051" name="Picture 3"/>
          <p:cNvPicPr>
            <a:picLocks noChangeAspect="1" noChangeArrowheads="1"/>
          </p:cNvPicPr>
          <p:nvPr/>
        </p:nvPicPr>
        <p:blipFill rotWithShape="1">
          <a:blip r:embed="rId3">
            <a:extLst>
              <a:ext uri="{BEBA8EAE-BF5A-486C-A8C5-ECC9F3942E4B}">
                <a14:imgProps xmlns:a14="http://schemas.microsoft.com/office/drawing/2010/main">
                  <a14:imgLayer r:embed="rId4">
                    <a14:imgEffect>
                      <a14:artisticCrisscrossEtching/>
                    </a14:imgEffect>
                    <a14:imgEffect>
                      <a14:colorTemperature colorTemp="5300"/>
                    </a14:imgEffect>
                    <a14:imgEffect>
                      <a14:saturation sat="33000"/>
                    </a14:imgEffect>
                  </a14:imgLayer>
                </a14:imgProps>
              </a:ext>
              <a:ext uri="{28A0092B-C50C-407E-A947-70E740481C1C}">
                <a14:useLocalDpi xmlns:a14="http://schemas.microsoft.com/office/drawing/2010/main" val="0"/>
              </a:ext>
            </a:extLst>
          </a:blip>
          <a:srcRect l="25107" t="20513" b="25641"/>
          <a:stretch/>
        </p:blipFill>
        <p:spPr bwMode="auto">
          <a:xfrm>
            <a:off x="2667000" y="1676400"/>
            <a:ext cx="613251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26598" r="74095" b="23975"/>
          <a:stretch/>
        </p:blipFill>
        <p:spPr bwMode="auto">
          <a:xfrm>
            <a:off x="495300" y="2042809"/>
            <a:ext cx="2111713" cy="29377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198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 y="533400"/>
            <a:ext cx="6172200" cy="1143000"/>
          </a:xfrm>
        </p:spPr>
        <p:txBody>
          <a:bodyPr/>
          <a:lstStyle/>
          <a:p>
            <a:r>
              <a:rPr lang="en-US" dirty="0"/>
              <a:t>ESTABLISHING PARTNERSHIPS</a:t>
            </a:r>
          </a:p>
        </p:txBody>
      </p:sp>
      <p:sp>
        <p:nvSpPr>
          <p:cNvPr id="3" name="Content Placeholder 2"/>
          <p:cNvSpPr>
            <a:spLocks noGrp="1"/>
          </p:cNvSpPr>
          <p:nvPr>
            <p:ph idx="1"/>
          </p:nvPr>
        </p:nvSpPr>
        <p:spPr/>
        <p:txBody>
          <a:bodyPr/>
          <a:lstStyle/>
          <a:p>
            <a:pPr marL="0" indent="0">
              <a:buNone/>
            </a:pPr>
            <a:r>
              <a:rPr lang="en-US" dirty="0"/>
              <a:t>Active participation in the community</a:t>
            </a:r>
          </a:p>
          <a:p>
            <a:r>
              <a:rPr lang="en-US" dirty="0"/>
              <a:t>Meetings</a:t>
            </a:r>
          </a:p>
          <a:p>
            <a:pPr lvl="1"/>
            <a:r>
              <a:rPr lang="en-US" dirty="0"/>
              <a:t>SHAC (School Health Advisory Council)</a:t>
            </a:r>
          </a:p>
          <a:p>
            <a:pPr lvl="1"/>
            <a:r>
              <a:rPr lang="en-US" dirty="0"/>
              <a:t>Binational Council Meetings</a:t>
            </a:r>
          </a:p>
          <a:p>
            <a:r>
              <a:rPr lang="en-US" dirty="0">
                <a:solidFill>
                  <a:schemeClr val="accent6">
                    <a:lumMod val="50000"/>
                  </a:schemeClr>
                </a:solidFill>
              </a:rPr>
              <a:t>Presentations</a:t>
            </a:r>
          </a:p>
          <a:p>
            <a:pPr lvl="1"/>
            <a:r>
              <a:rPr lang="en-US" dirty="0"/>
              <a:t>Wellness Works presentations at schools</a:t>
            </a:r>
          </a:p>
          <a:p>
            <a:pPr lvl="1"/>
            <a:r>
              <a:rPr lang="en-US" dirty="0"/>
              <a:t>100 Mile Club</a:t>
            </a:r>
          </a:p>
          <a:p>
            <a:pPr lvl="1"/>
            <a:r>
              <a:rPr lang="en-US" dirty="0"/>
              <a:t>Walk/Bike to School Initiative</a:t>
            </a:r>
          </a:p>
          <a:p>
            <a:pPr marL="457200" lvl="1" indent="0">
              <a:buNone/>
            </a:pPr>
            <a:r>
              <a:rPr lang="en-US" dirty="0"/>
              <a:t> </a:t>
            </a:r>
          </a:p>
          <a:p>
            <a:pPr lvl="1"/>
            <a:endParaRPr lang="en-US" dirty="0"/>
          </a:p>
        </p:txBody>
      </p:sp>
    </p:spTree>
    <p:extLst>
      <p:ext uri="{BB962C8B-B14F-4D97-AF65-F5344CB8AC3E}">
        <p14:creationId xmlns:p14="http://schemas.microsoft.com/office/powerpoint/2010/main" val="4290011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87088" y="304800"/>
            <a:ext cx="6341423" cy="1446550"/>
          </a:xfrm>
          <a:prstGeom prst="rect">
            <a:avLst/>
          </a:prstGeom>
          <a:noFill/>
        </p:spPr>
        <p:txBody>
          <a:bodyPr wrap="square" rtlCol="0">
            <a:spAutoFit/>
          </a:bodyPr>
          <a:lstStyle/>
          <a:p>
            <a:pPr algn="r"/>
            <a:r>
              <a:rPr lang="en-US" sz="2800" dirty="0">
                <a:solidFill>
                  <a:schemeClr val="accent6">
                    <a:lumMod val="50000"/>
                  </a:schemeClr>
                </a:solidFill>
              </a:rPr>
              <a:t>WELLNESS WORKS PROGRAM AT BENAVIDES ELEMENTARY</a:t>
            </a:r>
          </a:p>
          <a:p>
            <a:endParaRPr lang="en-US" dirty="0"/>
          </a:p>
        </p:txBody>
      </p:sp>
      <p:pic>
        <p:nvPicPr>
          <p:cNvPr id="8195" name="Picture 3" descr="C:\Users\rdelossantos861\Pictures\2014-01-06\042.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688" t="28235" r="25074" b="34263"/>
          <a:stretch/>
        </p:blipFill>
        <p:spPr bwMode="auto">
          <a:xfrm>
            <a:off x="5257799" y="2029715"/>
            <a:ext cx="2456663" cy="1952801"/>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Users\rdelossantos861\Pictures\2014-03-03\020.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248" t="24929" r="37374" b="21339"/>
          <a:stretch/>
        </p:blipFill>
        <p:spPr bwMode="auto">
          <a:xfrm>
            <a:off x="5257800" y="4359793"/>
            <a:ext cx="2482614" cy="211164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74" y="1910554"/>
            <a:ext cx="4084637" cy="456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7667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2" y="277586"/>
            <a:ext cx="8458201" cy="1143000"/>
          </a:xfrm>
        </p:spPr>
        <p:txBody>
          <a:bodyPr>
            <a:noAutofit/>
          </a:bodyPr>
          <a:lstStyle/>
          <a:p>
            <a:r>
              <a:rPr lang="en-US" dirty="0"/>
              <a:t>WALK/BIKE TO SCHOOL </a:t>
            </a:r>
            <a:br>
              <a:rPr lang="en-US" dirty="0"/>
            </a:br>
            <a:r>
              <a:rPr lang="en-US" dirty="0"/>
              <a:t>AND 100 MILE CLUBS</a:t>
            </a:r>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p:txBody>
      </p:sp>
      <p:pic>
        <p:nvPicPr>
          <p:cNvPr id="6146" name="Picture 2" descr="walking ph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7321" y="1606109"/>
            <a:ext cx="3663142" cy="226652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irc_mi" descr="http://blogs.kxan.com/files/2013/04/signs_of_texas_flag_logo.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2716" y="1896250"/>
            <a:ext cx="4114800" cy="36361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28600" y="5510619"/>
            <a:ext cx="523758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17365D"/>
                </a:solidFill>
                <a:effectLst/>
                <a:latin typeface="Calibri" pitchFamily="34" charset="0"/>
                <a:ea typeface="Calibri" pitchFamily="34" charset="0"/>
                <a:cs typeface="Times New Roman" pitchFamily="18" charset="0"/>
              </a:rPr>
              <a:t>           </a:t>
            </a:r>
            <a:r>
              <a:rPr kumimoji="0" lang="en-US" sz="2200" b="1" i="0" u="none" strike="noStrike" cap="none" normalizeH="0" baseline="0" dirty="0">
                <a:ln>
                  <a:noFill/>
                </a:ln>
                <a:solidFill>
                  <a:srgbClr val="17365D"/>
                </a:solidFill>
                <a:effectLst/>
                <a:latin typeface="Calibri" pitchFamily="34" charset="0"/>
                <a:ea typeface="Calibri" pitchFamily="34" charset="0"/>
                <a:cs typeface="Times New Roman" pitchFamily="18" charset="0"/>
              </a:rPr>
              <a:t>For A Healthy Texas Border</a:t>
            </a:r>
            <a:endParaRPr kumimoji="0" lang="en-US" sz="1800" b="0" i="0" u="none" strike="noStrike" cap="none" normalizeH="0" baseline="0" dirty="0">
              <a:ln>
                <a:noFill/>
              </a:ln>
              <a:solidFill>
                <a:schemeClr val="tx1"/>
              </a:solidFill>
              <a:effectLst/>
              <a:latin typeface="Arial" pitchFamily="34" charset="0"/>
              <a:cs typeface="Arial" pitchFamily="34" charset="0"/>
            </a:endParaRPr>
          </a:p>
        </p:txBody>
      </p:sp>
      <p:pic>
        <p:nvPicPr>
          <p:cNvPr id="8" name="Picture 7" descr="http://www.walkbiketoschool.org/sites/all/themes/walktoschool/img/logo.png">
            <a:hlinkClick r:id="rId6" tooltip="&quot;&quot; "/>
          </p:cNvPr>
          <p:cNvPicPr/>
          <p:nvPr/>
        </p:nvPicPr>
        <p:blipFill>
          <a:blip r:embed="rId7" r:link="rId8">
            <a:extLst>
              <a:ext uri="{28A0092B-C50C-407E-A947-70E740481C1C}">
                <a14:useLocalDpi xmlns:a14="http://schemas.microsoft.com/office/drawing/2010/main" val="0"/>
              </a:ext>
            </a:extLst>
          </a:blip>
          <a:srcRect/>
          <a:stretch>
            <a:fillRect/>
          </a:stretch>
        </p:blipFill>
        <p:spPr bwMode="auto">
          <a:xfrm rot="20242859">
            <a:off x="625177" y="3288296"/>
            <a:ext cx="3769878" cy="1168667"/>
          </a:xfrm>
          <a:prstGeom prst="rect">
            <a:avLst/>
          </a:prstGeom>
          <a:noFill/>
          <a:ln>
            <a:noFill/>
          </a:ln>
          <a:effectLst>
            <a:outerShdw dist="35921" dir="2700000" algn="ctr" rotWithShape="0">
              <a:srgbClr val="808080"/>
            </a:outerShdw>
          </a:effectLst>
        </p:spPr>
      </p:pic>
      <p:pic>
        <p:nvPicPr>
          <p:cNvPr id="11"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0619" y="4513530"/>
            <a:ext cx="4076547" cy="199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5648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1100" y="211824"/>
            <a:ext cx="6934200" cy="1446550"/>
          </a:xfrm>
          <a:prstGeom prst="rect">
            <a:avLst/>
          </a:prstGeom>
        </p:spPr>
        <p:txBody>
          <a:bodyPr wrap="square">
            <a:spAutoFit/>
          </a:bodyPr>
          <a:lstStyle/>
          <a:p>
            <a:pPr lvl="0" algn="r" fontAlgn="base">
              <a:spcBef>
                <a:spcPct val="0"/>
              </a:spcBef>
              <a:spcAft>
                <a:spcPct val="0"/>
              </a:spcAft>
            </a:pPr>
            <a:r>
              <a:rPr lang="en-US" sz="2800" dirty="0">
                <a:solidFill>
                  <a:schemeClr val="accent6">
                    <a:lumMod val="50000"/>
                  </a:schemeClr>
                </a:solidFill>
                <a:cs typeface="Times New Roman" panose="02020603050405020304" pitchFamily="18" charset="0"/>
              </a:rPr>
              <a:t>WALK/BIKE TO SCHOOL DAY </a:t>
            </a:r>
          </a:p>
          <a:p>
            <a:pPr lvl="0" algn="r" fontAlgn="base">
              <a:spcBef>
                <a:spcPct val="0"/>
              </a:spcBef>
              <a:spcAft>
                <a:spcPct val="0"/>
              </a:spcAft>
            </a:pPr>
            <a:r>
              <a:rPr lang="en-US" sz="2800" dirty="0">
                <a:solidFill>
                  <a:schemeClr val="accent6">
                    <a:lumMod val="50000"/>
                  </a:schemeClr>
                </a:solidFill>
                <a:cs typeface="Times New Roman" panose="02020603050405020304" pitchFamily="18" charset="0"/>
              </a:rPr>
              <a:t>OCTOBER</a:t>
            </a:r>
          </a:p>
          <a:p>
            <a:pPr lvl="0" algn="ctr" fontAlgn="base">
              <a:spcBef>
                <a:spcPct val="0"/>
              </a:spcBef>
              <a:spcAft>
                <a:spcPct val="0"/>
              </a:spcAft>
            </a:pPr>
            <a:endParaRPr lang="en-US" b="1" dirty="0">
              <a:solidFill>
                <a:srgbClr val="6600CC"/>
              </a:solidFill>
              <a:latin typeface="Curlz MT" pitchFamily="82" charset="0"/>
              <a:cs typeface="Arial" pitchFamily="34"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4399" y="2299797"/>
            <a:ext cx="1562801" cy="147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1819" b="10824"/>
          <a:stretch/>
        </p:blipFill>
        <p:spPr bwMode="auto">
          <a:xfrm>
            <a:off x="5410198" y="4398756"/>
            <a:ext cx="3057525" cy="1771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26219"/>
          <a:stretch/>
        </p:blipFill>
        <p:spPr bwMode="auto">
          <a:xfrm>
            <a:off x="2950229" y="2231030"/>
            <a:ext cx="2910938" cy="1608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t="18888" r="5858" b="7636"/>
          <a:stretch/>
        </p:blipFill>
        <p:spPr bwMode="auto">
          <a:xfrm>
            <a:off x="1066800" y="4500355"/>
            <a:ext cx="2781300" cy="1628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648336" y="3839920"/>
            <a:ext cx="3514725" cy="307777"/>
          </a:xfrm>
          <a:prstGeom prst="rect">
            <a:avLst/>
          </a:prstGeom>
          <a:noFill/>
        </p:spPr>
        <p:txBody>
          <a:bodyPr wrap="square" rtlCol="0">
            <a:spAutoFit/>
          </a:bodyPr>
          <a:lstStyle/>
          <a:p>
            <a:pPr algn="ctr"/>
            <a:r>
              <a:rPr lang="en-US" sz="1400" dirty="0"/>
              <a:t>San Luis students Walk to School</a:t>
            </a:r>
          </a:p>
        </p:txBody>
      </p:sp>
      <p:sp>
        <p:nvSpPr>
          <p:cNvPr id="10" name="TextBox 9"/>
          <p:cNvSpPr txBox="1"/>
          <p:nvPr/>
        </p:nvSpPr>
        <p:spPr>
          <a:xfrm>
            <a:off x="5295899" y="6189436"/>
            <a:ext cx="3286125" cy="307777"/>
          </a:xfrm>
          <a:prstGeom prst="rect">
            <a:avLst/>
          </a:prstGeom>
          <a:noFill/>
        </p:spPr>
        <p:txBody>
          <a:bodyPr wrap="square" rtlCol="0">
            <a:spAutoFit/>
          </a:bodyPr>
          <a:lstStyle/>
          <a:p>
            <a:pPr algn="ctr"/>
            <a:r>
              <a:rPr lang="en-US" sz="1400" dirty="0"/>
              <a:t>Students at Ray H </a:t>
            </a:r>
            <a:r>
              <a:rPr lang="en-US" sz="1400" dirty="0" err="1"/>
              <a:t>Darr</a:t>
            </a:r>
            <a:r>
              <a:rPr lang="en-US" sz="1400" dirty="0"/>
              <a:t> Walk to School</a:t>
            </a:r>
          </a:p>
        </p:txBody>
      </p:sp>
      <p:sp>
        <p:nvSpPr>
          <p:cNvPr id="12" name="TextBox 11"/>
          <p:cNvSpPr txBox="1"/>
          <p:nvPr/>
        </p:nvSpPr>
        <p:spPr>
          <a:xfrm>
            <a:off x="457779" y="6170549"/>
            <a:ext cx="3810773" cy="307777"/>
          </a:xfrm>
          <a:prstGeom prst="rect">
            <a:avLst/>
          </a:prstGeom>
          <a:noFill/>
        </p:spPr>
        <p:txBody>
          <a:bodyPr wrap="square" rtlCol="0">
            <a:spAutoFit/>
          </a:bodyPr>
          <a:lstStyle/>
          <a:p>
            <a:pPr algn="ctr"/>
            <a:r>
              <a:rPr lang="en-US" sz="1400" dirty="0"/>
              <a:t>Glass Elementary students Walk to School</a:t>
            </a:r>
          </a:p>
        </p:txBody>
      </p:sp>
      <p:pic>
        <p:nvPicPr>
          <p:cNvPr id="14" name="Picture 13"/>
          <p:cNvPicPr>
            <a:picLocks noChangeAspect="1"/>
          </p:cNvPicPr>
          <p:nvPr/>
        </p:nvPicPr>
        <p:blipFill>
          <a:blip r:embed="rId7"/>
          <a:stretch>
            <a:fillRect/>
          </a:stretch>
        </p:blipFill>
        <p:spPr>
          <a:xfrm>
            <a:off x="457779" y="2535691"/>
            <a:ext cx="1637914" cy="1304229"/>
          </a:xfrm>
          <a:prstGeom prst="rect">
            <a:avLst/>
          </a:prstGeom>
        </p:spPr>
      </p:pic>
    </p:spTree>
    <p:extLst>
      <p:ext uri="{BB962C8B-B14F-4D97-AF65-F5344CB8AC3E}">
        <p14:creationId xmlns:p14="http://schemas.microsoft.com/office/powerpoint/2010/main" val="2333921725"/>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49E54E45AFB854199809DADBC2CA446" ma:contentTypeVersion="7" ma:contentTypeDescription="Create a new document." ma:contentTypeScope="" ma:versionID="f9ed23dbcade791fa963c5befa01e4d1">
  <xsd:schema xmlns:xsd="http://www.w3.org/2001/XMLSchema" xmlns:xs="http://www.w3.org/2001/XMLSchema" xmlns:p="http://schemas.microsoft.com/office/2006/metadata/properties" xmlns:ns1="http://schemas.microsoft.com/sharepoint/v3" xmlns:ns2="8f33c368-19a0-4a8d-a5ae-82d4e3a913ad" targetNamespace="http://schemas.microsoft.com/office/2006/metadata/properties" ma:root="true" ma:fieldsID="0c26643fda7630a1f5e0571253fc9e27" ns1:_="" ns2:_="">
    <xsd:import namespace="http://schemas.microsoft.com/sharepoint/v3"/>
    <xsd:import namespace="8f33c368-19a0-4a8d-a5ae-82d4e3a913ad"/>
    <xsd:element name="properties">
      <xsd:complexType>
        <xsd:sequence>
          <xsd:element name="documentManagement">
            <xsd:complexType>
              <xsd:all>
                <xsd:element ref="ns1:PublishingStartDate" minOccurs="0"/>
                <xsd:element ref="ns1:PublishingExpirationDate" minOccurs="0"/>
                <xsd:element ref="ns2:SharedWithUsers" minOccurs="0"/>
                <xsd:element ref="ns2:SharingHintHash"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f33c368-19a0-4a8d-a5ae-82d4e3a913a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1" nillable="true" ma:displayName="Sharing Hint Hash" ma:internalName="SharingHintHash" ma:readOnly="true">
      <xsd:simpleType>
        <xsd:restriction base="dms:Text"/>
      </xsd:simple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D53C59A-994A-4D76-9346-62A8191E63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8f33c368-19a0-4a8d-a5ae-82d4e3a913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DD2C35-AB10-4223-9162-316EBFB4F5C4}">
  <ds:schemaRefs>
    <ds:schemaRef ds:uri="http://purl.org/dc/dcmitype/"/>
    <ds:schemaRef ds:uri="http://schemas.microsoft.com/office/infopath/2007/PartnerControls"/>
    <ds:schemaRef ds:uri="http://purl.org/dc/elements/1.1/"/>
    <ds:schemaRef ds:uri="http://schemas.microsoft.com/office/2006/documentManagement/types"/>
    <ds:schemaRef ds:uri="8f33c368-19a0-4a8d-a5ae-82d4e3a913ad"/>
    <ds:schemaRef ds:uri="http://schemas.microsoft.com/sharepoint/v3"/>
    <ds:schemaRef ds:uri="http://purl.org/dc/terms/"/>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20651</TotalTime>
  <Words>661</Words>
  <Application>Microsoft Office PowerPoint</Application>
  <PresentationFormat>On-screen Show (4:3)</PresentationFormat>
  <Paragraphs>162</Paragraphs>
  <Slides>30</Slides>
  <Notes>26</Notes>
  <HiddenSlides>1</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Bradley Hand ITC</vt:lpstr>
      <vt:lpstr>Calibri</vt:lpstr>
      <vt:lpstr>Curlz MT</vt:lpstr>
      <vt:lpstr>Times New Roman</vt:lpstr>
      <vt:lpstr>Default Design</vt:lpstr>
      <vt:lpstr>2_Default Design</vt:lpstr>
      <vt:lpstr>Forming Partnerships to Address Obesity in Texas Border Rural School Districts</vt:lpstr>
      <vt:lpstr>LEARNING OBJECTIVES</vt:lpstr>
      <vt:lpstr>TEXAS-MEXICO BORDER</vt:lpstr>
      <vt:lpstr>BORDER HEALTH ISSUES</vt:lpstr>
      <vt:lpstr>MAVERICK COUNTY</vt:lpstr>
      <vt:lpstr>ESTABLISHING PARTNERSHIPS</vt:lpstr>
      <vt:lpstr>PowerPoint Presentation</vt:lpstr>
      <vt:lpstr>WALK/BIKE TO SCHOOL  AND 100 MILE CLUBS</vt:lpstr>
      <vt:lpstr>PowerPoint Presentation</vt:lpstr>
      <vt:lpstr>MAVERICK COUNTY</vt:lpstr>
      <vt:lpstr>PowerPoint Presentation</vt:lpstr>
      <vt:lpstr>PowerPoint Presentation</vt:lpstr>
      <vt:lpstr>NUTRITION AMBASSADORS</vt:lpstr>
      <vt:lpstr>MAVERICK COUNTY</vt:lpstr>
      <vt:lpstr>NUTRITION AMBASSADORS</vt:lpstr>
      <vt:lpstr>PowerPoint Presentation</vt:lpstr>
      <vt:lpstr>PowerPoint Presentation</vt:lpstr>
      <vt:lpstr>NUTITION AMBASSADOR SCHOOL POSTERS </vt:lpstr>
      <vt:lpstr>PowerPoint Presentation</vt:lpstr>
      <vt:lpstr>PowerPoint Presentation</vt:lpstr>
      <vt:lpstr>PowerPoint Presentation</vt:lpstr>
      <vt:lpstr>MAVERICK COUNTY</vt:lpstr>
      <vt:lpstr>PowerPoint Presentation</vt:lpstr>
      <vt:lpstr>PowerPoint Presentation</vt:lpstr>
      <vt:lpstr>PowerPoint Presentation</vt:lpstr>
      <vt:lpstr>PowerPoint Presentation</vt:lpstr>
      <vt:lpstr>SUMMARY</vt:lpstr>
      <vt:lpstr>PowerPoint Presentation</vt:lpstr>
      <vt:lpstr>REFERENCES</vt:lpstr>
      <vt:lpstr>PowerPoint Presentation</vt:lpstr>
    </vt:vector>
  </TitlesOfParts>
  <Company>Health Human Services Commission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Briefing Outline</dc:title>
  <dc:creator>lcarruth</dc:creator>
  <cp:lastModifiedBy>Stephanie Ondrias</cp:lastModifiedBy>
  <cp:revision>1475</cp:revision>
  <cp:lastPrinted>2016-08-30T17:38:18Z</cp:lastPrinted>
  <dcterms:created xsi:type="dcterms:W3CDTF">2003-12-03T17:16:06Z</dcterms:created>
  <dcterms:modified xsi:type="dcterms:W3CDTF">2017-02-15T19:48:38Z</dcterms:modified>
</cp:coreProperties>
</file>