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1" r:id="rId6"/>
    <p:sldId id="262" r:id="rId7"/>
    <p:sldId id="271" r:id="rId8"/>
    <p:sldId id="272" r:id="rId9"/>
    <p:sldId id="263" r:id="rId10"/>
    <p:sldId id="274" r:id="rId11"/>
    <p:sldId id="264" r:id="rId12"/>
    <p:sldId id="273" r:id="rId13"/>
    <p:sldId id="265" r:id="rId14"/>
    <p:sldId id="266" r:id="rId15"/>
    <p:sldId id="268" r:id="rId16"/>
    <p:sldId id="267" r:id="rId17"/>
    <p:sldId id="276" r:id="rId18"/>
    <p:sldId id="277" r:id="rId19"/>
    <p:sldId id="278" r:id="rId20"/>
    <p:sldId id="269" r:id="rId21"/>
    <p:sldId id="275" r:id="rId22"/>
    <p:sldId id="2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517" autoAdjust="0"/>
  </p:normalViewPr>
  <p:slideViewPr>
    <p:cSldViewPr snapToGrid="0">
      <p:cViewPr varScale="1">
        <p:scale>
          <a:sx n="51" d="100"/>
          <a:sy n="51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11EC3-8426-48D2-B47B-4765AD341FA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586C08-ADC1-4C9B-A6A5-B3F30392CE94}">
      <dgm:prSet phldrT="[Text]" custT="1"/>
      <dgm:spPr/>
      <dgm:t>
        <a:bodyPr/>
        <a:lstStyle/>
        <a:p>
          <a:r>
            <a:rPr lang="en-US" sz="1400" b="1" dirty="0" smtClean="0"/>
            <a:t>Outreach</a:t>
          </a:r>
          <a:endParaRPr lang="en-US" sz="1400" b="1" dirty="0"/>
        </a:p>
      </dgm:t>
    </dgm:pt>
    <dgm:pt modelId="{E58885D3-A598-4AAE-8A1A-E3944CB6B4EE}" type="parTrans" cxnId="{ED91F4F5-4D11-4BB7-80D8-201B34585835}">
      <dgm:prSet/>
      <dgm:spPr/>
      <dgm:t>
        <a:bodyPr/>
        <a:lstStyle/>
        <a:p>
          <a:endParaRPr lang="en-US"/>
        </a:p>
      </dgm:t>
    </dgm:pt>
    <dgm:pt modelId="{1AA270E6-4425-43A8-8283-4A5ED0443E8D}" type="sibTrans" cxnId="{ED91F4F5-4D11-4BB7-80D8-201B34585835}">
      <dgm:prSet/>
      <dgm:spPr/>
      <dgm:t>
        <a:bodyPr/>
        <a:lstStyle/>
        <a:p>
          <a:endParaRPr lang="en-US"/>
        </a:p>
      </dgm:t>
    </dgm:pt>
    <dgm:pt modelId="{81276685-1297-4F1B-A2AA-941B3658B2C3}">
      <dgm:prSet phldrT="[Text]"/>
      <dgm:spPr/>
      <dgm:t>
        <a:bodyPr/>
        <a:lstStyle/>
        <a:p>
          <a:r>
            <a:rPr lang="en-US" dirty="0" smtClean="0"/>
            <a:t>Carl Rush</a:t>
          </a:r>
        </a:p>
        <a:p>
          <a:endParaRPr lang="en-US" dirty="0"/>
        </a:p>
      </dgm:t>
    </dgm:pt>
    <dgm:pt modelId="{529225EF-2681-4DA5-8C39-FAEB165DCEDE}" type="parTrans" cxnId="{F157EFD0-123D-4187-B785-B11C1BFBF0BB}">
      <dgm:prSet/>
      <dgm:spPr/>
      <dgm:t>
        <a:bodyPr/>
        <a:lstStyle/>
        <a:p>
          <a:endParaRPr lang="en-US"/>
        </a:p>
      </dgm:t>
    </dgm:pt>
    <dgm:pt modelId="{188A99BA-80F0-43F9-96BB-91C3610E4C59}" type="sibTrans" cxnId="{F157EFD0-123D-4187-B785-B11C1BFBF0BB}">
      <dgm:prSet/>
      <dgm:spPr/>
      <dgm:t>
        <a:bodyPr/>
        <a:lstStyle/>
        <a:p>
          <a:endParaRPr lang="en-US"/>
        </a:p>
      </dgm:t>
    </dgm:pt>
    <dgm:pt modelId="{EED99735-0B19-4070-A97A-6E710D338D9B}">
      <dgm:prSet phldrT="[Text]" custT="1"/>
      <dgm:spPr/>
      <dgm:t>
        <a:bodyPr/>
        <a:lstStyle/>
        <a:p>
          <a:r>
            <a:rPr lang="en-US" sz="1400" b="1" dirty="0" smtClean="0"/>
            <a:t>Settings*</a:t>
          </a:r>
          <a:endParaRPr lang="en-US" sz="1400" b="1" dirty="0"/>
        </a:p>
      </dgm:t>
    </dgm:pt>
    <dgm:pt modelId="{31284615-D764-4546-B41C-AB43612E2BF0}" type="parTrans" cxnId="{897DEFFD-8510-48CD-A6AD-500AB3B58871}">
      <dgm:prSet/>
      <dgm:spPr/>
      <dgm:t>
        <a:bodyPr/>
        <a:lstStyle/>
        <a:p>
          <a:endParaRPr lang="en-US"/>
        </a:p>
      </dgm:t>
    </dgm:pt>
    <dgm:pt modelId="{BAB2E1B3-7936-4BB6-8CCF-2523E1D1A0D5}" type="sibTrans" cxnId="{897DEFFD-8510-48CD-A6AD-500AB3B58871}">
      <dgm:prSet/>
      <dgm:spPr/>
      <dgm:t>
        <a:bodyPr/>
        <a:lstStyle/>
        <a:p>
          <a:endParaRPr lang="en-US"/>
        </a:p>
      </dgm:t>
    </dgm:pt>
    <dgm:pt modelId="{4DA729B2-5CF8-4B22-B925-A0FFB21586BC}">
      <dgm:prSet phldrT="[Text]"/>
      <dgm:spPr/>
      <dgm:t>
        <a:bodyPr/>
        <a:lstStyle/>
        <a:p>
          <a:r>
            <a:rPr lang="en-US" dirty="0" smtClean="0"/>
            <a:t>Lee Rosenthal</a:t>
          </a:r>
        </a:p>
        <a:p>
          <a:r>
            <a:rPr lang="en-US" dirty="0" smtClean="0"/>
            <a:t>(clinical)</a:t>
          </a:r>
          <a:endParaRPr lang="en-US" dirty="0"/>
        </a:p>
      </dgm:t>
    </dgm:pt>
    <dgm:pt modelId="{FE6B1F99-7C78-4ABF-B998-E9CE9029F5AB}" type="parTrans" cxnId="{3A20E2D0-5D0B-47EF-A885-7A25D289922E}">
      <dgm:prSet/>
      <dgm:spPr/>
      <dgm:t>
        <a:bodyPr/>
        <a:lstStyle/>
        <a:p>
          <a:endParaRPr lang="en-US"/>
        </a:p>
      </dgm:t>
    </dgm:pt>
    <dgm:pt modelId="{8BEFA8B8-9B7C-44A4-9437-1C7420679AF6}" type="sibTrans" cxnId="{3A20E2D0-5D0B-47EF-A885-7A25D289922E}">
      <dgm:prSet/>
      <dgm:spPr/>
      <dgm:t>
        <a:bodyPr/>
        <a:lstStyle/>
        <a:p>
          <a:endParaRPr lang="en-US"/>
        </a:p>
      </dgm:t>
    </dgm:pt>
    <dgm:pt modelId="{FB8E9108-921B-45B0-91D1-24F0B3BCD77C}">
      <dgm:prSet phldrT="[Text]" custT="1"/>
      <dgm:spPr/>
      <dgm:t>
        <a:bodyPr/>
        <a:lstStyle/>
        <a:p>
          <a:r>
            <a:rPr lang="en-US" sz="1400" b="1" dirty="0" smtClean="0"/>
            <a:t>Assessment**</a:t>
          </a:r>
          <a:endParaRPr lang="en-US" sz="1400" b="1" dirty="0"/>
        </a:p>
      </dgm:t>
    </dgm:pt>
    <dgm:pt modelId="{0010D047-2E85-489D-AB7D-19D9582CFB4B}" type="parTrans" cxnId="{5DD297B0-5B7F-401D-AD53-41F6A36226FE}">
      <dgm:prSet/>
      <dgm:spPr/>
      <dgm:t>
        <a:bodyPr/>
        <a:lstStyle/>
        <a:p>
          <a:endParaRPr lang="en-US"/>
        </a:p>
      </dgm:t>
    </dgm:pt>
    <dgm:pt modelId="{F424D2FB-1E7B-40EB-A6E9-7057AB852107}" type="sibTrans" cxnId="{5DD297B0-5B7F-401D-AD53-41F6A36226FE}">
      <dgm:prSet/>
      <dgm:spPr/>
      <dgm:t>
        <a:bodyPr/>
        <a:lstStyle/>
        <a:p>
          <a:endParaRPr lang="en-US"/>
        </a:p>
      </dgm:t>
    </dgm:pt>
    <dgm:pt modelId="{81D4C8CF-0D11-425E-904E-7474ED3EB537}">
      <dgm:prSet phldrT="[Text]"/>
      <dgm:spPr/>
      <dgm:t>
        <a:bodyPr/>
        <a:lstStyle/>
        <a:p>
          <a:r>
            <a:rPr lang="en-US" dirty="0" smtClean="0"/>
            <a:t>Caitlin Allen</a:t>
          </a:r>
          <a:endParaRPr lang="en-US" dirty="0"/>
        </a:p>
      </dgm:t>
    </dgm:pt>
    <dgm:pt modelId="{8DFDAD5A-88F4-4651-ACA2-B41B247D4CCD}" type="parTrans" cxnId="{9F004B4C-16CB-42A1-B9A8-FA44BF0773A9}">
      <dgm:prSet/>
      <dgm:spPr/>
      <dgm:t>
        <a:bodyPr/>
        <a:lstStyle/>
        <a:p>
          <a:endParaRPr lang="en-US"/>
        </a:p>
      </dgm:t>
    </dgm:pt>
    <dgm:pt modelId="{A3A6F924-B902-4FAD-9743-109249860C01}" type="sibTrans" cxnId="{9F004B4C-16CB-42A1-B9A8-FA44BF0773A9}">
      <dgm:prSet/>
      <dgm:spPr/>
      <dgm:t>
        <a:bodyPr/>
        <a:lstStyle/>
        <a:p>
          <a:endParaRPr lang="en-US"/>
        </a:p>
      </dgm:t>
    </dgm:pt>
    <dgm:pt modelId="{EF979955-198C-4FA0-96EA-B870FD3FB3A1}">
      <dgm:prSet phldrT="[Text]"/>
      <dgm:spPr/>
      <dgm:t>
        <a:bodyPr/>
        <a:lstStyle/>
        <a:p>
          <a:r>
            <a:rPr lang="en-US" dirty="0" smtClean="0"/>
            <a:t>Nell Brownstein</a:t>
          </a:r>
          <a:endParaRPr lang="en-US" dirty="0"/>
        </a:p>
      </dgm:t>
    </dgm:pt>
    <dgm:pt modelId="{9DD43197-198B-472E-A68C-055512315F18}" type="parTrans" cxnId="{8137C47C-7123-42B5-A931-369FB9029B30}">
      <dgm:prSet/>
      <dgm:spPr/>
      <dgm:t>
        <a:bodyPr/>
        <a:lstStyle/>
        <a:p>
          <a:endParaRPr lang="en-US"/>
        </a:p>
      </dgm:t>
    </dgm:pt>
    <dgm:pt modelId="{7C307CAC-0C22-451A-8C81-0AB188954ED7}" type="sibTrans" cxnId="{8137C47C-7123-42B5-A931-369FB9029B30}">
      <dgm:prSet/>
      <dgm:spPr/>
      <dgm:t>
        <a:bodyPr/>
        <a:lstStyle/>
        <a:p>
          <a:endParaRPr lang="en-US"/>
        </a:p>
      </dgm:t>
    </dgm:pt>
    <dgm:pt modelId="{73D30153-E6E4-42A0-849D-5CD60D46ECE2}">
      <dgm:prSet phldrT="[Text]"/>
      <dgm:spPr/>
      <dgm:t>
        <a:bodyPr/>
        <a:lstStyle/>
        <a:p>
          <a:r>
            <a:rPr lang="en-US" dirty="0" smtClean="0"/>
            <a:t>Project Director </a:t>
          </a:r>
        </a:p>
        <a:p>
          <a:r>
            <a:rPr lang="en-US" dirty="0" smtClean="0"/>
            <a:t>L. Rosenthal </a:t>
          </a:r>
          <a:endParaRPr lang="en-US" dirty="0"/>
        </a:p>
      </dgm:t>
    </dgm:pt>
    <dgm:pt modelId="{2C937494-DA6A-41D8-94CC-E14E36C47CF0}" type="parTrans" cxnId="{FD02D4F3-498C-4AC3-B482-B2EF5618C4A2}">
      <dgm:prSet/>
      <dgm:spPr/>
      <dgm:t>
        <a:bodyPr/>
        <a:lstStyle/>
        <a:p>
          <a:endParaRPr lang="en-US"/>
        </a:p>
      </dgm:t>
    </dgm:pt>
    <dgm:pt modelId="{5D69B9EC-C0DC-407A-806F-92E6234C105F}" type="sibTrans" cxnId="{FD02D4F3-498C-4AC3-B482-B2EF5618C4A2}">
      <dgm:prSet/>
      <dgm:spPr/>
      <dgm:t>
        <a:bodyPr/>
        <a:lstStyle/>
        <a:p>
          <a:endParaRPr lang="en-US"/>
        </a:p>
      </dgm:t>
    </dgm:pt>
    <dgm:pt modelId="{81A77038-2F3D-4D84-B8E5-21C32DB4CEFB}">
      <dgm:prSet phldrT="[Text]"/>
      <dgm:spPr/>
      <dgm:t>
        <a:bodyPr/>
        <a:lstStyle/>
        <a:p>
          <a:r>
            <a:rPr lang="en-US" dirty="0" smtClean="0"/>
            <a:t>Jorge Ibarra </a:t>
          </a:r>
          <a:endParaRPr lang="en-US" dirty="0"/>
        </a:p>
      </dgm:t>
    </dgm:pt>
    <dgm:pt modelId="{245D9224-05BD-425A-BE37-B022B6FE6663}" type="parTrans" cxnId="{BF3939CF-E763-4537-8429-527DE79CB827}">
      <dgm:prSet/>
      <dgm:spPr/>
      <dgm:t>
        <a:bodyPr/>
        <a:lstStyle/>
        <a:p>
          <a:endParaRPr lang="en-US"/>
        </a:p>
      </dgm:t>
    </dgm:pt>
    <dgm:pt modelId="{6B1A1700-53F5-4A7F-8EB7-7E3C63198720}" type="sibTrans" cxnId="{BF3939CF-E763-4537-8429-527DE79CB827}">
      <dgm:prSet/>
      <dgm:spPr/>
      <dgm:t>
        <a:bodyPr/>
        <a:lstStyle/>
        <a:p>
          <a:endParaRPr lang="en-US"/>
        </a:p>
      </dgm:t>
    </dgm:pt>
    <dgm:pt modelId="{E43BFB72-1ADF-4307-8AAC-A88ED997DE07}">
      <dgm:prSet phldrT="[Text]"/>
      <dgm:spPr/>
      <dgm:t>
        <a:bodyPr/>
        <a:lstStyle/>
        <a:p>
          <a:r>
            <a:rPr lang="en-US" dirty="0" smtClean="0"/>
            <a:t>Project Directors Team</a:t>
          </a:r>
          <a:endParaRPr lang="en-US" dirty="0"/>
        </a:p>
      </dgm:t>
    </dgm:pt>
    <dgm:pt modelId="{EF9F1CFE-4130-4159-9157-133CE400B9E5}" type="parTrans" cxnId="{746CE6B1-EAF5-467D-8528-85FF4B6C501C}">
      <dgm:prSet/>
      <dgm:spPr/>
      <dgm:t>
        <a:bodyPr/>
        <a:lstStyle/>
        <a:p>
          <a:endParaRPr lang="en-US"/>
        </a:p>
      </dgm:t>
    </dgm:pt>
    <dgm:pt modelId="{D45FF84E-8D48-41AB-B0A9-4C28F050E06A}" type="sibTrans" cxnId="{746CE6B1-EAF5-467D-8528-85FF4B6C501C}">
      <dgm:prSet/>
      <dgm:spPr/>
      <dgm:t>
        <a:bodyPr/>
        <a:lstStyle/>
        <a:p>
          <a:endParaRPr lang="en-US"/>
        </a:p>
      </dgm:t>
    </dgm:pt>
    <dgm:pt modelId="{895F3384-6BCF-4961-9C3C-A4A12BBAE39E}">
      <dgm:prSet phldrT="[Text]"/>
      <dgm:spPr/>
      <dgm:t>
        <a:bodyPr/>
        <a:lstStyle/>
        <a:p>
          <a:r>
            <a:rPr lang="en-US" dirty="0" smtClean="0"/>
            <a:t>Julie St. John</a:t>
          </a:r>
        </a:p>
        <a:p>
          <a:r>
            <a:rPr lang="en-US" dirty="0" smtClean="0"/>
            <a:t>(community)</a:t>
          </a:r>
          <a:endParaRPr lang="en-US" dirty="0"/>
        </a:p>
      </dgm:t>
    </dgm:pt>
    <dgm:pt modelId="{B8A5E834-47AE-4B10-8385-ACF9EA5E6543}" type="parTrans" cxnId="{C1C639C0-B9BF-4A54-8601-99037368125D}">
      <dgm:prSet/>
      <dgm:spPr/>
      <dgm:t>
        <a:bodyPr/>
        <a:lstStyle/>
        <a:p>
          <a:endParaRPr lang="en-US"/>
        </a:p>
      </dgm:t>
    </dgm:pt>
    <dgm:pt modelId="{36D4E525-2066-427B-B3CD-E429DD263E31}" type="sibTrans" cxnId="{C1C639C0-B9BF-4A54-8601-99037368125D}">
      <dgm:prSet/>
      <dgm:spPr/>
      <dgm:t>
        <a:bodyPr/>
        <a:lstStyle/>
        <a:p>
          <a:endParaRPr lang="en-US"/>
        </a:p>
      </dgm:t>
    </dgm:pt>
    <dgm:pt modelId="{F9DB60AD-04D4-4808-9471-C777E0F021F2}">
      <dgm:prSet phldrT="[Text]"/>
      <dgm:spPr/>
      <dgm:t>
        <a:bodyPr/>
        <a:lstStyle/>
        <a:p>
          <a:r>
            <a:rPr lang="en-US" dirty="0" smtClean="0"/>
            <a:t>Durrell Fox</a:t>
          </a:r>
          <a:endParaRPr lang="en-US" dirty="0"/>
        </a:p>
      </dgm:t>
    </dgm:pt>
    <dgm:pt modelId="{86D5CB59-FB71-41AE-A7A1-96042E3F1247}" type="parTrans" cxnId="{DBBA9058-471A-44BC-8120-704FD27BAEE2}">
      <dgm:prSet/>
      <dgm:spPr/>
      <dgm:t>
        <a:bodyPr/>
        <a:lstStyle/>
        <a:p>
          <a:endParaRPr lang="en-US"/>
        </a:p>
      </dgm:t>
    </dgm:pt>
    <dgm:pt modelId="{CFB462AB-161F-429A-B744-4A51D30FD442}" type="sibTrans" cxnId="{DBBA9058-471A-44BC-8120-704FD27BAEE2}">
      <dgm:prSet/>
      <dgm:spPr/>
      <dgm:t>
        <a:bodyPr/>
        <a:lstStyle/>
        <a:p>
          <a:endParaRPr lang="en-US"/>
        </a:p>
      </dgm:t>
    </dgm:pt>
    <dgm:pt modelId="{264D4A16-1960-477D-8FFC-B0B5753433BD}">
      <dgm:prSet phldrT="[Text]"/>
      <dgm:spPr/>
      <dgm:t>
        <a:bodyPr/>
        <a:lstStyle/>
        <a:p>
          <a:r>
            <a:rPr lang="en-US" dirty="0" smtClean="0"/>
            <a:t>Lisa Renee Fox</a:t>
          </a:r>
        </a:p>
        <a:p>
          <a:r>
            <a:rPr lang="en-US" dirty="0" smtClean="0"/>
            <a:t>(Advisor liaison)</a:t>
          </a:r>
          <a:endParaRPr lang="en-US" dirty="0"/>
        </a:p>
      </dgm:t>
    </dgm:pt>
    <dgm:pt modelId="{C79159D3-47F6-4724-BE42-6AD1CE924274}" type="parTrans" cxnId="{4B1C6EDD-D974-495C-86DD-99467816ADB8}">
      <dgm:prSet/>
      <dgm:spPr/>
      <dgm:t>
        <a:bodyPr/>
        <a:lstStyle/>
        <a:p>
          <a:endParaRPr lang="en-US"/>
        </a:p>
      </dgm:t>
    </dgm:pt>
    <dgm:pt modelId="{292ECFD7-AC15-41F4-B789-7861FA4FDC62}" type="sibTrans" cxnId="{4B1C6EDD-D974-495C-86DD-99467816ADB8}">
      <dgm:prSet/>
      <dgm:spPr/>
      <dgm:t>
        <a:bodyPr/>
        <a:lstStyle/>
        <a:p>
          <a:endParaRPr lang="en-US"/>
        </a:p>
      </dgm:t>
    </dgm:pt>
    <dgm:pt modelId="{E34C1822-0E47-48D8-88E2-F1EFA2327C93}">
      <dgm:prSet phldrT="[Text]"/>
      <dgm:spPr/>
      <dgm:t>
        <a:bodyPr/>
        <a:lstStyle/>
        <a:p>
          <a:r>
            <a:rPr lang="en-US" dirty="0" smtClean="0"/>
            <a:t>Admin/IRB Team</a:t>
          </a:r>
        </a:p>
        <a:p>
          <a:r>
            <a:rPr lang="en-US" dirty="0" smtClean="0"/>
            <a:t>B. Sanchez &amp; </a:t>
          </a:r>
        </a:p>
        <a:p>
          <a:r>
            <a:rPr lang="en-US" dirty="0" smtClean="0"/>
            <a:t>J. Ibarra &amp; C. Palmer</a:t>
          </a:r>
          <a:endParaRPr lang="en-US" dirty="0"/>
        </a:p>
      </dgm:t>
    </dgm:pt>
    <dgm:pt modelId="{E4F12B84-F6D7-4075-B4B0-6A9F136144AD}" type="parTrans" cxnId="{84A49EF4-1914-4B45-A1A4-33D19AA9DAF8}">
      <dgm:prSet/>
      <dgm:spPr/>
      <dgm:t>
        <a:bodyPr/>
        <a:lstStyle/>
        <a:p>
          <a:endParaRPr lang="en-US"/>
        </a:p>
      </dgm:t>
    </dgm:pt>
    <dgm:pt modelId="{7D7B4B22-DDDA-4794-AEEB-8A52E63443F6}" type="sibTrans" cxnId="{84A49EF4-1914-4B45-A1A4-33D19AA9DAF8}">
      <dgm:prSet/>
      <dgm:spPr/>
      <dgm:t>
        <a:bodyPr/>
        <a:lstStyle/>
        <a:p>
          <a:endParaRPr lang="en-US"/>
        </a:p>
      </dgm:t>
    </dgm:pt>
    <dgm:pt modelId="{FCF64AFA-7454-4D56-AE0E-962977C6AFE6}" type="pres">
      <dgm:prSet presAssocID="{D4911EC3-8426-48D2-B47B-4765AD341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88E3BE-015C-4D06-A2C2-B7034D477CE7}" type="pres">
      <dgm:prSet presAssocID="{73D30153-E6E4-42A0-849D-5CD60D46ECE2}" presName="hierRoot1" presStyleCnt="0">
        <dgm:presLayoutVars>
          <dgm:hierBranch val="init"/>
        </dgm:presLayoutVars>
      </dgm:prSet>
      <dgm:spPr/>
    </dgm:pt>
    <dgm:pt modelId="{9E3135C9-0F3B-4319-8C3F-87F660A66C31}" type="pres">
      <dgm:prSet presAssocID="{73D30153-E6E4-42A0-849D-5CD60D46ECE2}" presName="rootComposite1" presStyleCnt="0"/>
      <dgm:spPr/>
    </dgm:pt>
    <dgm:pt modelId="{6793FCDF-5E8C-4465-A476-AED8534502A4}" type="pres">
      <dgm:prSet presAssocID="{73D30153-E6E4-42A0-849D-5CD60D46ECE2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27020-D503-4E96-95DD-D33458127666}" type="pres">
      <dgm:prSet presAssocID="{73D30153-E6E4-42A0-849D-5CD60D46ECE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23D021-D610-4225-B397-9BBAC9901C2B}" type="pres">
      <dgm:prSet presAssocID="{73D30153-E6E4-42A0-849D-5CD60D46ECE2}" presName="hierChild2" presStyleCnt="0"/>
      <dgm:spPr/>
    </dgm:pt>
    <dgm:pt modelId="{EC910AED-6533-4BB4-BA83-6E4B0C3992C7}" type="pres">
      <dgm:prSet presAssocID="{73D30153-E6E4-42A0-849D-5CD60D46ECE2}" presName="hierChild3" presStyleCnt="0"/>
      <dgm:spPr/>
    </dgm:pt>
    <dgm:pt modelId="{D25B53DB-40A1-44AB-8DF8-75FDB933B3CC}" type="pres">
      <dgm:prSet presAssocID="{E43BFB72-1ADF-4307-8AAC-A88ED997DE07}" presName="hierRoot1" presStyleCnt="0">
        <dgm:presLayoutVars>
          <dgm:hierBranch val="init"/>
        </dgm:presLayoutVars>
      </dgm:prSet>
      <dgm:spPr/>
    </dgm:pt>
    <dgm:pt modelId="{BE072193-DB87-486A-9FE1-E4A494DB51B3}" type="pres">
      <dgm:prSet presAssocID="{E43BFB72-1ADF-4307-8AAC-A88ED997DE07}" presName="rootComposite1" presStyleCnt="0"/>
      <dgm:spPr/>
    </dgm:pt>
    <dgm:pt modelId="{E58EF96B-7BF5-4C11-841A-51A631550F49}" type="pres">
      <dgm:prSet presAssocID="{E43BFB72-1ADF-4307-8AAC-A88ED997DE07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596E1-EC24-490E-8272-A0414A72730B}" type="pres">
      <dgm:prSet presAssocID="{E43BFB72-1ADF-4307-8AAC-A88ED997DE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304BB97-FCE5-4189-AE9C-4894C1C316D8}" type="pres">
      <dgm:prSet presAssocID="{E43BFB72-1ADF-4307-8AAC-A88ED997DE07}" presName="hierChild2" presStyleCnt="0"/>
      <dgm:spPr/>
    </dgm:pt>
    <dgm:pt modelId="{063431F0-2F0C-4C0E-ADDC-39E30D3B2022}" type="pres">
      <dgm:prSet presAssocID="{E58885D3-A598-4AAE-8A1A-E3944CB6B4E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14D7236-F922-4585-9069-C156911F34B9}" type="pres">
      <dgm:prSet presAssocID="{62586C08-ADC1-4C9B-A6A5-B3F30392CE94}" presName="hierRoot2" presStyleCnt="0">
        <dgm:presLayoutVars>
          <dgm:hierBranch val="init"/>
        </dgm:presLayoutVars>
      </dgm:prSet>
      <dgm:spPr/>
    </dgm:pt>
    <dgm:pt modelId="{B93B6CF0-B5CF-4949-B57C-3C0605F1B2DF}" type="pres">
      <dgm:prSet presAssocID="{62586C08-ADC1-4C9B-A6A5-B3F30392CE94}" presName="rootComposite" presStyleCnt="0"/>
      <dgm:spPr/>
    </dgm:pt>
    <dgm:pt modelId="{A57B58E8-DC8C-4AE1-AF20-C019FD0EB97D}" type="pres">
      <dgm:prSet presAssocID="{62586C08-ADC1-4C9B-A6A5-B3F30392CE9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616D5-B5C6-405F-98ED-8F7948E7399C}" type="pres">
      <dgm:prSet presAssocID="{62586C08-ADC1-4C9B-A6A5-B3F30392CE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CA6259D1-4914-4BD7-AF44-27EE4034FFD2}" type="pres">
      <dgm:prSet presAssocID="{62586C08-ADC1-4C9B-A6A5-B3F30392CE94}" presName="hierChild4" presStyleCnt="0"/>
      <dgm:spPr/>
    </dgm:pt>
    <dgm:pt modelId="{DBBDF14E-D278-4E19-85F6-7E2DEAEFBF67}" type="pres">
      <dgm:prSet presAssocID="{529225EF-2681-4DA5-8C39-FAEB165DCEDE}" presName="Name37" presStyleLbl="parChTrans1D3" presStyleIdx="0" presStyleCnt="8"/>
      <dgm:spPr/>
      <dgm:t>
        <a:bodyPr/>
        <a:lstStyle/>
        <a:p>
          <a:endParaRPr lang="en-US"/>
        </a:p>
      </dgm:t>
    </dgm:pt>
    <dgm:pt modelId="{CCCF194A-D723-482F-97AE-00D4362F0729}" type="pres">
      <dgm:prSet presAssocID="{81276685-1297-4F1B-A2AA-941B3658B2C3}" presName="hierRoot2" presStyleCnt="0">
        <dgm:presLayoutVars>
          <dgm:hierBranch val="init"/>
        </dgm:presLayoutVars>
      </dgm:prSet>
      <dgm:spPr/>
    </dgm:pt>
    <dgm:pt modelId="{9C8A0801-E2C4-4361-ABEA-5E486E71052F}" type="pres">
      <dgm:prSet presAssocID="{81276685-1297-4F1B-A2AA-941B3658B2C3}" presName="rootComposite" presStyleCnt="0"/>
      <dgm:spPr/>
    </dgm:pt>
    <dgm:pt modelId="{984D7DDD-CD64-4FC7-B9D4-626B88EE920D}" type="pres">
      <dgm:prSet presAssocID="{81276685-1297-4F1B-A2AA-941B3658B2C3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4E6DE-98E6-4252-AFA5-3D324BD1AEF3}" type="pres">
      <dgm:prSet presAssocID="{81276685-1297-4F1B-A2AA-941B3658B2C3}" presName="rootConnector" presStyleLbl="node3" presStyleIdx="0" presStyleCnt="8"/>
      <dgm:spPr/>
      <dgm:t>
        <a:bodyPr/>
        <a:lstStyle/>
        <a:p>
          <a:endParaRPr lang="en-US"/>
        </a:p>
      </dgm:t>
    </dgm:pt>
    <dgm:pt modelId="{5B0F3BB1-3158-4D5E-8E1F-594B3B6D64E5}" type="pres">
      <dgm:prSet presAssocID="{81276685-1297-4F1B-A2AA-941B3658B2C3}" presName="hierChild4" presStyleCnt="0"/>
      <dgm:spPr/>
    </dgm:pt>
    <dgm:pt modelId="{88EB26A0-DBAA-444F-9D68-B94838E30CA5}" type="pres">
      <dgm:prSet presAssocID="{81276685-1297-4F1B-A2AA-941B3658B2C3}" presName="hierChild5" presStyleCnt="0"/>
      <dgm:spPr/>
    </dgm:pt>
    <dgm:pt modelId="{B4789EC2-86AD-4D3B-805F-05BED701BA67}" type="pres">
      <dgm:prSet presAssocID="{86D5CB59-FB71-41AE-A7A1-96042E3F1247}" presName="Name37" presStyleLbl="parChTrans1D3" presStyleIdx="1" presStyleCnt="8"/>
      <dgm:spPr/>
      <dgm:t>
        <a:bodyPr/>
        <a:lstStyle/>
        <a:p>
          <a:endParaRPr lang="en-US"/>
        </a:p>
      </dgm:t>
    </dgm:pt>
    <dgm:pt modelId="{0441755D-7DD9-47A8-B1E2-4D871C69F7DC}" type="pres">
      <dgm:prSet presAssocID="{F9DB60AD-04D4-4808-9471-C777E0F021F2}" presName="hierRoot2" presStyleCnt="0">
        <dgm:presLayoutVars>
          <dgm:hierBranch val="init"/>
        </dgm:presLayoutVars>
      </dgm:prSet>
      <dgm:spPr/>
    </dgm:pt>
    <dgm:pt modelId="{FC20CA8C-616A-4C05-897C-0788B6893AF7}" type="pres">
      <dgm:prSet presAssocID="{F9DB60AD-04D4-4808-9471-C777E0F021F2}" presName="rootComposite" presStyleCnt="0"/>
      <dgm:spPr/>
    </dgm:pt>
    <dgm:pt modelId="{3BAA852C-C713-49E9-B191-DDFA60329489}" type="pres">
      <dgm:prSet presAssocID="{F9DB60AD-04D4-4808-9471-C777E0F021F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23A04-93CE-4BC9-AB08-C8179916EDAA}" type="pres">
      <dgm:prSet presAssocID="{F9DB60AD-04D4-4808-9471-C777E0F021F2}" presName="rootConnector" presStyleLbl="node3" presStyleIdx="1" presStyleCnt="8"/>
      <dgm:spPr/>
      <dgm:t>
        <a:bodyPr/>
        <a:lstStyle/>
        <a:p>
          <a:endParaRPr lang="en-US"/>
        </a:p>
      </dgm:t>
    </dgm:pt>
    <dgm:pt modelId="{776781B1-0E50-4B60-96BF-22548B55FA51}" type="pres">
      <dgm:prSet presAssocID="{F9DB60AD-04D4-4808-9471-C777E0F021F2}" presName="hierChild4" presStyleCnt="0"/>
      <dgm:spPr/>
    </dgm:pt>
    <dgm:pt modelId="{CC5D374E-80FD-445E-9F24-47049BF76FB5}" type="pres">
      <dgm:prSet presAssocID="{F9DB60AD-04D4-4808-9471-C777E0F021F2}" presName="hierChild5" presStyleCnt="0"/>
      <dgm:spPr/>
    </dgm:pt>
    <dgm:pt modelId="{CE2F5F15-956E-4A26-953A-E86D6C37FDA3}" type="pres">
      <dgm:prSet presAssocID="{C79159D3-47F6-4724-BE42-6AD1CE924274}" presName="Name37" presStyleLbl="parChTrans1D3" presStyleIdx="2" presStyleCnt="8"/>
      <dgm:spPr/>
      <dgm:t>
        <a:bodyPr/>
        <a:lstStyle/>
        <a:p>
          <a:endParaRPr lang="en-US"/>
        </a:p>
      </dgm:t>
    </dgm:pt>
    <dgm:pt modelId="{272E0658-1C1C-4782-A9F4-E9CFFC0BA414}" type="pres">
      <dgm:prSet presAssocID="{264D4A16-1960-477D-8FFC-B0B5753433BD}" presName="hierRoot2" presStyleCnt="0">
        <dgm:presLayoutVars>
          <dgm:hierBranch val="init"/>
        </dgm:presLayoutVars>
      </dgm:prSet>
      <dgm:spPr/>
    </dgm:pt>
    <dgm:pt modelId="{6E6DC3B4-7095-4CA4-8FBA-8E381BE2301A}" type="pres">
      <dgm:prSet presAssocID="{264D4A16-1960-477D-8FFC-B0B5753433BD}" presName="rootComposite" presStyleCnt="0"/>
      <dgm:spPr/>
    </dgm:pt>
    <dgm:pt modelId="{69DED84A-6F52-404D-B8F7-00112CC643F3}" type="pres">
      <dgm:prSet presAssocID="{264D4A16-1960-477D-8FFC-B0B5753433BD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7DD21-AD5B-4533-93EA-429C9608386A}" type="pres">
      <dgm:prSet presAssocID="{264D4A16-1960-477D-8FFC-B0B5753433BD}" presName="rootConnector" presStyleLbl="node3" presStyleIdx="2" presStyleCnt="8"/>
      <dgm:spPr/>
      <dgm:t>
        <a:bodyPr/>
        <a:lstStyle/>
        <a:p>
          <a:endParaRPr lang="en-US"/>
        </a:p>
      </dgm:t>
    </dgm:pt>
    <dgm:pt modelId="{4B7A2A44-082E-4C25-8E6A-45C589D7E61D}" type="pres">
      <dgm:prSet presAssocID="{264D4A16-1960-477D-8FFC-B0B5753433BD}" presName="hierChild4" presStyleCnt="0"/>
      <dgm:spPr/>
    </dgm:pt>
    <dgm:pt modelId="{68BD6BCD-63FE-4698-9914-CEDC68BD9B30}" type="pres">
      <dgm:prSet presAssocID="{264D4A16-1960-477D-8FFC-B0B5753433BD}" presName="hierChild5" presStyleCnt="0"/>
      <dgm:spPr/>
    </dgm:pt>
    <dgm:pt modelId="{851D7BDF-EE69-49C6-BDCF-668A65B16E6B}" type="pres">
      <dgm:prSet presAssocID="{62586C08-ADC1-4C9B-A6A5-B3F30392CE94}" presName="hierChild5" presStyleCnt="0"/>
      <dgm:spPr/>
    </dgm:pt>
    <dgm:pt modelId="{BDE0B598-E5DE-473A-9DC3-D758CF196EAA}" type="pres">
      <dgm:prSet presAssocID="{31284615-D764-4546-B41C-AB43612E2BF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A92A4FC-1076-42A8-A3DC-5C48F324D7BD}" type="pres">
      <dgm:prSet presAssocID="{EED99735-0B19-4070-A97A-6E710D338D9B}" presName="hierRoot2" presStyleCnt="0">
        <dgm:presLayoutVars>
          <dgm:hierBranch val="init"/>
        </dgm:presLayoutVars>
      </dgm:prSet>
      <dgm:spPr/>
    </dgm:pt>
    <dgm:pt modelId="{AE13C5B3-8C64-48D6-9012-E211615E3ECD}" type="pres">
      <dgm:prSet presAssocID="{EED99735-0B19-4070-A97A-6E710D338D9B}" presName="rootComposite" presStyleCnt="0"/>
      <dgm:spPr/>
    </dgm:pt>
    <dgm:pt modelId="{F84DBA45-6BB9-4840-B866-B1F31D74D2FB}" type="pres">
      <dgm:prSet presAssocID="{EED99735-0B19-4070-A97A-6E710D338D9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D3F47-8885-4734-A43B-CDE0C91ACD2C}" type="pres">
      <dgm:prSet presAssocID="{EED99735-0B19-4070-A97A-6E710D338D9B}" presName="rootConnector" presStyleLbl="node2" presStyleIdx="1" presStyleCnt="3"/>
      <dgm:spPr/>
      <dgm:t>
        <a:bodyPr/>
        <a:lstStyle/>
        <a:p>
          <a:endParaRPr lang="en-US"/>
        </a:p>
      </dgm:t>
    </dgm:pt>
    <dgm:pt modelId="{B0CFC275-7C28-49B6-B23A-96B6ADD8EBA4}" type="pres">
      <dgm:prSet presAssocID="{EED99735-0B19-4070-A97A-6E710D338D9B}" presName="hierChild4" presStyleCnt="0"/>
      <dgm:spPr/>
    </dgm:pt>
    <dgm:pt modelId="{E6568F48-5168-47E9-A788-A9C41772325F}" type="pres">
      <dgm:prSet presAssocID="{FE6B1F99-7C78-4ABF-B998-E9CE9029F5AB}" presName="Name37" presStyleLbl="parChTrans1D3" presStyleIdx="3" presStyleCnt="8"/>
      <dgm:spPr/>
      <dgm:t>
        <a:bodyPr/>
        <a:lstStyle/>
        <a:p>
          <a:endParaRPr lang="en-US"/>
        </a:p>
      </dgm:t>
    </dgm:pt>
    <dgm:pt modelId="{73C11F70-53E8-424F-805E-253379EE86A1}" type="pres">
      <dgm:prSet presAssocID="{4DA729B2-5CF8-4B22-B925-A0FFB21586BC}" presName="hierRoot2" presStyleCnt="0">
        <dgm:presLayoutVars>
          <dgm:hierBranch val="init"/>
        </dgm:presLayoutVars>
      </dgm:prSet>
      <dgm:spPr/>
    </dgm:pt>
    <dgm:pt modelId="{6497BC93-5C9C-4DCA-9067-31CA538C9B5E}" type="pres">
      <dgm:prSet presAssocID="{4DA729B2-5CF8-4B22-B925-A0FFB21586BC}" presName="rootComposite" presStyleCnt="0"/>
      <dgm:spPr/>
    </dgm:pt>
    <dgm:pt modelId="{045D501C-EA51-483F-B929-57C9F7595E3D}" type="pres">
      <dgm:prSet presAssocID="{4DA729B2-5CF8-4B22-B925-A0FFB21586BC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B9948-D981-4869-9A42-6DD4E0EBDAEA}" type="pres">
      <dgm:prSet presAssocID="{4DA729B2-5CF8-4B22-B925-A0FFB21586BC}" presName="rootConnector" presStyleLbl="node3" presStyleIdx="3" presStyleCnt="8"/>
      <dgm:spPr/>
      <dgm:t>
        <a:bodyPr/>
        <a:lstStyle/>
        <a:p>
          <a:endParaRPr lang="en-US"/>
        </a:p>
      </dgm:t>
    </dgm:pt>
    <dgm:pt modelId="{5F045943-87B1-48CD-A874-49674A3DD16D}" type="pres">
      <dgm:prSet presAssocID="{4DA729B2-5CF8-4B22-B925-A0FFB21586BC}" presName="hierChild4" presStyleCnt="0"/>
      <dgm:spPr/>
    </dgm:pt>
    <dgm:pt modelId="{C99B6846-D27C-4274-BD11-3FFFB3C69092}" type="pres">
      <dgm:prSet presAssocID="{4DA729B2-5CF8-4B22-B925-A0FFB21586BC}" presName="hierChild5" presStyleCnt="0"/>
      <dgm:spPr/>
    </dgm:pt>
    <dgm:pt modelId="{DEE2A507-A219-4233-9DA4-D80B83534C6B}" type="pres">
      <dgm:prSet presAssocID="{B8A5E834-47AE-4B10-8385-ACF9EA5E6543}" presName="Name37" presStyleLbl="parChTrans1D3" presStyleIdx="4" presStyleCnt="8"/>
      <dgm:spPr/>
      <dgm:t>
        <a:bodyPr/>
        <a:lstStyle/>
        <a:p>
          <a:endParaRPr lang="en-US"/>
        </a:p>
      </dgm:t>
    </dgm:pt>
    <dgm:pt modelId="{D3702ED0-D0D0-4D04-B2A5-4FC84641E395}" type="pres">
      <dgm:prSet presAssocID="{895F3384-6BCF-4961-9C3C-A4A12BBAE39E}" presName="hierRoot2" presStyleCnt="0">
        <dgm:presLayoutVars>
          <dgm:hierBranch val="init"/>
        </dgm:presLayoutVars>
      </dgm:prSet>
      <dgm:spPr/>
    </dgm:pt>
    <dgm:pt modelId="{0C062E8C-8A4D-4447-825F-C6F0F3DD5525}" type="pres">
      <dgm:prSet presAssocID="{895F3384-6BCF-4961-9C3C-A4A12BBAE39E}" presName="rootComposite" presStyleCnt="0"/>
      <dgm:spPr/>
    </dgm:pt>
    <dgm:pt modelId="{6ADA6F26-D210-40CC-BEF7-DB5B88B05EF0}" type="pres">
      <dgm:prSet presAssocID="{895F3384-6BCF-4961-9C3C-A4A12BBAE39E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1D842-2E19-4F57-94AD-FC184901EBB8}" type="pres">
      <dgm:prSet presAssocID="{895F3384-6BCF-4961-9C3C-A4A12BBAE39E}" presName="rootConnector" presStyleLbl="node3" presStyleIdx="4" presStyleCnt="8"/>
      <dgm:spPr/>
      <dgm:t>
        <a:bodyPr/>
        <a:lstStyle/>
        <a:p>
          <a:endParaRPr lang="en-US"/>
        </a:p>
      </dgm:t>
    </dgm:pt>
    <dgm:pt modelId="{F7FA410D-EB4D-43D5-AEC1-B35A879B3D9C}" type="pres">
      <dgm:prSet presAssocID="{895F3384-6BCF-4961-9C3C-A4A12BBAE39E}" presName="hierChild4" presStyleCnt="0"/>
      <dgm:spPr/>
    </dgm:pt>
    <dgm:pt modelId="{F5664126-0EEC-471B-A2E3-90527CE997DB}" type="pres">
      <dgm:prSet presAssocID="{895F3384-6BCF-4961-9C3C-A4A12BBAE39E}" presName="hierChild5" presStyleCnt="0"/>
      <dgm:spPr/>
    </dgm:pt>
    <dgm:pt modelId="{84C5A087-A8B6-43F1-A102-870624412CD3}" type="pres">
      <dgm:prSet presAssocID="{EED99735-0B19-4070-A97A-6E710D338D9B}" presName="hierChild5" presStyleCnt="0"/>
      <dgm:spPr/>
    </dgm:pt>
    <dgm:pt modelId="{15F01FB7-47F8-44F9-A1EC-91F9CEFB64C4}" type="pres">
      <dgm:prSet presAssocID="{0010D047-2E85-489D-AB7D-19D9582CFB4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3C419CF-2E59-4629-A7B9-ADAD3BFF5332}" type="pres">
      <dgm:prSet presAssocID="{FB8E9108-921B-45B0-91D1-24F0B3BCD77C}" presName="hierRoot2" presStyleCnt="0">
        <dgm:presLayoutVars>
          <dgm:hierBranch val="init"/>
        </dgm:presLayoutVars>
      </dgm:prSet>
      <dgm:spPr/>
    </dgm:pt>
    <dgm:pt modelId="{016F66C5-709E-4DFF-910C-4142F0E9BA66}" type="pres">
      <dgm:prSet presAssocID="{FB8E9108-921B-45B0-91D1-24F0B3BCD77C}" presName="rootComposite" presStyleCnt="0"/>
      <dgm:spPr/>
    </dgm:pt>
    <dgm:pt modelId="{C8E9A8A4-C0E5-4E35-8234-DD3A67CB2AFA}" type="pres">
      <dgm:prSet presAssocID="{FB8E9108-921B-45B0-91D1-24F0B3BCD77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313AC-EFF5-4C36-A61B-5CB14E2889A4}" type="pres">
      <dgm:prSet presAssocID="{FB8E9108-921B-45B0-91D1-24F0B3BCD77C}" presName="rootConnector" presStyleLbl="node2" presStyleIdx="2" presStyleCnt="3"/>
      <dgm:spPr/>
      <dgm:t>
        <a:bodyPr/>
        <a:lstStyle/>
        <a:p>
          <a:endParaRPr lang="en-US"/>
        </a:p>
      </dgm:t>
    </dgm:pt>
    <dgm:pt modelId="{60021F6E-7A0B-4FF5-93BD-BE5C7DE5B044}" type="pres">
      <dgm:prSet presAssocID="{FB8E9108-921B-45B0-91D1-24F0B3BCD77C}" presName="hierChild4" presStyleCnt="0"/>
      <dgm:spPr/>
    </dgm:pt>
    <dgm:pt modelId="{BC1D51D2-6675-4831-83A1-13B9BE99D625}" type="pres">
      <dgm:prSet presAssocID="{8DFDAD5A-88F4-4651-ACA2-B41B247D4CCD}" presName="Name37" presStyleLbl="parChTrans1D3" presStyleIdx="5" presStyleCnt="8"/>
      <dgm:spPr/>
      <dgm:t>
        <a:bodyPr/>
        <a:lstStyle/>
        <a:p>
          <a:endParaRPr lang="en-US"/>
        </a:p>
      </dgm:t>
    </dgm:pt>
    <dgm:pt modelId="{49CB2F36-23B6-4FA2-A4E1-5C1A96A9BA84}" type="pres">
      <dgm:prSet presAssocID="{81D4C8CF-0D11-425E-904E-7474ED3EB537}" presName="hierRoot2" presStyleCnt="0">
        <dgm:presLayoutVars>
          <dgm:hierBranch val="init"/>
        </dgm:presLayoutVars>
      </dgm:prSet>
      <dgm:spPr/>
    </dgm:pt>
    <dgm:pt modelId="{8342D239-DAE2-4450-A804-4C620B1033BE}" type="pres">
      <dgm:prSet presAssocID="{81D4C8CF-0D11-425E-904E-7474ED3EB537}" presName="rootComposite" presStyleCnt="0"/>
      <dgm:spPr/>
    </dgm:pt>
    <dgm:pt modelId="{E614523F-CA8D-42F9-B012-BC7E61011841}" type="pres">
      <dgm:prSet presAssocID="{81D4C8CF-0D11-425E-904E-7474ED3EB537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BB881-6BB7-45A7-9BAD-9260392DF357}" type="pres">
      <dgm:prSet presAssocID="{81D4C8CF-0D11-425E-904E-7474ED3EB537}" presName="rootConnector" presStyleLbl="node3" presStyleIdx="5" presStyleCnt="8"/>
      <dgm:spPr/>
      <dgm:t>
        <a:bodyPr/>
        <a:lstStyle/>
        <a:p>
          <a:endParaRPr lang="en-US"/>
        </a:p>
      </dgm:t>
    </dgm:pt>
    <dgm:pt modelId="{D8AA3E66-C9D6-493C-A2FD-DE06039E7B19}" type="pres">
      <dgm:prSet presAssocID="{81D4C8CF-0D11-425E-904E-7474ED3EB537}" presName="hierChild4" presStyleCnt="0"/>
      <dgm:spPr/>
    </dgm:pt>
    <dgm:pt modelId="{683F78F7-5AC6-48BE-A343-8873C2A02BA5}" type="pres">
      <dgm:prSet presAssocID="{81D4C8CF-0D11-425E-904E-7474ED3EB537}" presName="hierChild5" presStyleCnt="0"/>
      <dgm:spPr/>
    </dgm:pt>
    <dgm:pt modelId="{1452D8E5-AE71-4513-8612-6253CD89C747}" type="pres">
      <dgm:prSet presAssocID="{9DD43197-198B-472E-A68C-055512315F18}" presName="Name37" presStyleLbl="parChTrans1D3" presStyleIdx="6" presStyleCnt="8"/>
      <dgm:spPr/>
      <dgm:t>
        <a:bodyPr/>
        <a:lstStyle/>
        <a:p>
          <a:endParaRPr lang="en-US"/>
        </a:p>
      </dgm:t>
    </dgm:pt>
    <dgm:pt modelId="{376B48C6-E5A5-4A17-A0D7-6D8F356CF3EE}" type="pres">
      <dgm:prSet presAssocID="{EF979955-198C-4FA0-96EA-B870FD3FB3A1}" presName="hierRoot2" presStyleCnt="0">
        <dgm:presLayoutVars>
          <dgm:hierBranch val="init"/>
        </dgm:presLayoutVars>
      </dgm:prSet>
      <dgm:spPr/>
    </dgm:pt>
    <dgm:pt modelId="{20FA6815-5484-4D6F-92CE-B6153DAE05DE}" type="pres">
      <dgm:prSet presAssocID="{EF979955-198C-4FA0-96EA-B870FD3FB3A1}" presName="rootComposite" presStyleCnt="0"/>
      <dgm:spPr/>
    </dgm:pt>
    <dgm:pt modelId="{C60AF2DB-831B-4BC2-B6E8-F321ADDF6C8C}" type="pres">
      <dgm:prSet presAssocID="{EF979955-198C-4FA0-96EA-B870FD3FB3A1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9E369-EE89-4EAD-BD67-7C3DC4C38F60}" type="pres">
      <dgm:prSet presAssocID="{EF979955-198C-4FA0-96EA-B870FD3FB3A1}" presName="rootConnector" presStyleLbl="node3" presStyleIdx="6" presStyleCnt="8"/>
      <dgm:spPr/>
      <dgm:t>
        <a:bodyPr/>
        <a:lstStyle/>
        <a:p>
          <a:endParaRPr lang="en-US"/>
        </a:p>
      </dgm:t>
    </dgm:pt>
    <dgm:pt modelId="{22AA12F1-F279-4540-A423-ED33650F45FC}" type="pres">
      <dgm:prSet presAssocID="{EF979955-198C-4FA0-96EA-B870FD3FB3A1}" presName="hierChild4" presStyleCnt="0"/>
      <dgm:spPr/>
    </dgm:pt>
    <dgm:pt modelId="{2577728C-E978-40CD-89A7-0E006C6B41C8}" type="pres">
      <dgm:prSet presAssocID="{EF979955-198C-4FA0-96EA-B870FD3FB3A1}" presName="hierChild5" presStyleCnt="0"/>
      <dgm:spPr/>
    </dgm:pt>
    <dgm:pt modelId="{F6BCB8CE-C865-4A8C-A07A-77920B1E5BFD}" type="pres">
      <dgm:prSet presAssocID="{245D9224-05BD-425A-BE37-B022B6FE6663}" presName="Name37" presStyleLbl="parChTrans1D3" presStyleIdx="7" presStyleCnt="8"/>
      <dgm:spPr/>
      <dgm:t>
        <a:bodyPr/>
        <a:lstStyle/>
        <a:p>
          <a:endParaRPr lang="en-US"/>
        </a:p>
      </dgm:t>
    </dgm:pt>
    <dgm:pt modelId="{265CB0D3-85DA-468A-A93E-A5FEBB65E207}" type="pres">
      <dgm:prSet presAssocID="{81A77038-2F3D-4D84-B8E5-21C32DB4CEFB}" presName="hierRoot2" presStyleCnt="0">
        <dgm:presLayoutVars>
          <dgm:hierBranch val="init"/>
        </dgm:presLayoutVars>
      </dgm:prSet>
      <dgm:spPr/>
    </dgm:pt>
    <dgm:pt modelId="{11D146F7-B06F-4FCF-BBA8-1CA0A71861C8}" type="pres">
      <dgm:prSet presAssocID="{81A77038-2F3D-4D84-B8E5-21C32DB4CEFB}" presName="rootComposite" presStyleCnt="0"/>
      <dgm:spPr/>
    </dgm:pt>
    <dgm:pt modelId="{910D0BD4-ADAE-475D-9BC1-3D3840084798}" type="pres">
      <dgm:prSet presAssocID="{81A77038-2F3D-4D84-B8E5-21C32DB4CEFB}" presName="rootText" presStyleLbl="node3" presStyleIdx="7" presStyleCnt="8" custLinFactX="-21401" custLinFactNeighborX="-100000" custLinFactNeighborY="-3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A2697-0EB3-4898-94E6-775972C4CBE1}" type="pres">
      <dgm:prSet presAssocID="{81A77038-2F3D-4D84-B8E5-21C32DB4CEFB}" presName="rootConnector" presStyleLbl="node3" presStyleIdx="7" presStyleCnt="8"/>
      <dgm:spPr/>
      <dgm:t>
        <a:bodyPr/>
        <a:lstStyle/>
        <a:p>
          <a:endParaRPr lang="en-US"/>
        </a:p>
      </dgm:t>
    </dgm:pt>
    <dgm:pt modelId="{B1518793-9AEE-4EDA-A40D-0CF54BED76F4}" type="pres">
      <dgm:prSet presAssocID="{81A77038-2F3D-4D84-B8E5-21C32DB4CEFB}" presName="hierChild4" presStyleCnt="0"/>
      <dgm:spPr/>
    </dgm:pt>
    <dgm:pt modelId="{0C0DEAA4-FAD7-416F-8B62-E391FAFD06D6}" type="pres">
      <dgm:prSet presAssocID="{81A77038-2F3D-4D84-B8E5-21C32DB4CEFB}" presName="hierChild5" presStyleCnt="0"/>
      <dgm:spPr/>
    </dgm:pt>
    <dgm:pt modelId="{04093509-3BE6-422E-951F-63BD27129D33}" type="pres">
      <dgm:prSet presAssocID="{FB8E9108-921B-45B0-91D1-24F0B3BCD77C}" presName="hierChild5" presStyleCnt="0"/>
      <dgm:spPr/>
    </dgm:pt>
    <dgm:pt modelId="{D7DB664B-0BE2-4AC3-9EFB-92029E9A888F}" type="pres">
      <dgm:prSet presAssocID="{E43BFB72-1ADF-4307-8AAC-A88ED997DE07}" presName="hierChild3" presStyleCnt="0"/>
      <dgm:spPr/>
    </dgm:pt>
    <dgm:pt modelId="{9E45C7BD-5A1C-4C29-B2BC-75EEC6057329}" type="pres">
      <dgm:prSet presAssocID="{E34C1822-0E47-48D8-88E2-F1EFA2327C93}" presName="hierRoot1" presStyleCnt="0">
        <dgm:presLayoutVars>
          <dgm:hierBranch val="init"/>
        </dgm:presLayoutVars>
      </dgm:prSet>
      <dgm:spPr/>
    </dgm:pt>
    <dgm:pt modelId="{E7DF7EE2-1936-49D3-B7A8-3288714ED86D}" type="pres">
      <dgm:prSet presAssocID="{E34C1822-0E47-48D8-88E2-F1EFA2327C93}" presName="rootComposite1" presStyleCnt="0"/>
      <dgm:spPr/>
    </dgm:pt>
    <dgm:pt modelId="{02E27906-F619-4313-A333-5A4BB1AAC86A}" type="pres">
      <dgm:prSet presAssocID="{E34C1822-0E47-48D8-88E2-F1EFA2327C93}" presName="rootText1" presStyleLbl="node0" presStyleIdx="2" presStyleCnt="3" custScaleX="106200" custLinFactX="-21401" custLinFactNeighborX="-100000" custLinFactNeighborY="-3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ED929-0F2A-4E41-AA4E-378DD30DFA34}" type="pres">
      <dgm:prSet presAssocID="{E34C1822-0E47-48D8-88E2-F1EFA2327C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02C47C-59F4-41D7-95BB-A6B14B8C824A}" type="pres">
      <dgm:prSet presAssocID="{E34C1822-0E47-48D8-88E2-F1EFA2327C93}" presName="hierChild2" presStyleCnt="0"/>
      <dgm:spPr/>
    </dgm:pt>
    <dgm:pt modelId="{9A5C54C9-1C36-4E97-A4A9-3CF3644B6C0A}" type="pres">
      <dgm:prSet presAssocID="{E34C1822-0E47-48D8-88E2-F1EFA2327C93}" presName="hierChild3" presStyleCnt="0"/>
      <dgm:spPr/>
    </dgm:pt>
  </dgm:ptLst>
  <dgm:cxnLst>
    <dgm:cxn modelId="{FBA04EBF-E27E-4539-B4E4-35A60E738372}" type="presOf" srcId="{529225EF-2681-4DA5-8C39-FAEB165DCEDE}" destId="{DBBDF14E-D278-4E19-85F6-7E2DEAEFBF67}" srcOrd="0" destOrd="0" presId="urn:microsoft.com/office/officeart/2005/8/layout/orgChart1"/>
    <dgm:cxn modelId="{15463C27-4249-4C1D-BA73-B327AB27257D}" type="presOf" srcId="{895F3384-6BCF-4961-9C3C-A4A12BBAE39E}" destId="{6ADA6F26-D210-40CC-BEF7-DB5B88B05EF0}" srcOrd="0" destOrd="0" presId="urn:microsoft.com/office/officeart/2005/8/layout/orgChart1"/>
    <dgm:cxn modelId="{9313F3D3-1346-4EA0-B666-899A729399F6}" type="presOf" srcId="{81A77038-2F3D-4D84-B8E5-21C32DB4CEFB}" destId="{910D0BD4-ADAE-475D-9BC1-3D3840084798}" srcOrd="0" destOrd="0" presId="urn:microsoft.com/office/officeart/2005/8/layout/orgChart1"/>
    <dgm:cxn modelId="{AA89B715-2ACF-420D-B2CE-187E4D3AF366}" type="presOf" srcId="{9DD43197-198B-472E-A68C-055512315F18}" destId="{1452D8E5-AE71-4513-8612-6253CD89C747}" srcOrd="0" destOrd="0" presId="urn:microsoft.com/office/officeart/2005/8/layout/orgChart1"/>
    <dgm:cxn modelId="{F291CBF8-2988-4F17-A19E-AC76939E054B}" type="presOf" srcId="{4DA729B2-5CF8-4B22-B925-A0FFB21586BC}" destId="{045D501C-EA51-483F-B929-57C9F7595E3D}" srcOrd="0" destOrd="0" presId="urn:microsoft.com/office/officeart/2005/8/layout/orgChart1"/>
    <dgm:cxn modelId="{0C6E9514-A369-4E89-B486-4E9EFFD84E83}" type="presOf" srcId="{73D30153-E6E4-42A0-849D-5CD60D46ECE2}" destId="{6793FCDF-5E8C-4465-A476-AED8534502A4}" srcOrd="0" destOrd="0" presId="urn:microsoft.com/office/officeart/2005/8/layout/orgChart1"/>
    <dgm:cxn modelId="{FD907C05-442D-4591-B465-D1EDC405520D}" type="presOf" srcId="{0010D047-2E85-489D-AB7D-19D9582CFB4B}" destId="{15F01FB7-47F8-44F9-A1EC-91F9CEFB64C4}" srcOrd="0" destOrd="0" presId="urn:microsoft.com/office/officeart/2005/8/layout/orgChart1"/>
    <dgm:cxn modelId="{A427A545-C96D-404E-9523-A6608DC226EE}" type="presOf" srcId="{264D4A16-1960-477D-8FFC-B0B5753433BD}" destId="{69DED84A-6F52-404D-B8F7-00112CC643F3}" srcOrd="0" destOrd="0" presId="urn:microsoft.com/office/officeart/2005/8/layout/orgChart1"/>
    <dgm:cxn modelId="{EEF61491-EE32-4B0C-BD05-79348AA0086B}" type="presOf" srcId="{31284615-D764-4546-B41C-AB43612E2BF0}" destId="{BDE0B598-E5DE-473A-9DC3-D758CF196EAA}" srcOrd="0" destOrd="0" presId="urn:microsoft.com/office/officeart/2005/8/layout/orgChart1"/>
    <dgm:cxn modelId="{EF45BA44-02A6-4C0B-A8CC-F048850220D4}" type="presOf" srcId="{73D30153-E6E4-42A0-849D-5CD60D46ECE2}" destId="{F5327020-D503-4E96-95DD-D33458127666}" srcOrd="1" destOrd="0" presId="urn:microsoft.com/office/officeart/2005/8/layout/orgChart1"/>
    <dgm:cxn modelId="{ED351D02-6E26-45AD-BB18-7FEB7589E8E4}" type="presOf" srcId="{EF979955-198C-4FA0-96EA-B870FD3FB3A1}" destId="{ADD9E369-EE89-4EAD-BD67-7C3DC4C38F60}" srcOrd="1" destOrd="0" presId="urn:microsoft.com/office/officeart/2005/8/layout/orgChart1"/>
    <dgm:cxn modelId="{43EDC9D4-3DD8-4DBE-B6EC-A125EA5784C8}" type="presOf" srcId="{8DFDAD5A-88F4-4651-ACA2-B41B247D4CCD}" destId="{BC1D51D2-6675-4831-83A1-13B9BE99D625}" srcOrd="0" destOrd="0" presId="urn:microsoft.com/office/officeart/2005/8/layout/orgChart1"/>
    <dgm:cxn modelId="{6CBBAA6B-14A0-42A9-9E1D-06D36F92D6AF}" type="presOf" srcId="{E34C1822-0E47-48D8-88E2-F1EFA2327C93}" destId="{02E27906-F619-4313-A333-5A4BB1AAC86A}" srcOrd="0" destOrd="0" presId="urn:microsoft.com/office/officeart/2005/8/layout/orgChart1"/>
    <dgm:cxn modelId="{6961C10E-010A-4E03-A92C-CB351B42C38D}" type="presOf" srcId="{FB8E9108-921B-45B0-91D1-24F0B3BCD77C}" destId="{36C313AC-EFF5-4C36-A61B-5CB14E2889A4}" srcOrd="1" destOrd="0" presId="urn:microsoft.com/office/officeart/2005/8/layout/orgChart1"/>
    <dgm:cxn modelId="{31F699CB-269B-4D19-B9DA-C06BC010E21C}" type="presOf" srcId="{264D4A16-1960-477D-8FFC-B0B5753433BD}" destId="{B377DD21-AD5B-4533-93EA-429C9608386A}" srcOrd="1" destOrd="0" presId="urn:microsoft.com/office/officeart/2005/8/layout/orgChart1"/>
    <dgm:cxn modelId="{357CA0F6-F798-421E-9637-E4980DDFC442}" type="presOf" srcId="{62586C08-ADC1-4C9B-A6A5-B3F30392CE94}" destId="{A57B58E8-DC8C-4AE1-AF20-C019FD0EB97D}" srcOrd="0" destOrd="0" presId="urn:microsoft.com/office/officeart/2005/8/layout/orgChart1"/>
    <dgm:cxn modelId="{DBBA9058-471A-44BC-8120-704FD27BAEE2}" srcId="{62586C08-ADC1-4C9B-A6A5-B3F30392CE94}" destId="{F9DB60AD-04D4-4808-9471-C777E0F021F2}" srcOrd="1" destOrd="0" parTransId="{86D5CB59-FB71-41AE-A7A1-96042E3F1247}" sibTransId="{CFB462AB-161F-429A-B744-4A51D30FD442}"/>
    <dgm:cxn modelId="{FE1D7A06-EBDB-4828-81DA-03122EABEA70}" type="presOf" srcId="{81D4C8CF-0D11-425E-904E-7474ED3EB537}" destId="{FD0BB881-6BB7-45A7-9BAD-9260392DF357}" srcOrd="1" destOrd="0" presId="urn:microsoft.com/office/officeart/2005/8/layout/orgChart1"/>
    <dgm:cxn modelId="{D37040BD-F7CD-457F-B8E9-286745F31EE8}" type="presOf" srcId="{FB8E9108-921B-45B0-91D1-24F0B3BCD77C}" destId="{C8E9A8A4-C0E5-4E35-8234-DD3A67CB2AFA}" srcOrd="0" destOrd="0" presId="urn:microsoft.com/office/officeart/2005/8/layout/orgChart1"/>
    <dgm:cxn modelId="{ED91F4F5-4D11-4BB7-80D8-201B34585835}" srcId="{E43BFB72-1ADF-4307-8AAC-A88ED997DE07}" destId="{62586C08-ADC1-4C9B-A6A5-B3F30392CE94}" srcOrd="0" destOrd="0" parTransId="{E58885D3-A598-4AAE-8A1A-E3944CB6B4EE}" sibTransId="{1AA270E6-4425-43A8-8283-4A5ED0443E8D}"/>
    <dgm:cxn modelId="{4B1C6EDD-D974-495C-86DD-99467816ADB8}" srcId="{62586C08-ADC1-4C9B-A6A5-B3F30392CE94}" destId="{264D4A16-1960-477D-8FFC-B0B5753433BD}" srcOrd="2" destOrd="0" parTransId="{C79159D3-47F6-4724-BE42-6AD1CE924274}" sibTransId="{292ECFD7-AC15-41F4-B789-7861FA4FDC62}"/>
    <dgm:cxn modelId="{E3CB3672-B2BF-4BD3-81E8-8E17B8D1F788}" type="presOf" srcId="{FE6B1F99-7C78-4ABF-B998-E9CE9029F5AB}" destId="{E6568F48-5168-47E9-A788-A9C41772325F}" srcOrd="0" destOrd="0" presId="urn:microsoft.com/office/officeart/2005/8/layout/orgChart1"/>
    <dgm:cxn modelId="{7409DA7A-048B-473E-80AE-596A2393B422}" type="presOf" srcId="{81276685-1297-4F1B-A2AA-941B3658B2C3}" destId="{984D7DDD-CD64-4FC7-B9D4-626B88EE920D}" srcOrd="0" destOrd="0" presId="urn:microsoft.com/office/officeart/2005/8/layout/orgChart1"/>
    <dgm:cxn modelId="{067E0E23-37B0-4E27-9CBC-2AA830214AC7}" type="presOf" srcId="{F9DB60AD-04D4-4808-9471-C777E0F021F2}" destId="{3BAA852C-C713-49E9-B191-DDFA60329489}" srcOrd="0" destOrd="0" presId="urn:microsoft.com/office/officeart/2005/8/layout/orgChart1"/>
    <dgm:cxn modelId="{E77FAC85-8E3D-4768-858C-7D0A051DDCA1}" type="presOf" srcId="{81A77038-2F3D-4D84-B8E5-21C32DB4CEFB}" destId="{E1CA2697-0EB3-4898-94E6-775972C4CBE1}" srcOrd="1" destOrd="0" presId="urn:microsoft.com/office/officeart/2005/8/layout/orgChart1"/>
    <dgm:cxn modelId="{B8A5C80E-BBB2-4B2F-B051-2E2D5B02A4F0}" type="presOf" srcId="{62586C08-ADC1-4C9B-A6A5-B3F30392CE94}" destId="{A8E616D5-B5C6-405F-98ED-8F7948E7399C}" srcOrd="1" destOrd="0" presId="urn:microsoft.com/office/officeart/2005/8/layout/orgChart1"/>
    <dgm:cxn modelId="{84A49EF4-1914-4B45-A1A4-33D19AA9DAF8}" srcId="{D4911EC3-8426-48D2-B47B-4765AD341FA7}" destId="{E34C1822-0E47-48D8-88E2-F1EFA2327C93}" srcOrd="2" destOrd="0" parTransId="{E4F12B84-F6D7-4075-B4B0-6A9F136144AD}" sibTransId="{7D7B4B22-DDDA-4794-AEEB-8A52E63443F6}"/>
    <dgm:cxn modelId="{3A20E2D0-5D0B-47EF-A885-7A25D289922E}" srcId="{EED99735-0B19-4070-A97A-6E710D338D9B}" destId="{4DA729B2-5CF8-4B22-B925-A0FFB21586BC}" srcOrd="0" destOrd="0" parTransId="{FE6B1F99-7C78-4ABF-B998-E9CE9029F5AB}" sibTransId="{8BEFA8B8-9B7C-44A4-9437-1C7420679AF6}"/>
    <dgm:cxn modelId="{BCA0C54F-99C6-4A4F-88F5-A5FCFEAA7060}" type="presOf" srcId="{895F3384-6BCF-4961-9C3C-A4A12BBAE39E}" destId="{0651D842-2E19-4F57-94AD-FC184901EBB8}" srcOrd="1" destOrd="0" presId="urn:microsoft.com/office/officeart/2005/8/layout/orgChart1"/>
    <dgm:cxn modelId="{71D9243D-FB67-47D9-AD51-33AA5B51F695}" type="presOf" srcId="{E43BFB72-1ADF-4307-8AAC-A88ED997DE07}" destId="{FEA596E1-EC24-490E-8272-A0414A72730B}" srcOrd="1" destOrd="0" presId="urn:microsoft.com/office/officeart/2005/8/layout/orgChart1"/>
    <dgm:cxn modelId="{26768AFB-2F65-4DB3-ADB7-A774D45AB0D9}" type="presOf" srcId="{81276685-1297-4F1B-A2AA-941B3658B2C3}" destId="{B7A4E6DE-98E6-4252-AFA5-3D324BD1AEF3}" srcOrd="1" destOrd="0" presId="urn:microsoft.com/office/officeart/2005/8/layout/orgChart1"/>
    <dgm:cxn modelId="{C1C639C0-B9BF-4A54-8601-99037368125D}" srcId="{EED99735-0B19-4070-A97A-6E710D338D9B}" destId="{895F3384-6BCF-4961-9C3C-A4A12BBAE39E}" srcOrd="1" destOrd="0" parTransId="{B8A5E834-47AE-4B10-8385-ACF9EA5E6543}" sibTransId="{36D4E525-2066-427B-B3CD-E429DD263E31}"/>
    <dgm:cxn modelId="{99822342-D5B1-4CD7-87FE-C9CB7FCCF821}" type="presOf" srcId="{F9DB60AD-04D4-4808-9471-C777E0F021F2}" destId="{3A023A04-93CE-4BC9-AB08-C8179916EDAA}" srcOrd="1" destOrd="0" presId="urn:microsoft.com/office/officeart/2005/8/layout/orgChart1"/>
    <dgm:cxn modelId="{3E3BF23C-837C-4673-8AA6-A37BDFD2A9F5}" type="presOf" srcId="{81D4C8CF-0D11-425E-904E-7474ED3EB537}" destId="{E614523F-CA8D-42F9-B012-BC7E61011841}" srcOrd="0" destOrd="0" presId="urn:microsoft.com/office/officeart/2005/8/layout/orgChart1"/>
    <dgm:cxn modelId="{A95AC37A-BFD2-40FD-9528-AA248C96DC95}" type="presOf" srcId="{B8A5E834-47AE-4B10-8385-ACF9EA5E6543}" destId="{DEE2A507-A219-4233-9DA4-D80B83534C6B}" srcOrd="0" destOrd="0" presId="urn:microsoft.com/office/officeart/2005/8/layout/orgChart1"/>
    <dgm:cxn modelId="{9F004B4C-16CB-42A1-B9A8-FA44BF0773A9}" srcId="{FB8E9108-921B-45B0-91D1-24F0B3BCD77C}" destId="{81D4C8CF-0D11-425E-904E-7474ED3EB537}" srcOrd="0" destOrd="0" parTransId="{8DFDAD5A-88F4-4651-ACA2-B41B247D4CCD}" sibTransId="{A3A6F924-B902-4FAD-9743-109249860C01}"/>
    <dgm:cxn modelId="{8FFF5B27-14C3-40E8-9C27-5592D08886DF}" type="presOf" srcId="{E58885D3-A598-4AAE-8A1A-E3944CB6B4EE}" destId="{063431F0-2F0C-4C0E-ADDC-39E30D3B2022}" srcOrd="0" destOrd="0" presId="urn:microsoft.com/office/officeart/2005/8/layout/orgChart1"/>
    <dgm:cxn modelId="{6DA490CA-66CA-423C-ABE9-A26DBBB791BA}" type="presOf" srcId="{E43BFB72-1ADF-4307-8AAC-A88ED997DE07}" destId="{E58EF96B-7BF5-4C11-841A-51A631550F49}" srcOrd="0" destOrd="0" presId="urn:microsoft.com/office/officeart/2005/8/layout/orgChart1"/>
    <dgm:cxn modelId="{BA48D0DC-DD6B-4FE9-BA94-45628AD0F821}" type="presOf" srcId="{EF979955-198C-4FA0-96EA-B870FD3FB3A1}" destId="{C60AF2DB-831B-4BC2-B6E8-F321ADDF6C8C}" srcOrd="0" destOrd="0" presId="urn:microsoft.com/office/officeart/2005/8/layout/orgChart1"/>
    <dgm:cxn modelId="{712C3F53-5E7B-4811-920B-C0C55D14935E}" type="presOf" srcId="{C79159D3-47F6-4724-BE42-6AD1CE924274}" destId="{CE2F5F15-956E-4A26-953A-E86D6C37FDA3}" srcOrd="0" destOrd="0" presId="urn:microsoft.com/office/officeart/2005/8/layout/orgChart1"/>
    <dgm:cxn modelId="{FD02D4F3-498C-4AC3-B482-B2EF5618C4A2}" srcId="{D4911EC3-8426-48D2-B47B-4765AD341FA7}" destId="{73D30153-E6E4-42A0-849D-5CD60D46ECE2}" srcOrd="0" destOrd="0" parTransId="{2C937494-DA6A-41D8-94CC-E14E36C47CF0}" sibTransId="{5D69B9EC-C0DC-407A-806F-92E6234C105F}"/>
    <dgm:cxn modelId="{897DEFFD-8510-48CD-A6AD-500AB3B58871}" srcId="{E43BFB72-1ADF-4307-8AAC-A88ED997DE07}" destId="{EED99735-0B19-4070-A97A-6E710D338D9B}" srcOrd="1" destOrd="0" parTransId="{31284615-D764-4546-B41C-AB43612E2BF0}" sibTransId="{BAB2E1B3-7936-4BB6-8CCF-2523E1D1A0D5}"/>
    <dgm:cxn modelId="{8137C47C-7123-42B5-A931-369FB9029B30}" srcId="{FB8E9108-921B-45B0-91D1-24F0B3BCD77C}" destId="{EF979955-198C-4FA0-96EA-B870FD3FB3A1}" srcOrd="1" destOrd="0" parTransId="{9DD43197-198B-472E-A68C-055512315F18}" sibTransId="{7C307CAC-0C22-451A-8C81-0AB188954ED7}"/>
    <dgm:cxn modelId="{A0830873-8486-4907-A3DD-A27ACDEEB448}" type="presOf" srcId="{86D5CB59-FB71-41AE-A7A1-96042E3F1247}" destId="{B4789EC2-86AD-4D3B-805F-05BED701BA67}" srcOrd="0" destOrd="0" presId="urn:microsoft.com/office/officeart/2005/8/layout/orgChart1"/>
    <dgm:cxn modelId="{5DD297B0-5B7F-401D-AD53-41F6A36226FE}" srcId="{E43BFB72-1ADF-4307-8AAC-A88ED997DE07}" destId="{FB8E9108-921B-45B0-91D1-24F0B3BCD77C}" srcOrd="2" destOrd="0" parTransId="{0010D047-2E85-489D-AB7D-19D9582CFB4B}" sibTransId="{F424D2FB-1E7B-40EB-A6E9-7057AB852107}"/>
    <dgm:cxn modelId="{BF3939CF-E763-4537-8429-527DE79CB827}" srcId="{FB8E9108-921B-45B0-91D1-24F0B3BCD77C}" destId="{81A77038-2F3D-4D84-B8E5-21C32DB4CEFB}" srcOrd="2" destOrd="0" parTransId="{245D9224-05BD-425A-BE37-B022B6FE6663}" sibTransId="{6B1A1700-53F5-4A7F-8EB7-7E3C63198720}"/>
    <dgm:cxn modelId="{9665473C-30F3-45CD-9747-9E87739E6D13}" type="presOf" srcId="{245D9224-05BD-425A-BE37-B022B6FE6663}" destId="{F6BCB8CE-C865-4A8C-A07A-77920B1E5BFD}" srcOrd="0" destOrd="0" presId="urn:microsoft.com/office/officeart/2005/8/layout/orgChart1"/>
    <dgm:cxn modelId="{8E1E43B7-A7AA-43E6-AF0F-5DDCE143D231}" type="presOf" srcId="{EED99735-0B19-4070-A97A-6E710D338D9B}" destId="{DB9D3F47-8885-4734-A43B-CDE0C91ACD2C}" srcOrd="1" destOrd="0" presId="urn:microsoft.com/office/officeart/2005/8/layout/orgChart1"/>
    <dgm:cxn modelId="{F157EFD0-123D-4187-B785-B11C1BFBF0BB}" srcId="{62586C08-ADC1-4C9B-A6A5-B3F30392CE94}" destId="{81276685-1297-4F1B-A2AA-941B3658B2C3}" srcOrd="0" destOrd="0" parTransId="{529225EF-2681-4DA5-8C39-FAEB165DCEDE}" sibTransId="{188A99BA-80F0-43F9-96BB-91C3610E4C59}"/>
    <dgm:cxn modelId="{27753152-C078-4566-8DE3-099EB7D6489B}" type="presOf" srcId="{E34C1822-0E47-48D8-88E2-F1EFA2327C93}" destId="{984ED929-0F2A-4E41-AA4E-378DD30DFA34}" srcOrd="1" destOrd="0" presId="urn:microsoft.com/office/officeart/2005/8/layout/orgChart1"/>
    <dgm:cxn modelId="{746CE6B1-EAF5-467D-8528-85FF4B6C501C}" srcId="{D4911EC3-8426-48D2-B47B-4765AD341FA7}" destId="{E43BFB72-1ADF-4307-8AAC-A88ED997DE07}" srcOrd="1" destOrd="0" parTransId="{EF9F1CFE-4130-4159-9157-133CE400B9E5}" sibTransId="{D45FF84E-8D48-41AB-B0A9-4C28F050E06A}"/>
    <dgm:cxn modelId="{1856567F-5A79-4C41-8535-7BEA6044C300}" type="presOf" srcId="{4DA729B2-5CF8-4B22-B925-A0FFB21586BC}" destId="{76BB9948-D981-4869-9A42-6DD4E0EBDAEA}" srcOrd="1" destOrd="0" presId="urn:microsoft.com/office/officeart/2005/8/layout/orgChart1"/>
    <dgm:cxn modelId="{08B40A32-E82A-4959-9B78-72902825CDA3}" type="presOf" srcId="{EED99735-0B19-4070-A97A-6E710D338D9B}" destId="{F84DBA45-6BB9-4840-B866-B1F31D74D2FB}" srcOrd="0" destOrd="0" presId="urn:microsoft.com/office/officeart/2005/8/layout/orgChart1"/>
    <dgm:cxn modelId="{5D231F40-0C53-451F-8CD7-8FE197B71708}" type="presOf" srcId="{D4911EC3-8426-48D2-B47B-4765AD341FA7}" destId="{FCF64AFA-7454-4D56-AE0E-962977C6AFE6}" srcOrd="0" destOrd="0" presId="urn:microsoft.com/office/officeart/2005/8/layout/orgChart1"/>
    <dgm:cxn modelId="{6386A05C-D0F7-4A98-AF18-B6CE5B85D704}" type="presParOf" srcId="{FCF64AFA-7454-4D56-AE0E-962977C6AFE6}" destId="{7288E3BE-015C-4D06-A2C2-B7034D477CE7}" srcOrd="0" destOrd="0" presId="urn:microsoft.com/office/officeart/2005/8/layout/orgChart1"/>
    <dgm:cxn modelId="{5E1385E5-603F-4110-9CA4-F4800857AAA6}" type="presParOf" srcId="{7288E3BE-015C-4D06-A2C2-B7034D477CE7}" destId="{9E3135C9-0F3B-4319-8C3F-87F660A66C31}" srcOrd="0" destOrd="0" presId="urn:microsoft.com/office/officeart/2005/8/layout/orgChart1"/>
    <dgm:cxn modelId="{AAD57659-FD25-4118-915E-34C236FA01B2}" type="presParOf" srcId="{9E3135C9-0F3B-4319-8C3F-87F660A66C31}" destId="{6793FCDF-5E8C-4465-A476-AED8534502A4}" srcOrd="0" destOrd="0" presId="urn:microsoft.com/office/officeart/2005/8/layout/orgChart1"/>
    <dgm:cxn modelId="{2C7DF52C-F489-4FC3-81E4-E0F3D055BCE4}" type="presParOf" srcId="{9E3135C9-0F3B-4319-8C3F-87F660A66C31}" destId="{F5327020-D503-4E96-95DD-D33458127666}" srcOrd="1" destOrd="0" presId="urn:microsoft.com/office/officeart/2005/8/layout/orgChart1"/>
    <dgm:cxn modelId="{21F820DF-30CA-482E-8C55-2BB125143EB1}" type="presParOf" srcId="{7288E3BE-015C-4D06-A2C2-B7034D477CE7}" destId="{5323D021-D610-4225-B397-9BBAC9901C2B}" srcOrd="1" destOrd="0" presId="urn:microsoft.com/office/officeart/2005/8/layout/orgChart1"/>
    <dgm:cxn modelId="{BCC88360-2DC4-4EE1-9B06-E3A3F3E5D4D5}" type="presParOf" srcId="{7288E3BE-015C-4D06-A2C2-B7034D477CE7}" destId="{EC910AED-6533-4BB4-BA83-6E4B0C3992C7}" srcOrd="2" destOrd="0" presId="urn:microsoft.com/office/officeart/2005/8/layout/orgChart1"/>
    <dgm:cxn modelId="{3F044063-D874-425D-BFBB-0AED0B7680F8}" type="presParOf" srcId="{FCF64AFA-7454-4D56-AE0E-962977C6AFE6}" destId="{D25B53DB-40A1-44AB-8DF8-75FDB933B3CC}" srcOrd="1" destOrd="0" presId="urn:microsoft.com/office/officeart/2005/8/layout/orgChart1"/>
    <dgm:cxn modelId="{94F0F6A0-119B-44A1-9B8F-8794A379F170}" type="presParOf" srcId="{D25B53DB-40A1-44AB-8DF8-75FDB933B3CC}" destId="{BE072193-DB87-486A-9FE1-E4A494DB51B3}" srcOrd="0" destOrd="0" presId="urn:microsoft.com/office/officeart/2005/8/layout/orgChart1"/>
    <dgm:cxn modelId="{5BEC930A-49CB-44E1-81CD-634415FE09A7}" type="presParOf" srcId="{BE072193-DB87-486A-9FE1-E4A494DB51B3}" destId="{E58EF96B-7BF5-4C11-841A-51A631550F49}" srcOrd="0" destOrd="0" presId="urn:microsoft.com/office/officeart/2005/8/layout/orgChart1"/>
    <dgm:cxn modelId="{68307FB1-FB53-46B3-9B51-C7469267F7FC}" type="presParOf" srcId="{BE072193-DB87-486A-9FE1-E4A494DB51B3}" destId="{FEA596E1-EC24-490E-8272-A0414A72730B}" srcOrd="1" destOrd="0" presId="urn:microsoft.com/office/officeart/2005/8/layout/orgChart1"/>
    <dgm:cxn modelId="{716CCEFD-1A6E-4B99-BA36-0580F21C6FB8}" type="presParOf" srcId="{D25B53DB-40A1-44AB-8DF8-75FDB933B3CC}" destId="{C304BB97-FCE5-4189-AE9C-4894C1C316D8}" srcOrd="1" destOrd="0" presId="urn:microsoft.com/office/officeart/2005/8/layout/orgChart1"/>
    <dgm:cxn modelId="{02E9023E-7E9B-426C-91CB-CBFBC583B1F6}" type="presParOf" srcId="{C304BB97-FCE5-4189-AE9C-4894C1C316D8}" destId="{063431F0-2F0C-4C0E-ADDC-39E30D3B2022}" srcOrd="0" destOrd="0" presId="urn:microsoft.com/office/officeart/2005/8/layout/orgChart1"/>
    <dgm:cxn modelId="{C710A0D2-3EDB-4C03-9AF3-C345E58F1649}" type="presParOf" srcId="{C304BB97-FCE5-4189-AE9C-4894C1C316D8}" destId="{314D7236-F922-4585-9069-C156911F34B9}" srcOrd="1" destOrd="0" presId="urn:microsoft.com/office/officeart/2005/8/layout/orgChart1"/>
    <dgm:cxn modelId="{99B7F386-7E28-44C1-9012-77FD21DADC6F}" type="presParOf" srcId="{314D7236-F922-4585-9069-C156911F34B9}" destId="{B93B6CF0-B5CF-4949-B57C-3C0605F1B2DF}" srcOrd="0" destOrd="0" presId="urn:microsoft.com/office/officeart/2005/8/layout/orgChart1"/>
    <dgm:cxn modelId="{AD2AE1B3-2D30-4D9A-8792-C9ADDFFF6A62}" type="presParOf" srcId="{B93B6CF0-B5CF-4949-B57C-3C0605F1B2DF}" destId="{A57B58E8-DC8C-4AE1-AF20-C019FD0EB97D}" srcOrd="0" destOrd="0" presId="urn:microsoft.com/office/officeart/2005/8/layout/orgChart1"/>
    <dgm:cxn modelId="{7A41EB23-2C72-4467-9FD1-09F1155E880F}" type="presParOf" srcId="{B93B6CF0-B5CF-4949-B57C-3C0605F1B2DF}" destId="{A8E616D5-B5C6-405F-98ED-8F7948E7399C}" srcOrd="1" destOrd="0" presId="urn:microsoft.com/office/officeart/2005/8/layout/orgChart1"/>
    <dgm:cxn modelId="{C94EFC0D-D8B3-49B4-A7F7-17F5D99AABA0}" type="presParOf" srcId="{314D7236-F922-4585-9069-C156911F34B9}" destId="{CA6259D1-4914-4BD7-AF44-27EE4034FFD2}" srcOrd="1" destOrd="0" presId="urn:microsoft.com/office/officeart/2005/8/layout/orgChart1"/>
    <dgm:cxn modelId="{07CACE36-1C09-4581-8E8C-B37B295B4F48}" type="presParOf" srcId="{CA6259D1-4914-4BD7-AF44-27EE4034FFD2}" destId="{DBBDF14E-D278-4E19-85F6-7E2DEAEFBF67}" srcOrd="0" destOrd="0" presId="urn:microsoft.com/office/officeart/2005/8/layout/orgChart1"/>
    <dgm:cxn modelId="{3B59D191-809F-4DB9-85F1-61B9E1ACF19C}" type="presParOf" srcId="{CA6259D1-4914-4BD7-AF44-27EE4034FFD2}" destId="{CCCF194A-D723-482F-97AE-00D4362F0729}" srcOrd="1" destOrd="0" presId="urn:microsoft.com/office/officeart/2005/8/layout/orgChart1"/>
    <dgm:cxn modelId="{E43294F7-BC7D-4BE4-8A1F-4CD95C7D933E}" type="presParOf" srcId="{CCCF194A-D723-482F-97AE-00D4362F0729}" destId="{9C8A0801-E2C4-4361-ABEA-5E486E71052F}" srcOrd="0" destOrd="0" presId="urn:microsoft.com/office/officeart/2005/8/layout/orgChart1"/>
    <dgm:cxn modelId="{F8CF1ABF-0F81-4468-A2FE-5AE51CA00F82}" type="presParOf" srcId="{9C8A0801-E2C4-4361-ABEA-5E486E71052F}" destId="{984D7DDD-CD64-4FC7-B9D4-626B88EE920D}" srcOrd="0" destOrd="0" presId="urn:microsoft.com/office/officeart/2005/8/layout/orgChart1"/>
    <dgm:cxn modelId="{FD331A03-C0D4-4792-903E-98118982FFD3}" type="presParOf" srcId="{9C8A0801-E2C4-4361-ABEA-5E486E71052F}" destId="{B7A4E6DE-98E6-4252-AFA5-3D324BD1AEF3}" srcOrd="1" destOrd="0" presId="urn:microsoft.com/office/officeart/2005/8/layout/orgChart1"/>
    <dgm:cxn modelId="{A78F6C93-7746-4204-B700-47577E1D89EB}" type="presParOf" srcId="{CCCF194A-D723-482F-97AE-00D4362F0729}" destId="{5B0F3BB1-3158-4D5E-8E1F-594B3B6D64E5}" srcOrd="1" destOrd="0" presId="urn:microsoft.com/office/officeart/2005/8/layout/orgChart1"/>
    <dgm:cxn modelId="{2265FE9F-AE55-4472-B34C-C95680971B40}" type="presParOf" srcId="{CCCF194A-D723-482F-97AE-00D4362F0729}" destId="{88EB26A0-DBAA-444F-9D68-B94838E30CA5}" srcOrd="2" destOrd="0" presId="urn:microsoft.com/office/officeart/2005/8/layout/orgChart1"/>
    <dgm:cxn modelId="{9D433232-9030-4691-9C9A-6C37B44196B2}" type="presParOf" srcId="{CA6259D1-4914-4BD7-AF44-27EE4034FFD2}" destId="{B4789EC2-86AD-4D3B-805F-05BED701BA67}" srcOrd="2" destOrd="0" presId="urn:microsoft.com/office/officeart/2005/8/layout/orgChart1"/>
    <dgm:cxn modelId="{D92007C9-C3D4-408E-A29C-F8BFE7174B7F}" type="presParOf" srcId="{CA6259D1-4914-4BD7-AF44-27EE4034FFD2}" destId="{0441755D-7DD9-47A8-B1E2-4D871C69F7DC}" srcOrd="3" destOrd="0" presId="urn:microsoft.com/office/officeart/2005/8/layout/orgChart1"/>
    <dgm:cxn modelId="{C7C46614-F673-487F-9152-899EAB5274A5}" type="presParOf" srcId="{0441755D-7DD9-47A8-B1E2-4D871C69F7DC}" destId="{FC20CA8C-616A-4C05-897C-0788B6893AF7}" srcOrd="0" destOrd="0" presId="urn:microsoft.com/office/officeart/2005/8/layout/orgChart1"/>
    <dgm:cxn modelId="{62557B1C-72F9-44B6-8D22-02FD48DD8E7D}" type="presParOf" srcId="{FC20CA8C-616A-4C05-897C-0788B6893AF7}" destId="{3BAA852C-C713-49E9-B191-DDFA60329489}" srcOrd="0" destOrd="0" presId="urn:microsoft.com/office/officeart/2005/8/layout/orgChart1"/>
    <dgm:cxn modelId="{79767401-2EF3-493F-B604-56DBE202E893}" type="presParOf" srcId="{FC20CA8C-616A-4C05-897C-0788B6893AF7}" destId="{3A023A04-93CE-4BC9-AB08-C8179916EDAA}" srcOrd="1" destOrd="0" presId="urn:microsoft.com/office/officeart/2005/8/layout/orgChart1"/>
    <dgm:cxn modelId="{A75FE7EB-4A67-4D95-913F-CF0358F0CBDA}" type="presParOf" srcId="{0441755D-7DD9-47A8-B1E2-4D871C69F7DC}" destId="{776781B1-0E50-4B60-96BF-22548B55FA51}" srcOrd="1" destOrd="0" presId="urn:microsoft.com/office/officeart/2005/8/layout/orgChart1"/>
    <dgm:cxn modelId="{0160D353-EB61-439C-9F77-2440A628F22D}" type="presParOf" srcId="{0441755D-7DD9-47A8-B1E2-4D871C69F7DC}" destId="{CC5D374E-80FD-445E-9F24-47049BF76FB5}" srcOrd="2" destOrd="0" presId="urn:microsoft.com/office/officeart/2005/8/layout/orgChart1"/>
    <dgm:cxn modelId="{3F14D5FA-EC75-4432-83CF-96694609F245}" type="presParOf" srcId="{CA6259D1-4914-4BD7-AF44-27EE4034FFD2}" destId="{CE2F5F15-956E-4A26-953A-E86D6C37FDA3}" srcOrd="4" destOrd="0" presId="urn:microsoft.com/office/officeart/2005/8/layout/orgChart1"/>
    <dgm:cxn modelId="{4C8A0F69-F6C0-4FC3-AF07-7D0BD9CEFCFE}" type="presParOf" srcId="{CA6259D1-4914-4BD7-AF44-27EE4034FFD2}" destId="{272E0658-1C1C-4782-A9F4-E9CFFC0BA414}" srcOrd="5" destOrd="0" presId="urn:microsoft.com/office/officeart/2005/8/layout/orgChart1"/>
    <dgm:cxn modelId="{4A9D57B1-F68A-4F32-A919-B7867EE58A03}" type="presParOf" srcId="{272E0658-1C1C-4782-A9F4-E9CFFC0BA414}" destId="{6E6DC3B4-7095-4CA4-8FBA-8E381BE2301A}" srcOrd="0" destOrd="0" presId="urn:microsoft.com/office/officeart/2005/8/layout/orgChart1"/>
    <dgm:cxn modelId="{72C19C47-8960-47A9-A943-CEA1311E8898}" type="presParOf" srcId="{6E6DC3B4-7095-4CA4-8FBA-8E381BE2301A}" destId="{69DED84A-6F52-404D-B8F7-00112CC643F3}" srcOrd="0" destOrd="0" presId="urn:microsoft.com/office/officeart/2005/8/layout/orgChart1"/>
    <dgm:cxn modelId="{EB39662B-568D-4A47-B394-CDAF66197DF1}" type="presParOf" srcId="{6E6DC3B4-7095-4CA4-8FBA-8E381BE2301A}" destId="{B377DD21-AD5B-4533-93EA-429C9608386A}" srcOrd="1" destOrd="0" presId="urn:microsoft.com/office/officeart/2005/8/layout/orgChart1"/>
    <dgm:cxn modelId="{73645AF0-275D-41E4-868A-E3863B854444}" type="presParOf" srcId="{272E0658-1C1C-4782-A9F4-E9CFFC0BA414}" destId="{4B7A2A44-082E-4C25-8E6A-45C589D7E61D}" srcOrd="1" destOrd="0" presId="urn:microsoft.com/office/officeart/2005/8/layout/orgChart1"/>
    <dgm:cxn modelId="{05D8D2BF-FEE0-4AA0-9A31-04015A2CD8B8}" type="presParOf" srcId="{272E0658-1C1C-4782-A9F4-E9CFFC0BA414}" destId="{68BD6BCD-63FE-4698-9914-CEDC68BD9B30}" srcOrd="2" destOrd="0" presId="urn:microsoft.com/office/officeart/2005/8/layout/orgChart1"/>
    <dgm:cxn modelId="{B6AF86DC-487B-4CD1-9410-81C9B0D5AF5B}" type="presParOf" srcId="{314D7236-F922-4585-9069-C156911F34B9}" destId="{851D7BDF-EE69-49C6-BDCF-668A65B16E6B}" srcOrd="2" destOrd="0" presId="urn:microsoft.com/office/officeart/2005/8/layout/orgChart1"/>
    <dgm:cxn modelId="{2D8FC3BE-AADF-498F-BA30-34310CF72F38}" type="presParOf" srcId="{C304BB97-FCE5-4189-AE9C-4894C1C316D8}" destId="{BDE0B598-E5DE-473A-9DC3-D758CF196EAA}" srcOrd="2" destOrd="0" presId="urn:microsoft.com/office/officeart/2005/8/layout/orgChart1"/>
    <dgm:cxn modelId="{97B02227-2795-4E36-91F7-B5ED8A7F7A37}" type="presParOf" srcId="{C304BB97-FCE5-4189-AE9C-4894C1C316D8}" destId="{6A92A4FC-1076-42A8-A3DC-5C48F324D7BD}" srcOrd="3" destOrd="0" presId="urn:microsoft.com/office/officeart/2005/8/layout/orgChart1"/>
    <dgm:cxn modelId="{2F3B2BD0-FD33-4EEA-8FA2-8A2ECD002F0B}" type="presParOf" srcId="{6A92A4FC-1076-42A8-A3DC-5C48F324D7BD}" destId="{AE13C5B3-8C64-48D6-9012-E211615E3ECD}" srcOrd="0" destOrd="0" presId="urn:microsoft.com/office/officeart/2005/8/layout/orgChart1"/>
    <dgm:cxn modelId="{72E2683C-5094-41DD-BF4B-A174078D03D0}" type="presParOf" srcId="{AE13C5B3-8C64-48D6-9012-E211615E3ECD}" destId="{F84DBA45-6BB9-4840-B866-B1F31D74D2FB}" srcOrd="0" destOrd="0" presId="urn:microsoft.com/office/officeart/2005/8/layout/orgChart1"/>
    <dgm:cxn modelId="{55A0278C-FD1A-4B08-A11E-AF143192486F}" type="presParOf" srcId="{AE13C5B3-8C64-48D6-9012-E211615E3ECD}" destId="{DB9D3F47-8885-4734-A43B-CDE0C91ACD2C}" srcOrd="1" destOrd="0" presId="urn:microsoft.com/office/officeart/2005/8/layout/orgChart1"/>
    <dgm:cxn modelId="{5A1370EC-7B9C-48D7-8A75-7258F8BAE3A0}" type="presParOf" srcId="{6A92A4FC-1076-42A8-A3DC-5C48F324D7BD}" destId="{B0CFC275-7C28-49B6-B23A-96B6ADD8EBA4}" srcOrd="1" destOrd="0" presId="urn:microsoft.com/office/officeart/2005/8/layout/orgChart1"/>
    <dgm:cxn modelId="{94E56C5B-0B5D-4330-80C6-EAB8441D5DCB}" type="presParOf" srcId="{B0CFC275-7C28-49B6-B23A-96B6ADD8EBA4}" destId="{E6568F48-5168-47E9-A788-A9C41772325F}" srcOrd="0" destOrd="0" presId="urn:microsoft.com/office/officeart/2005/8/layout/orgChart1"/>
    <dgm:cxn modelId="{C4C6D9B1-1417-4D17-B1AB-DA3B979F9DEF}" type="presParOf" srcId="{B0CFC275-7C28-49B6-B23A-96B6ADD8EBA4}" destId="{73C11F70-53E8-424F-805E-253379EE86A1}" srcOrd="1" destOrd="0" presId="urn:microsoft.com/office/officeart/2005/8/layout/orgChart1"/>
    <dgm:cxn modelId="{CEA2DA1E-839C-40C8-AD36-0F15F51EF43F}" type="presParOf" srcId="{73C11F70-53E8-424F-805E-253379EE86A1}" destId="{6497BC93-5C9C-4DCA-9067-31CA538C9B5E}" srcOrd="0" destOrd="0" presId="urn:microsoft.com/office/officeart/2005/8/layout/orgChart1"/>
    <dgm:cxn modelId="{CF517CA8-7503-4E49-AAC1-FD0C1347D01C}" type="presParOf" srcId="{6497BC93-5C9C-4DCA-9067-31CA538C9B5E}" destId="{045D501C-EA51-483F-B929-57C9F7595E3D}" srcOrd="0" destOrd="0" presId="urn:microsoft.com/office/officeart/2005/8/layout/orgChart1"/>
    <dgm:cxn modelId="{377331ED-A83B-460F-B8AD-568CA07BCA45}" type="presParOf" srcId="{6497BC93-5C9C-4DCA-9067-31CA538C9B5E}" destId="{76BB9948-D981-4869-9A42-6DD4E0EBDAEA}" srcOrd="1" destOrd="0" presId="urn:microsoft.com/office/officeart/2005/8/layout/orgChart1"/>
    <dgm:cxn modelId="{636BEF82-AF38-4762-833A-DDE8BF7B02FA}" type="presParOf" srcId="{73C11F70-53E8-424F-805E-253379EE86A1}" destId="{5F045943-87B1-48CD-A874-49674A3DD16D}" srcOrd="1" destOrd="0" presId="urn:microsoft.com/office/officeart/2005/8/layout/orgChart1"/>
    <dgm:cxn modelId="{86F5308D-57ED-4227-AEF3-0A6E1FED176F}" type="presParOf" srcId="{73C11F70-53E8-424F-805E-253379EE86A1}" destId="{C99B6846-D27C-4274-BD11-3FFFB3C69092}" srcOrd="2" destOrd="0" presId="urn:microsoft.com/office/officeart/2005/8/layout/orgChart1"/>
    <dgm:cxn modelId="{FB44E920-B417-4AD4-BECE-DF5DBAC4EA21}" type="presParOf" srcId="{B0CFC275-7C28-49B6-B23A-96B6ADD8EBA4}" destId="{DEE2A507-A219-4233-9DA4-D80B83534C6B}" srcOrd="2" destOrd="0" presId="urn:microsoft.com/office/officeart/2005/8/layout/orgChart1"/>
    <dgm:cxn modelId="{65D471EC-13B3-431A-81AF-3C7B20B33C3C}" type="presParOf" srcId="{B0CFC275-7C28-49B6-B23A-96B6ADD8EBA4}" destId="{D3702ED0-D0D0-4D04-B2A5-4FC84641E395}" srcOrd="3" destOrd="0" presId="urn:microsoft.com/office/officeart/2005/8/layout/orgChart1"/>
    <dgm:cxn modelId="{6B68EB74-ED05-41B5-81FC-93594020C70D}" type="presParOf" srcId="{D3702ED0-D0D0-4D04-B2A5-4FC84641E395}" destId="{0C062E8C-8A4D-4447-825F-C6F0F3DD5525}" srcOrd="0" destOrd="0" presId="urn:microsoft.com/office/officeart/2005/8/layout/orgChart1"/>
    <dgm:cxn modelId="{F4FC70F7-4DCF-4960-A48D-0019490DBFFE}" type="presParOf" srcId="{0C062E8C-8A4D-4447-825F-C6F0F3DD5525}" destId="{6ADA6F26-D210-40CC-BEF7-DB5B88B05EF0}" srcOrd="0" destOrd="0" presId="urn:microsoft.com/office/officeart/2005/8/layout/orgChart1"/>
    <dgm:cxn modelId="{CB21E87B-958B-4EDF-876F-8FBE9D069C63}" type="presParOf" srcId="{0C062E8C-8A4D-4447-825F-C6F0F3DD5525}" destId="{0651D842-2E19-4F57-94AD-FC184901EBB8}" srcOrd="1" destOrd="0" presId="urn:microsoft.com/office/officeart/2005/8/layout/orgChart1"/>
    <dgm:cxn modelId="{CA7262D2-B3F5-4BD9-897A-D5AA40BB0E22}" type="presParOf" srcId="{D3702ED0-D0D0-4D04-B2A5-4FC84641E395}" destId="{F7FA410D-EB4D-43D5-AEC1-B35A879B3D9C}" srcOrd="1" destOrd="0" presId="urn:microsoft.com/office/officeart/2005/8/layout/orgChart1"/>
    <dgm:cxn modelId="{4F97342F-C059-4A89-B276-F47610033FD6}" type="presParOf" srcId="{D3702ED0-D0D0-4D04-B2A5-4FC84641E395}" destId="{F5664126-0EEC-471B-A2E3-90527CE997DB}" srcOrd="2" destOrd="0" presId="urn:microsoft.com/office/officeart/2005/8/layout/orgChart1"/>
    <dgm:cxn modelId="{82DA62B4-81E9-467A-A6CD-B0EEF30F19F7}" type="presParOf" srcId="{6A92A4FC-1076-42A8-A3DC-5C48F324D7BD}" destId="{84C5A087-A8B6-43F1-A102-870624412CD3}" srcOrd="2" destOrd="0" presId="urn:microsoft.com/office/officeart/2005/8/layout/orgChart1"/>
    <dgm:cxn modelId="{C34C51AE-48FB-4463-93D9-D4D872F1C64E}" type="presParOf" srcId="{C304BB97-FCE5-4189-AE9C-4894C1C316D8}" destId="{15F01FB7-47F8-44F9-A1EC-91F9CEFB64C4}" srcOrd="4" destOrd="0" presId="urn:microsoft.com/office/officeart/2005/8/layout/orgChart1"/>
    <dgm:cxn modelId="{C5828EE2-2F03-4153-B52D-BA699841764D}" type="presParOf" srcId="{C304BB97-FCE5-4189-AE9C-4894C1C316D8}" destId="{F3C419CF-2E59-4629-A7B9-ADAD3BFF5332}" srcOrd="5" destOrd="0" presId="urn:microsoft.com/office/officeart/2005/8/layout/orgChart1"/>
    <dgm:cxn modelId="{99646D09-622B-46D2-A9CB-6EC519B7A38F}" type="presParOf" srcId="{F3C419CF-2E59-4629-A7B9-ADAD3BFF5332}" destId="{016F66C5-709E-4DFF-910C-4142F0E9BA66}" srcOrd="0" destOrd="0" presId="urn:microsoft.com/office/officeart/2005/8/layout/orgChart1"/>
    <dgm:cxn modelId="{6FD93E65-4DFF-41B9-A89C-A28975F7A5B8}" type="presParOf" srcId="{016F66C5-709E-4DFF-910C-4142F0E9BA66}" destId="{C8E9A8A4-C0E5-4E35-8234-DD3A67CB2AFA}" srcOrd="0" destOrd="0" presId="urn:microsoft.com/office/officeart/2005/8/layout/orgChart1"/>
    <dgm:cxn modelId="{9D4F9FA8-2DE2-4B0C-8EE2-E7D2DF13B9A5}" type="presParOf" srcId="{016F66C5-709E-4DFF-910C-4142F0E9BA66}" destId="{36C313AC-EFF5-4C36-A61B-5CB14E2889A4}" srcOrd="1" destOrd="0" presId="urn:microsoft.com/office/officeart/2005/8/layout/orgChart1"/>
    <dgm:cxn modelId="{5F56CF59-98A9-4E98-B38E-80165D9F046E}" type="presParOf" srcId="{F3C419CF-2E59-4629-A7B9-ADAD3BFF5332}" destId="{60021F6E-7A0B-4FF5-93BD-BE5C7DE5B044}" srcOrd="1" destOrd="0" presId="urn:microsoft.com/office/officeart/2005/8/layout/orgChart1"/>
    <dgm:cxn modelId="{0BD5D3EE-7B3A-408A-BEE6-7D356D395B37}" type="presParOf" srcId="{60021F6E-7A0B-4FF5-93BD-BE5C7DE5B044}" destId="{BC1D51D2-6675-4831-83A1-13B9BE99D625}" srcOrd="0" destOrd="0" presId="urn:microsoft.com/office/officeart/2005/8/layout/orgChart1"/>
    <dgm:cxn modelId="{434441AB-69C7-46AF-A7CB-36D67DA2805D}" type="presParOf" srcId="{60021F6E-7A0B-4FF5-93BD-BE5C7DE5B044}" destId="{49CB2F36-23B6-4FA2-A4E1-5C1A96A9BA84}" srcOrd="1" destOrd="0" presId="urn:microsoft.com/office/officeart/2005/8/layout/orgChart1"/>
    <dgm:cxn modelId="{5907638B-9558-4166-BDD6-8ABE78A2531B}" type="presParOf" srcId="{49CB2F36-23B6-4FA2-A4E1-5C1A96A9BA84}" destId="{8342D239-DAE2-4450-A804-4C620B1033BE}" srcOrd="0" destOrd="0" presId="urn:microsoft.com/office/officeart/2005/8/layout/orgChart1"/>
    <dgm:cxn modelId="{72DD3EC7-2DF7-423D-921C-6BC6A022BED3}" type="presParOf" srcId="{8342D239-DAE2-4450-A804-4C620B1033BE}" destId="{E614523F-CA8D-42F9-B012-BC7E61011841}" srcOrd="0" destOrd="0" presId="urn:microsoft.com/office/officeart/2005/8/layout/orgChart1"/>
    <dgm:cxn modelId="{3F4B7D19-144D-4979-81B8-71D29CC58454}" type="presParOf" srcId="{8342D239-DAE2-4450-A804-4C620B1033BE}" destId="{FD0BB881-6BB7-45A7-9BAD-9260392DF357}" srcOrd="1" destOrd="0" presId="urn:microsoft.com/office/officeart/2005/8/layout/orgChart1"/>
    <dgm:cxn modelId="{91AE37CF-C486-4B6B-9E5D-86C2483BD422}" type="presParOf" srcId="{49CB2F36-23B6-4FA2-A4E1-5C1A96A9BA84}" destId="{D8AA3E66-C9D6-493C-A2FD-DE06039E7B19}" srcOrd="1" destOrd="0" presId="urn:microsoft.com/office/officeart/2005/8/layout/orgChart1"/>
    <dgm:cxn modelId="{2ED2CFBA-0424-4555-A589-CE6AFA50560E}" type="presParOf" srcId="{49CB2F36-23B6-4FA2-A4E1-5C1A96A9BA84}" destId="{683F78F7-5AC6-48BE-A343-8873C2A02BA5}" srcOrd="2" destOrd="0" presId="urn:microsoft.com/office/officeart/2005/8/layout/orgChart1"/>
    <dgm:cxn modelId="{B840B70C-F386-406C-90DD-E980817A822C}" type="presParOf" srcId="{60021F6E-7A0B-4FF5-93BD-BE5C7DE5B044}" destId="{1452D8E5-AE71-4513-8612-6253CD89C747}" srcOrd="2" destOrd="0" presId="urn:microsoft.com/office/officeart/2005/8/layout/orgChart1"/>
    <dgm:cxn modelId="{8440A7DD-6F37-48C3-A51D-E8B0070B9527}" type="presParOf" srcId="{60021F6E-7A0B-4FF5-93BD-BE5C7DE5B044}" destId="{376B48C6-E5A5-4A17-A0D7-6D8F356CF3EE}" srcOrd="3" destOrd="0" presId="urn:microsoft.com/office/officeart/2005/8/layout/orgChart1"/>
    <dgm:cxn modelId="{AA534D11-3CC5-4A27-8893-DD1CF235B992}" type="presParOf" srcId="{376B48C6-E5A5-4A17-A0D7-6D8F356CF3EE}" destId="{20FA6815-5484-4D6F-92CE-B6153DAE05DE}" srcOrd="0" destOrd="0" presId="urn:microsoft.com/office/officeart/2005/8/layout/orgChart1"/>
    <dgm:cxn modelId="{9EC65C87-4EBA-4FEB-AB87-AE82196A4774}" type="presParOf" srcId="{20FA6815-5484-4D6F-92CE-B6153DAE05DE}" destId="{C60AF2DB-831B-4BC2-B6E8-F321ADDF6C8C}" srcOrd="0" destOrd="0" presId="urn:microsoft.com/office/officeart/2005/8/layout/orgChart1"/>
    <dgm:cxn modelId="{CA75727B-3346-4861-BE3C-ABD43C62BB2A}" type="presParOf" srcId="{20FA6815-5484-4D6F-92CE-B6153DAE05DE}" destId="{ADD9E369-EE89-4EAD-BD67-7C3DC4C38F60}" srcOrd="1" destOrd="0" presId="urn:microsoft.com/office/officeart/2005/8/layout/orgChart1"/>
    <dgm:cxn modelId="{5457AD89-CCB6-4CD8-A1F7-BC7C369B51E9}" type="presParOf" srcId="{376B48C6-E5A5-4A17-A0D7-6D8F356CF3EE}" destId="{22AA12F1-F279-4540-A423-ED33650F45FC}" srcOrd="1" destOrd="0" presId="urn:microsoft.com/office/officeart/2005/8/layout/orgChart1"/>
    <dgm:cxn modelId="{23D8F3AD-2E73-467E-B1F2-AD4F0EA867F3}" type="presParOf" srcId="{376B48C6-E5A5-4A17-A0D7-6D8F356CF3EE}" destId="{2577728C-E978-40CD-89A7-0E006C6B41C8}" srcOrd="2" destOrd="0" presId="urn:microsoft.com/office/officeart/2005/8/layout/orgChart1"/>
    <dgm:cxn modelId="{B1050173-65BF-4259-9792-8FB29460791B}" type="presParOf" srcId="{60021F6E-7A0B-4FF5-93BD-BE5C7DE5B044}" destId="{F6BCB8CE-C865-4A8C-A07A-77920B1E5BFD}" srcOrd="4" destOrd="0" presId="urn:microsoft.com/office/officeart/2005/8/layout/orgChart1"/>
    <dgm:cxn modelId="{5BDF22C5-32BC-4F94-BF0B-A342D5A7320A}" type="presParOf" srcId="{60021F6E-7A0B-4FF5-93BD-BE5C7DE5B044}" destId="{265CB0D3-85DA-468A-A93E-A5FEBB65E207}" srcOrd="5" destOrd="0" presId="urn:microsoft.com/office/officeart/2005/8/layout/orgChart1"/>
    <dgm:cxn modelId="{9EA970F6-D2B9-4846-9838-0EDC707723AC}" type="presParOf" srcId="{265CB0D3-85DA-468A-A93E-A5FEBB65E207}" destId="{11D146F7-B06F-4FCF-BBA8-1CA0A71861C8}" srcOrd="0" destOrd="0" presId="urn:microsoft.com/office/officeart/2005/8/layout/orgChart1"/>
    <dgm:cxn modelId="{EC95CBA0-4DC8-4FC4-A866-633229257E2B}" type="presParOf" srcId="{11D146F7-B06F-4FCF-BBA8-1CA0A71861C8}" destId="{910D0BD4-ADAE-475D-9BC1-3D3840084798}" srcOrd="0" destOrd="0" presId="urn:microsoft.com/office/officeart/2005/8/layout/orgChart1"/>
    <dgm:cxn modelId="{BA8A61BB-5BDD-4041-B63B-0B0EB5894001}" type="presParOf" srcId="{11D146F7-B06F-4FCF-BBA8-1CA0A71861C8}" destId="{E1CA2697-0EB3-4898-94E6-775972C4CBE1}" srcOrd="1" destOrd="0" presId="urn:microsoft.com/office/officeart/2005/8/layout/orgChart1"/>
    <dgm:cxn modelId="{9232A5BC-2764-4F7F-92C5-BCBC26978EA2}" type="presParOf" srcId="{265CB0D3-85DA-468A-A93E-A5FEBB65E207}" destId="{B1518793-9AEE-4EDA-A40D-0CF54BED76F4}" srcOrd="1" destOrd="0" presId="urn:microsoft.com/office/officeart/2005/8/layout/orgChart1"/>
    <dgm:cxn modelId="{F7F0979E-04E0-49B7-BFAD-E942020B1A88}" type="presParOf" srcId="{265CB0D3-85DA-468A-A93E-A5FEBB65E207}" destId="{0C0DEAA4-FAD7-416F-8B62-E391FAFD06D6}" srcOrd="2" destOrd="0" presId="urn:microsoft.com/office/officeart/2005/8/layout/orgChart1"/>
    <dgm:cxn modelId="{E499D892-7544-4F61-9051-BCBCC3D40E89}" type="presParOf" srcId="{F3C419CF-2E59-4629-A7B9-ADAD3BFF5332}" destId="{04093509-3BE6-422E-951F-63BD27129D33}" srcOrd="2" destOrd="0" presId="urn:microsoft.com/office/officeart/2005/8/layout/orgChart1"/>
    <dgm:cxn modelId="{73B9107E-7655-47C2-977A-1C1AA444FA4F}" type="presParOf" srcId="{D25B53DB-40A1-44AB-8DF8-75FDB933B3CC}" destId="{D7DB664B-0BE2-4AC3-9EFB-92029E9A888F}" srcOrd="2" destOrd="0" presId="urn:microsoft.com/office/officeart/2005/8/layout/orgChart1"/>
    <dgm:cxn modelId="{1C9D1B65-28BE-4E7E-AD62-259F31BC2B88}" type="presParOf" srcId="{FCF64AFA-7454-4D56-AE0E-962977C6AFE6}" destId="{9E45C7BD-5A1C-4C29-B2BC-75EEC6057329}" srcOrd="2" destOrd="0" presId="urn:microsoft.com/office/officeart/2005/8/layout/orgChart1"/>
    <dgm:cxn modelId="{C8723C3E-E3FD-46CF-94AE-EA01141A221C}" type="presParOf" srcId="{9E45C7BD-5A1C-4C29-B2BC-75EEC6057329}" destId="{E7DF7EE2-1936-49D3-B7A8-3288714ED86D}" srcOrd="0" destOrd="0" presId="urn:microsoft.com/office/officeart/2005/8/layout/orgChart1"/>
    <dgm:cxn modelId="{A697486D-DED2-433E-AC06-EEADB570D631}" type="presParOf" srcId="{E7DF7EE2-1936-49D3-B7A8-3288714ED86D}" destId="{02E27906-F619-4313-A333-5A4BB1AAC86A}" srcOrd="0" destOrd="0" presId="urn:microsoft.com/office/officeart/2005/8/layout/orgChart1"/>
    <dgm:cxn modelId="{BFA9DB84-C327-4E2B-863B-E56BF6E568D7}" type="presParOf" srcId="{E7DF7EE2-1936-49D3-B7A8-3288714ED86D}" destId="{984ED929-0F2A-4E41-AA4E-378DD30DFA34}" srcOrd="1" destOrd="0" presId="urn:microsoft.com/office/officeart/2005/8/layout/orgChart1"/>
    <dgm:cxn modelId="{27CC8D36-1011-4F18-8575-470F3E6AEAE7}" type="presParOf" srcId="{9E45C7BD-5A1C-4C29-B2BC-75EEC6057329}" destId="{3B02C47C-59F4-41D7-95BB-A6B14B8C824A}" srcOrd="1" destOrd="0" presId="urn:microsoft.com/office/officeart/2005/8/layout/orgChart1"/>
    <dgm:cxn modelId="{488C68AF-77CE-48CC-89B8-693E4B9EDD2B}" type="presParOf" srcId="{9E45C7BD-5A1C-4C29-B2BC-75EEC6057329}" destId="{9A5C54C9-1C36-4E97-A4A9-3CF3644B6C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BB72D-E42D-4A08-A045-FB0C1B48F936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0C3184-699C-4684-857E-5A4547591753}">
      <dgm:prSet phldrT="[Text]"/>
      <dgm:spPr>
        <a:xfrm>
          <a:off x="1690467" y="1537721"/>
          <a:ext cx="1175856" cy="587787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Advisory Committee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1F0ED20E-03ED-4351-9AE2-EF30A3004290}" type="parTrans" cxnId="{CF56E329-AD6D-40B2-A111-B8B614BDFC94}">
      <dgm:prSet/>
      <dgm:spPr/>
      <dgm:t>
        <a:bodyPr/>
        <a:lstStyle/>
        <a:p>
          <a:endParaRPr lang="en-US"/>
        </a:p>
      </dgm:t>
    </dgm:pt>
    <dgm:pt modelId="{8BB9BF8E-6B52-436D-ADB1-60A34EDA9A4B}" type="sibTrans" cxnId="{CF56E329-AD6D-40B2-A111-B8B614BDFC94}">
      <dgm:prSet/>
      <dgm:spPr/>
      <dgm:t>
        <a:bodyPr/>
        <a:lstStyle/>
        <a:p>
          <a:endParaRPr lang="en-US"/>
        </a:p>
      </dgm:t>
    </dgm:pt>
    <dgm:pt modelId="{2C93186D-411F-4E79-A293-A8C155E59BFE}">
      <dgm:prSet phldrT="[Text]"/>
      <dgm:spPr>
        <a:xfrm>
          <a:off x="1105122" y="2760776"/>
          <a:ext cx="1175856" cy="587787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Interviews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C7D7EF07-DBBE-496B-A766-9317C97F81F7}" type="parTrans" cxnId="{DE885C5E-293F-47CF-88CC-8FA7D32B19BC}">
      <dgm:prSet/>
      <dgm:spPr/>
      <dgm:t>
        <a:bodyPr/>
        <a:lstStyle/>
        <a:p>
          <a:endParaRPr lang="en-US"/>
        </a:p>
      </dgm:t>
    </dgm:pt>
    <dgm:pt modelId="{524903D9-24E8-405C-8137-ED055F1C9EF3}" type="sibTrans" cxnId="{DE885C5E-293F-47CF-88CC-8FA7D32B19BC}">
      <dgm:prSet/>
      <dgm:spPr/>
      <dgm:t>
        <a:bodyPr/>
        <a:lstStyle/>
        <a:p>
          <a:endParaRPr lang="en-US"/>
        </a:p>
      </dgm:t>
    </dgm:pt>
    <dgm:pt modelId="{32E2AF76-2662-435F-BF1C-E9E8ABDED5BF}">
      <dgm:prSet phldrT="[Text]"/>
      <dgm:spPr>
        <a:xfrm>
          <a:off x="1693248" y="3985590"/>
          <a:ext cx="1175856" cy="587787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Results and Toolkit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681D2383-2B98-42F7-BD70-E773E476DCA3}" type="parTrans" cxnId="{F00EBB3F-F402-4BAE-976C-D17DE5F7C99D}">
      <dgm:prSet/>
      <dgm:spPr/>
      <dgm:t>
        <a:bodyPr/>
        <a:lstStyle/>
        <a:p>
          <a:endParaRPr lang="en-US"/>
        </a:p>
      </dgm:t>
    </dgm:pt>
    <dgm:pt modelId="{48A3F315-90CF-49AA-B005-B8742485F5C2}" type="sibTrans" cxnId="{F00EBB3F-F402-4BAE-976C-D17DE5F7C99D}">
      <dgm:prSet/>
      <dgm:spPr/>
      <dgm:t>
        <a:bodyPr/>
        <a:lstStyle/>
        <a:p>
          <a:endParaRPr lang="en-US"/>
        </a:p>
      </dgm:t>
    </dgm:pt>
    <dgm:pt modelId="{BDFE47FB-736F-4569-B34A-CD086B1AED3F}" type="pres">
      <dgm:prSet presAssocID="{411BB72D-E42D-4A08-A045-FB0C1B48F9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F134B0-7C96-47D5-9710-9D03D9464D03}" type="pres">
      <dgm:prSet presAssocID="{CB0C3184-699C-4684-857E-5A4547591753}" presName="Accent1" presStyleCnt="0"/>
      <dgm:spPr/>
    </dgm:pt>
    <dgm:pt modelId="{AD5524EF-8659-48DF-8B7F-FFEB0F4B9623}" type="pres">
      <dgm:prSet presAssocID="{CB0C3184-699C-4684-857E-5A4547591753}" presName="Accent" presStyleLbl="node1" presStyleIdx="0" presStyleCnt="3"/>
      <dgm:spPr>
        <a:xfrm>
          <a:off x="1222747" y="773642"/>
          <a:ext cx="2116064" cy="21163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72F366B-1890-4979-B24E-43AF1BD26401}" type="pres">
      <dgm:prSet presAssocID="{CB0C3184-699C-4684-857E-5A4547591753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BD852D3-518C-484E-9094-5E020AEAF0C9}" type="pres">
      <dgm:prSet presAssocID="{2C93186D-411F-4E79-A293-A8C155E59BFE}" presName="Accent2" presStyleCnt="0"/>
      <dgm:spPr/>
    </dgm:pt>
    <dgm:pt modelId="{54A57E31-32D4-4120-ABEB-A0EE35511D84}" type="pres">
      <dgm:prSet presAssocID="{2C93186D-411F-4E79-A293-A8C155E59BFE}" presName="Accent" presStyleLbl="node1" presStyleIdx="1" presStyleCnt="3"/>
      <dgm:spPr>
        <a:xfrm>
          <a:off x="635018" y="1989663"/>
          <a:ext cx="2116064" cy="21163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2837D0F-19C3-41FF-A602-DC7E38D6777C}" type="pres">
      <dgm:prSet presAssocID="{2C93186D-411F-4E79-A293-A8C155E59BFE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A23DCF0-78F5-4912-8F11-5A8AFEFC2293}" type="pres">
      <dgm:prSet presAssocID="{32E2AF76-2662-435F-BF1C-E9E8ABDED5BF}" presName="Accent3" presStyleCnt="0"/>
      <dgm:spPr/>
    </dgm:pt>
    <dgm:pt modelId="{FC0C59B4-53BE-4896-8325-C34FFB09BF41}" type="pres">
      <dgm:prSet presAssocID="{32E2AF76-2662-435F-BF1C-E9E8ABDED5BF}" presName="Accent" presStyleLbl="node1" presStyleIdx="2" presStyleCnt="3"/>
      <dgm:spPr>
        <a:xfrm>
          <a:off x="1373355" y="3351202"/>
          <a:ext cx="1818027" cy="181875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7B2B976-778C-40AD-B4C2-C08312EA6460}" type="pres">
      <dgm:prSet presAssocID="{32E2AF76-2662-435F-BF1C-E9E8ABDED5BF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221812D-45A3-4216-BA9B-E6B2B05F361A}" type="presOf" srcId="{CB0C3184-699C-4684-857E-5A4547591753}" destId="{E72F366B-1890-4979-B24E-43AF1BD26401}" srcOrd="0" destOrd="0" presId="urn:microsoft.com/office/officeart/2009/layout/CircleArrowProcess"/>
    <dgm:cxn modelId="{DE885C5E-293F-47CF-88CC-8FA7D32B19BC}" srcId="{411BB72D-E42D-4A08-A045-FB0C1B48F936}" destId="{2C93186D-411F-4E79-A293-A8C155E59BFE}" srcOrd="1" destOrd="0" parTransId="{C7D7EF07-DBBE-496B-A766-9317C97F81F7}" sibTransId="{524903D9-24E8-405C-8137-ED055F1C9EF3}"/>
    <dgm:cxn modelId="{2263270C-510D-484B-8E8B-0328FF09B7F0}" type="presOf" srcId="{32E2AF76-2662-435F-BF1C-E9E8ABDED5BF}" destId="{17B2B976-778C-40AD-B4C2-C08312EA6460}" srcOrd="0" destOrd="0" presId="urn:microsoft.com/office/officeart/2009/layout/CircleArrowProcess"/>
    <dgm:cxn modelId="{C7D724AF-B701-4544-ADAC-A066DD174896}" type="presOf" srcId="{411BB72D-E42D-4A08-A045-FB0C1B48F936}" destId="{BDFE47FB-736F-4569-B34A-CD086B1AED3F}" srcOrd="0" destOrd="0" presId="urn:microsoft.com/office/officeart/2009/layout/CircleArrowProcess"/>
    <dgm:cxn modelId="{F00EBB3F-F402-4BAE-976C-D17DE5F7C99D}" srcId="{411BB72D-E42D-4A08-A045-FB0C1B48F936}" destId="{32E2AF76-2662-435F-BF1C-E9E8ABDED5BF}" srcOrd="2" destOrd="0" parTransId="{681D2383-2B98-42F7-BD70-E773E476DCA3}" sibTransId="{48A3F315-90CF-49AA-B005-B8742485F5C2}"/>
    <dgm:cxn modelId="{45D7A969-010F-46CC-B4BF-C22CCD440A37}" type="presOf" srcId="{2C93186D-411F-4E79-A293-A8C155E59BFE}" destId="{12837D0F-19C3-41FF-A602-DC7E38D6777C}" srcOrd="0" destOrd="0" presId="urn:microsoft.com/office/officeart/2009/layout/CircleArrowProcess"/>
    <dgm:cxn modelId="{CF56E329-AD6D-40B2-A111-B8B614BDFC94}" srcId="{411BB72D-E42D-4A08-A045-FB0C1B48F936}" destId="{CB0C3184-699C-4684-857E-5A4547591753}" srcOrd="0" destOrd="0" parTransId="{1F0ED20E-03ED-4351-9AE2-EF30A3004290}" sibTransId="{8BB9BF8E-6B52-436D-ADB1-60A34EDA9A4B}"/>
    <dgm:cxn modelId="{D5FE7AD4-5DD1-48E8-A7D0-B1CD3DF9286E}" type="presParOf" srcId="{BDFE47FB-736F-4569-B34A-CD086B1AED3F}" destId="{2CF134B0-7C96-47D5-9710-9D03D9464D03}" srcOrd="0" destOrd="0" presId="urn:microsoft.com/office/officeart/2009/layout/CircleArrowProcess"/>
    <dgm:cxn modelId="{117ED43D-291F-4FDB-84BD-B8D035B9917A}" type="presParOf" srcId="{2CF134B0-7C96-47D5-9710-9D03D9464D03}" destId="{AD5524EF-8659-48DF-8B7F-FFEB0F4B9623}" srcOrd="0" destOrd="0" presId="urn:microsoft.com/office/officeart/2009/layout/CircleArrowProcess"/>
    <dgm:cxn modelId="{4A6FB727-740E-47FB-90D0-F7D24B4E2225}" type="presParOf" srcId="{BDFE47FB-736F-4569-B34A-CD086B1AED3F}" destId="{E72F366B-1890-4979-B24E-43AF1BD26401}" srcOrd="1" destOrd="0" presId="urn:microsoft.com/office/officeart/2009/layout/CircleArrowProcess"/>
    <dgm:cxn modelId="{1500BEDB-62A2-4BA1-B411-5C7BF82D4B0B}" type="presParOf" srcId="{BDFE47FB-736F-4569-B34A-CD086B1AED3F}" destId="{8BD852D3-518C-484E-9094-5E020AEAF0C9}" srcOrd="2" destOrd="0" presId="urn:microsoft.com/office/officeart/2009/layout/CircleArrowProcess"/>
    <dgm:cxn modelId="{68E0E0F4-F2A7-43FE-9290-DBE0DEA3C2B2}" type="presParOf" srcId="{8BD852D3-518C-484E-9094-5E020AEAF0C9}" destId="{54A57E31-32D4-4120-ABEB-A0EE35511D84}" srcOrd="0" destOrd="0" presId="urn:microsoft.com/office/officeart/2009/layout/CircleArrowProcess"/>
    <dgm:cxn modelId="{091F9150-CB5D-4F1C-83BF-09FF2C9F0FC2}" type="presParOf" srcId="{BDFE47FB-736F-4569-B34A-CD086B1AED3F}" destId="{12837D0F-19C3-41FF-A602-DC7E38D6777C}" srcOrd="3" destOrd="0" presId="urn:microsoft.com/office/officeart/2009/layout/CircleArrowProcess"/>
    <dgm:cxn modelId="{E523AD2F-A8B6-4B12-9EBF-EABF8FAE68F6}" type="presParOf" srcId="{BDFE47FB-736F-4569-B34A-CD086B1AED3F}" destId="{CA23DCF0-78F5-4912-8F11-5A8AFEFC2293}" srcOrd="4" destOrd="0" presId="urn:microsoft.com/office/officeart/2009/layout/CircleArrowProcess"/>
    <dgm:cxn modelId="{BDFC192A-06F4-43FE-9ED8-CBE305CDA236}" type="presParOf" srcId="{CA23DCF0-78F5-4912-8F11-5A8AFEFC2293}" destId="{FC0C59B4-53BE-4896-8325-C34FFB09BF41}" srcOrd="0" destOrd="0" presId="urn:microsoft.com/office/officeart/2009/layout/CircleArrowProcess"/>
    <dgm:cxn modelId="{A0A007E2-93A0-40B1-85A0-E59198F2B9FF}" type="presParOf" srcId="{BDFE47FB-736F-4569-B34A-CD086B1AED3F}" destId="{17B2B976-778C-40AD-B4C2-C08312EA64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2543-54DE-4580-8E0A-E7936EF49652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9500-AE2D-4D76-8549-814EC20DB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52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Within each identified</a:t>
            </a:r>
            <a:r>
              <a:rPr lang="en-US" baseline="0" dirty="0" smtClean="0"/>
              <a:t> Role, there were many different types of “sub-roles” which are still unique and important to CHWs. For example, the Role “Care Coordination, Case Management, and System Navigation” will also include necessary sub-roles such as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Participating in care coordination and/or case management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referrals and providing follow-up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Facilitating transportation to services and helping to address other barriers to services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Documenting and tracking individual and population level data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Informing people and systems about community assets and challenges 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complete</a:t>
            </a:r>
            <a:r>
              <a:rPr lang="en-US" baseline="0" dirty="0" smtClean="0"/>
              <a:t> – and much easier to read – table of these Roles, Skills, and their respective sub-roles and sub-skills is freely available within our full report and four page summary from our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2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1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consensus building process would present a greater opportunity for refinement and potential endorsement of proposed CHW roles, skills, and qualities. It can also serve as part of an awareness and education strategy for these non-CHW stakeholders: despite growing interest, many of them still know little or nothing about CHWs.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3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8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49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It is also worth mentioning that our step 6 “Revisit Roles and Competency</a:t>
            </a:r>
            <a:r>
              <a:rPr lang="en-US" baseline="0" dirty="0" smtClean="0"/>
              <a:t> Review” can reoccur </a:t>
            </a:r>
            <a:r>
              <a:rPr lang="en-US" u="sng" baseline="0" dirty="0" smtClean="0"/>
              <a:t>up to</a:t>
            </a:r>
            <a:r>
              <a:rPr lang="en-US" u="none" baseline="0" dirty="0" smtClean="0"/>
              <a:t> every 10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5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hope that the new national CHW association will consider the C3 Recommendations if national standards are proposed.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what do we mean by health equity? Essentially, health equity</a:t>
            </a:r>
            <a:r>
              <a:rPr lang="en-US" baseline="0" dirty="0" smtClean="0"/>
              <a:t> refers to the</a:t>
            </a:r>
            <a:r>
              <a:rPr lang="en-US" dirty="0" smtClean="0"/>
              <a:t> study &amp; causes of differences in quality of health &amp; healthcare across different populations.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Healthy People 2020 defines health equity as the "attainment of the highest level of health for all people." Watch our 'What is Health Equity' video for more information.</a:t>
            </a:r>
          </a:p>
          <a:p>
            <a:endParaRPr lang="en-US" dirty="0" smtClean="0"/>
          </a:p>
          <a:p>
            <a:r>
              <a:rPr lang="en-US" dirty="0" smtClean="0"/>
              <a:t>With that said, after hearing about the C3 project, we’d like to hear YOUR thoughts</a:t>
            </a:r>
            <a:r>
              <a:rPr lang="en-US" baseline="0" dirty="0" smtClean="0"/>
              <a:t> and ideas about how C3 project outcomes can be used to positively impact health equity?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7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CHWs</a:t>
            </a:r>
            <a:r>
              <a:rPr lang="en-US" baseline="0" dirty="0" smtClean="0"/>
              <a:t> = can fill the gap or serve as the missing “piece” in the problem of health inequities and striving for health equity.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3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9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82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86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30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0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4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1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9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2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Precursor activity in 2013</a:t>
            </a:r>
            <a:r>
              <a:rPr lang="en-US" sz="1200" dirty="0" smtClean="0"/>
              <a:t>: analysis of 40+ CHW training programs descriptions by Coastal AHEC (TX)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Fall 2014 - Spring 2015</a:t>
            </a:r>
            <a:r>
              <a:rPr lang="en-US" sz="1200" dirty="0" smtClean="0"/>
              <a:t>: Roles and Competencies Crosswalk against NCHAS baseline, and Review by Advisory Committee including a majority CHWs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Summer 2015</a:t>
            </a:r>
            <a:r>
              <a:rPr lang="en-US" sz="1200" dirty="0" smtClean="0"/>
              <a:t>: CHW Networks Review and consensus building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Spring 2016</a:t>
            </a:r>
            <a:r>
              <a:rPr lang="en-US" sz="1200" dirty="0" smtClean="0"/>
              <a:t>: release of 2015 recommendations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to promote CHW self-determination</a:t>
            </a:r>
          </a:p>
          <a:p>
            <a:endParaRPr lang="en-US" dirty="0" smtClean="0"/>
          </a:p>
          <a:p>
            <a:r>
              <a:rPr lang="en-US" dirty="0" smtClean="0"/>
              <a:t>A core value of the C3 Project’s implementing team is promoting </a:t>
            </a:r>
            <a:r>
              <a:rPr lang="en-US" b="1" dirty="0" smtClean="0"/>
              <a:t>CHW self-determination </a:t>
            </a:r>
            <a:r>
              <a:rPr lang="en-US" dirty="0" smtClean="0"/>
              <a:t>supporting CHWs to define their own practice and polices that influence that practice. CHWs and other stakeholders provide leadership to the C3 Project through a range of approaches including: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majority-CHW national Advisory Committee that provides a critical feedback and creative input to the process CHW key consultants and C3 CHW Fellows who are members of the core implementation team; CHW Fellows chaired the Advisory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Feedback sessions at APHA annual meetings and the annual Unity Conference to share findings and gather input from CHWs and other stakeholders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Reader’s Panel made up of individuals from the CHW field, allies, and other decision makers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Solicitation of feedback on C3 Project findings from the nation’s CHW leaders, especially leaders of state and local CHW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3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conduct a more modern assessment of CHWs and the work they do, the C3 Project conducted a crosswalk analysis of select benchmark documents from California, Massachusetts, Minnesota, New York, Oregon, Texas, the Indian Health Service </a:t>
            </a:r>
            <a:r>
              <a:rPr lang="en-US" i="1" dirty="0" smtClean="0"/>
              <a:t>Community Health Representatives</a:t>
            </a:r>
            <a:r>
              <a:rPr lang="en-US" dirty="0" smtClean="0"/>
              <a:t> Program, and the NCHAS for common threads regarding CHW roles, skills, scopes of practice, and qualities.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dirty="0" smtClean="0"/>
              <a:t>Cultural Mediation among Individuals, Communities, and Health and Social Service Systems</a:t>
            </a:r>
          </a:p>
          <a:p>
            <a:r>
              <a:rPr lang="en-US" sz="1200" dirty="0" smtClean="0"/>
              <a:t>Providing Culturally Appropriate Health Education and Information</a:t>
            </a:r>
          </a:p>
          <a:p>
            <a:r>
              <a:rPr lang="en-US" sz="1200" dirty="0" smtClean="0"/>
              <a:t>Care Coordination, Case Management, and System Navigation</a:t>
            </a:r>
          </a:p>
          <a:p>
            <a:r>
              <a:rPr lang="en-US" sz="1200" dirty="0" smtClean="0"/>
              <a:t>Providing Coaching and Social Support</a:t>
            </a:r>
          </a:p>
          <a:p>
            <a:r>
              <a:rPr lang="en-US" sz="1200" dirty="0" smtClean="0"/>
              <a:t>Advocating for Individuals and Communities</a:t>
            </a:r>
          </a:p>
          <a:p>
            <a:r>
              <a:rPr lang="en-US" sz="1200" dirty="0" smtClean="0"/>
              <a:t>Building Individual and Community Capacity</a:t>
            </a:r>
          </a:p>
          <a:p>
            <a:r>
              <a:rPr lang="en-US" sz="1200" dirty="0" smtClean="0"/>
              <a:t>Providing Direct Service</a:t>
            </a:r>
          </a:p>
          <a:p>
            <a:r>
              <a:rPr lang="en-US" sz="1200" dirty="0" smtClean="0"/>
              <a:t>Implementing Individual and Community Assessments</a:t>
            </a:r>
          </a:p>
          <a:p>
            <a:r>
              <a:rPr lang="en-US" sz="1200" dirty="0" smtClean="0"/>
              <a:t>Conducting Outreach</a:t>
            </a:r>
          </a:p>
          <a:p>
            <a:r>
              <a:rPr lang="en-US" sz="1200" dirty="0" smtClean="0"/>
              <a:t>Participating in Evaluation and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of these specified</a:t>
            </a:r>
            <a:r>
              <a:rPr lang="en-US" baseline="0" dirty="0" smtClean="0"/>
              <a:t> Roles also have many sub-roles which we identify in our 4 page summary document on our website. For example, the Role “Care Coordination, Case Management, and System Navigation” will also include necessary sub-roles such as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Participating in care coordination and/or case management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referrals and providing follow-up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Facilitating transportation to services and helping to address other barriers to services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Documenting and tracking individual and population level data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Informing people and systems about community assets and challenges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9500-AE2D-4D76-8549-814EC20DBA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7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0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3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7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7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9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2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5" y="47270"/>
            <a:ext cx="10315724" cy="1400530"/>
          </a:xfrm>
        </p:spPr>
        <p:txBody>
          <a:bodyPr/>
          <a:lstStyle>
            <a:lvl1pPr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4" y="1894422"/>
            <a:ext cx="11850689" cy="470145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5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3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1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7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3CEAD8-DC86-412A-9DF1-3FBE99DC2BA0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3971E92A-FDD1-492C-A14A-96EFDAECB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52" y="9462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04" y="1809078"/>
            <a:ext cx="11865108" cy="482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95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60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600" b="0" i="0" kern="1200">
          <a:solidFill>
            <a:schemeClr val="bg2">
              <a:lumMod val="40000"/>
              <a:lumOff val="60000"/>
            </a:schemeClr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56" y="510645"/>
            <a:ext cx="11525811" cy="3776542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6000" dirty="0" smtClean="0"/>
              <a:t>ommunity Health Worker </a:t>
            </a:r>
            <a:br>
              <a:rPr lang="en-US" sz="6000" dirty="0" smtClean="0"/>
            </a:b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6000" dirty="0" smtClean="0"/>
              <a:t>ore </a:t>
            </a:r>
            <a:br>
              <a:rPr lang="en-US" sz="6000" dirty="0" smtClean="0"/>
            </a:b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6000" dirty="0" smtClean="0"/>
              <a:t>onsensus (C3) Project:</a:t>
            </a:r>
            <a:br>
              <a:rPr lang="en-US" sz="6000" dirty="0" smtClean="0"/>
            </a:br>
            <a:r>
              <a:rPr lang="en-US" sz="60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Addressing health equity</a:t>
            </a:r>
            <a:endParaRPr lang="en-US" sz="6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56" y="5096656"/>
            <a:ext cx="11978244" cy="1648527"/>
          </a:xfrm>
        </p:spPr>
        <p:txBody>
          <a:bodyPr>
            <a:normAutofit/>
          </a:bodyPr>
          <a:lstStyle/>
          <a:p>
            <a:r>
              <a:rPr lang="en-US" sz="2100" dirty="0" smtClean="0"/>
              <a:t>Lex Hurley, </a:t>
            </a:r>
            <a:r>
              <a:rPr lang="en-US" sz="2100" cap="none" dirty="0" smtClean="0"/>
              <a:t>Student, MPH </a:t>
            </a:r>
            <a:r>
              <a:rPr lang="en-US" sz="2100" cap="none" dirty="0"/>
              <a:t>Program, Texas Tech University Health Sciences Center</a:t>
            </a:r>
          </a:p>
          <a:p>
            <a:r>
              <a:rPr lang="en-US" sz="2100" dirty="0" smtClean="0"/>
              <a:t>Carl Rush, </a:t>
            </a:r>
            <a:r>
              <a:rPr lang="en-US" sz="2100" cap="none" dirty="0"/>
              <a:t>Project on CHW Policy &amp; </a:t>
            </a:r>
            <a:r>
              <a:rPr lang="en-US" sz="2100" cap="none" dirty="0" smtClean="0"/>
              <a:t>Practice, University </a:t>
            </a:r>
            <a:r>
              <a:rPr lang="en-US" sz="2100" cap="none" dirty="0"/>
              <a:t>of Texas Institute for Health Policy</a:t>
            </a:r>
          </a:p>
          <a:p>
            <a:r>
              <a:rPr lang="en-US" sz="2100" dirty="0" smtClean="0"/>
              <a:t>Julie St. John,</a:t>
            </a:r>
            <a:r>
              <a:rPr lang="en-US" sz="2100" cap="none" dirty="0"/>
              <a:t> </a:t>
            </a:r>
            <a:r>
              <a:rPr lang="en-US" sz="2100" cap="none" dirty="0" smtClean="0"/>
              <a:t>DrPh, MA, CHWI, Associate Chair, MPH Program Abilene, GSBS, TTUHSC</a:t>
            </a:r>
            <a:endParaRPr lang="en-US" sz="2100" cap="none" dirty="0"/>
          </a:p>
          <a:p>
            <a:endParaRPr lang="en-US" sz="2100" dirty="0" smtClean="0"/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8892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Sub-Roles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1090499"/>
            <a:ext cx="10957809" cy="5634958"/>
          </a:xfrm>
        </p:spPr>
      </p:pic>
    </p:spTree>
    <p:extLst>
      <p:ext uri="{BB962C8B-B14F-4D97-AF65-F5344CB8AC3E}">
        <p14:creationId xmlns:p14="http://schemas.microsoft.com/office/powerpoint/2010/main" val="18164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1434906"/>
            <a:ext cx="11512446" cy="4905933"/>
          </a:xfrm>
        </p:spPr>
        <p:txBody>
          <a:bodyPr numCol="2">
            <a:normAutofit/>
          </a:bodyPr>
          <a:lstStyle/>
          <a:p>
            <a:r>
              <a:rPr lang="en-US" sz="3400" dirty="0" smtClean="0"/>
              <a:t>Communication</a:t>
            </a:r>
          </a:p>
          <a:p>
            <a:r>
              <a:rPr lang="en-US" sz="3400" dirty="0" smtClean="0"/>
              <a:t>Interpersonal &amp; Relationship-Building</a:t>
            </a:r>
          </a:p>
          <a:p>
            <a:r>
              <a:rPr lang="en-US" sz="3400" dirty="0" smtClean="0"/>
              <a:t>Service Coordination &amp; Navigation</a:t>
            </a:r>
          </a:p>
          <a:p>
            <a:r>
              <a:rPr lang="en-US" sz="3400" dirty="0" smtClean="0"/>
              <a:t>Capacity Building</a:t>
            </a:r>
          </a:p>
          <a:p>
            <a:r>
              <a:rPr lang="en-US" sz="3400" dirty="0" smtClean="0"/>
              <a:t>Advocacy</a:t>
            </a:r>
          </a:p>
          <a:p>
            <a:r>
              <a:rPr lang="en-US" sz="3400" dirty="0" smtClean="0"/>
              <a:t>Education &amp; Facilitation</a:t>
            </a:r>
          </a:p>
          <a:p>
            <a:r>
              <a:rPr lang="en-US" sz="3400" dirty="0" smtClean="0"/>
              <a:t>Individual &amp; Community Assessment</a:t>
            </a:r>
          </a:p>
          <a:p>
            <a:r>
              <a:rPr lang="en-US" sz="3400" dirty="0" smtClean="0"/>
              <a:t>Outreach</a:t>
            </a:r>
          </a:p>
          <a:p>
            <a:r>
              <a:rPr lang="en-US" sz="3400" dirty="0" smtClean="0"/>
              <a:t>Professional Skills &amp; Conduct</a:t>
            </a:r>
          </a:p>
          <a:p>
            <a:r>
              <a:rPr lang="en-US" sz="3400" dirty="0" smtClean="0"/>
              <a:t>Evaluation &amp; Research</a:t>
            </a:r>
          </a:p>
          <a:p>
            <a:r>
              <a:rPr lang="en-US" sz="3400" dirty="0" smtClean="0"/>
              <a:t>Knowledge Base</a:t>
            </a:r>
          </a:p>
        </p:txBody>
      </p:sp>
    </p:spTree>
    <p:extLst>
      <p:ext uri="{BB962C8B-B14F-4D97-AF65-F5344CB8AC3E}">
        <p14:creationId xmlns:p14="http://schemas.microsoft.com/office/powerpoint/2010/main" val="7710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55" y="182895"/>
            <a:ext cx="10341679" cy="1346102"/>
          </a:xfrm>
        </p:spPr>
        <p:txBody>
          <a:bodyPr/>
          <a:lstStyle/>
          <a:p>
            <a:r>
              <a:rPr lang="en-US" sz="5400" dirty="0" smtClean="0"/>
              <a:t>Current Work: Outreach Core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3" y="1364104"/>
            <a:ext cx="11136309" cy="5388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Individualized follow-up with CHW networks to define concerns &amp; areas of interest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Network with other Stakeholders in addition to CHWs: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Current/Potential Employers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Medical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Public Health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Social Services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Health Insurers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State/Federal Policy Makers</a:t>
            </a:r>
          </a:p>
        </p:txBody>
      </p:sp>
    </p:spTree>
    <p:extLst>
      <p:ext uri="{BB962C8B-B14F-4D97-AF65-F5344CB8AC3E}">
        <p14:creationId xmlns:p14="http://schemas.microsoft.com/office/powerpoint/2010/main" val="25548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Work: Settings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5" y="1334126"/>
            <a:ext cx="11718453" cy="51932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i="1" dirty="0" smtClean="0"/>
              <a:t>Community Health Worker Core Consensus Project Survey 2016</a:t>
            </a:r>
            <a:r>
              <a:rPr lang="en-US" sz="2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Sent to members &amp; organizations identified in the Outreach Core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Evaluate which Roles &amp; Skills are needed for CHWs in Community-Based as compared to Clinical settings.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Over 500 responses at survey’s close in December 2016.</a:t>
            </a:r>
          </a:p>
        </p:txBody>
      </p:sp>
    </p:spTree>
    <p:extLst>
      <p:ext uri="{BB962C8B-B14F-4D97-AF65-F5344CB8AC3E}">
        <p14:creationId xmlns:p14="http://schemas.microsoft.com/office/powerpoint/2010/main" val="4940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2" y="53547"/>
            <a:ext cx="10266311" cy="1336922"/>
          </a:xfrm>
        </p:spPr>
        <p:txBody>
          <a:bodyPr/>
          <a:lstStyle/>
          <a:p>
            <a:r>
              <a:rPr lang="en-US" sz="4800" dirty="0" smtClean="0"/>
              <a:t>Current Work: Assessment Core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02" y="1499015"/>
            <a:ext cx="9411872" cy="49617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Creating recommendations to assess skill proficiency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Challenge to create appropriate employee/participant assessment tools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Capture state of the art in techniques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Use of modified community-based participatory research approaches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Includes interviews &amp; survey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19903"/>
              </p:ext>
            </p:extLst>
          </p:nvPr>
        </p:nvGraphicFramePr>
        <p:xfrm>
          <a:off x="8727853" y="2052918"/>
          <a:ext cx="4040716" cy="470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3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Proposed CHW C3 Review Cycle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0" y="1154243"/>
            <a:ext cx="7522865" cy="5520941"/>
          </a:xfrm>
        </p:spPr>
      </p:pic>
    </p:spTree>
    <p:extLst>
      <p:ext uri="{BB962C8B-B14F-4D97-AF65-F5344CB8AC3E}">
        <p14:creationId xmlns:p14="http://schemas.microsoft.com/office/powerpoint/2010/main" val="114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Future Direction of the C3 Project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5" y="1447800"/>
            <a:ext cx="11158954" cy="52096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/>
              <a:t>Medium </a:t>
            </a:r>
            <a:r>
              <a:rPr lang="en-US" sz="2800" b="1" dirty="0"/>
              <a:t>Term</a:t>
            </a:r>
            <a:r>
              <a:rPr lang="en-US" sz="2800" dirty="0"/>
              <a:t>: National consensus on </a:t>
            </a:r>
            <a:r>
              <a:rPr lang="en-US" sz="2800" dirty="0" smtClean="0"/>
              <a:t>&amp; wide </a:t>
            </a:r>
            <a:r>
              <a:rPr lang="en-US" sz="2800" dirty="0"/>
              <a:t>distribution of C3 Project recommendations on roles </a:t>
            </a:r>
            <a:r>
              <a:rPr lang="en-US" sz="2800" dirty="0" smtClean="0"/>
              <a:t>&amp; competencies &amp; their </a:t>
            </a:r>
            <a:r>
              <a:rPr lang="en-US" sz="2800" dirty="0"/>
              <a:t>proposed </a:t>
            </a:r>
            <a:r>
              <a:rPr lang="en-US" sz="2800" dirty="0" smtClean="0"/>
              <a:t>use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Recommendations for </a:t>
            </a:r>
            <a:r>
              <a:rPr lang="en-US" sz="2400" dirty="0"/>
              <a:t>CHW roles in varied </a:t>
            </a:r>
            <a:r>
              <a:rPr lang="en-US" sz="2400" dirty="0" smtClean="0"/>
              <a:t>settings (community-based </a:t>
            </a:r>
            <a:r>
              <a:rPr lang="en-US" sz="2400" dirty="0"/>
              <a:t>vs. </a:t>
            </a:r>
            <a:r>
              <a:rPr lang="en-US" sz="2400" dirty="0" smtClean="0"/>
              <a:t>clinically-based)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Recommendations </a:t>
            </a:r>
            <a:r>
              <a:rPr lang="en-US" sz="2400" dirty="0"/>
              <a:t>on appropriate </a:t>
            </a:r>
            <a:r>
              <a:rPr lang="en-US" sz="2400" dirty="0" smtClean="0"/>
              <a:t>methods </a:t>
            </a:r>
            <a:r>
              <a:rPr lang="en-US" sz="2400" dirty="0"/>
              <a:t>for assessment of </a:t>
            </a:r>
            <a:r>
              <a:rPr lang="en-US" sz="2400" dirty="0" smtClean="0"/>
              <a:t>CHW </a:t>
            </a:r>
            <a:r>
              <a:rPr lang="en-US" sz="2400" dirty="0"/>
              <a:t>proficiency in core skills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/>
              <a:t>Long Term</a:t>
            </a:r>
            <a:r>
              <a:rPr lang="en-US" sz="2800" dirty="0"/>
              <a:t>: Utilization </a:t>
            </a:r>
            <a:r>
              <a:rPr lang="en-US" sz="2800" dirty="0" smtClean="0"/>
              <a:t>&amp; endorsement </a:t>
            </a:r>
            <a:r>
              <a:rPr lang="en-US" sz="2800" dirty="0"/>
              <a:t>of C3 Project recommendations by local, state, </a:t>
            </a:r>
            <a:r>
              <a:rPr lang="en-US" sz="2800" dirty="0" smtClean="0"/>
              <a:t>&amp; national organizations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</a:t>
            </a:r>
            <a:r>
              <a:rPr lang="en-US" sz="2400" dirty="0" smtClean="0"/>
              <a:t>trengthen </a:t>
            </a:r>
            <a:r>
              <a:rPr lang="en-US" sz="2400" dirty="0"/>
              <a:t>CHW education, practice, </a:t>
            </a:r>
            <a:r>
              <a:rPr lang="en-US" sz="2400" dirty="0" smtClean="0"/>
              <a:t>&amp; policies nationwide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1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How can C3 impact health equity?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Health </a:t>
            </a: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equity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 </a:t>
            </a:r>
            <a:r>
              <a:rPr lang="en-US" dirty="0"/>
              <a:t>study </a:t>
            </a:r>
            <a:r>
              <a:rPr lang="en-US" dirty="0" smtClean="0"/>
              <a:t>&amp; causes </a:t>
            </a:r>
            <a:r>
              <a:rPr lang="en-US" dirty="0"/>
              <a:t>of differences in </a:t>
            </a:r>
            <a:r>
              <a:rPr lang="en-US" dirty="0" smtClean="0"/>
              <a:t>quality </a:t>
            </a:r>
            <a:r>
              <a:rPr lang="en-US" dirty="0"/>
              <a:t>of health </a:t>
            </a:r>
            <a:r>
              <a:rPr lang="en-US" dirty="0" smtClean="0"/>
              <a:t>&amp; healthcare </a:t>
            </a:r>
            <a:r>
              <a:rPr lang="en-US" dirty="0"/>
              <a:t>across different populations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4400" b="1" dirty="0" smtClean="0">
                <a:solidFill>
                  <a:schemeClr val="accent6"/>
                </a:solidFill>
              </a:rPr>
              <a:t>“Attainment of the highest level of 			</a:t>
            </a:r>
            <a:endParaRPr lang="en-US" sz="4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6"/>
                </a:solidFill>
              </a:rPr>
              <a:t>				health for ALL people.” (HP 2020) </a:t>
            </a:r>
            <a:endParaRPr lang="en-US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42" y="1222948"/>
            <a:ext cx="7084650" cy="53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C3 is a national CHW project that continues to seek to build consensus among the CHW profession	</a:t>
            </a:r>
          </a:p>
          <a:p>
            <a:r>
              <a:rPr lang="en-US" dirty="0" smtClean="0"/>
              <a:t>Given CHWs unique characteristics, there is great potential within the project findings for dissemination among populations served by CHWs—which often face the gravest health inequities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Funding Disclosures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99016"/>
            <a:ext cx="10611697" cy="5358984"/>
          </a:xfrm>
        </p:spPr>
        <p:txBody>
          <a:bodyPr>
            <a:normAutofit/>
          </a:bodyPr>
          <a:lstStyle/>
          <a:p>
            <a:r>
              <a:rPr lang="en-US" sz="2800" dirty="0"/>
              <a:t>Phase 2 of the C3 Project </a:t>
            </a:r>
            <a:r>
              <a:rPr lang="en-US" sz="2800" dirty="0" smtClean="0"/>
              <a:t>has been </a:t>
            </a:r>
            <a:r>
              <a:rPr lang="en-US" sz="2800" dirty="0"/>
              <a:t>funded </a:t>
            </a:r>
            <a:r>
              <a:rPr lang="en-US" sz="2800" dirty="0" smtClean="0"/>
              <a:t>by </a:t>
            </a:r>
            <a:r>
              <a:rPr lang="en-US" sz="2800" dirty="0"/>
              <a:t>Sanofi-US </a:t>
            </a:r>
            <a:r>
              <a:rPr lang="en-US" sz="2800" dirty="0" smtClean="0"/>
              <a:t>to </a:t>
            </a:r>
            <a:r>
              <a:rPr lang="en-US" sz="2800" dirty="0"/>
              <a:t>the Paul L. Foster School of Medicine at Texas Tech Health Sciences Center El Paso</a:t>
            </a:r>
          </a:p>
          <a:p>
            <a:r>
              <a:rPr lang="en-US" sz="2800" dirty="0"/>
              <a:t>This Project has been designated as “Exempt” by the TTUHSC Institutional Review Board for the protection of human subjects (FWA # 00020736 EL PASO IRB #00009945) 10-24-16</a:t>
            </a:r>
          </a:p>
          <a:p>
            <a:r>
              <a:rPr lang="en-US" sz="2800" dirty="0"/>
              <a:t>PI: Dr. E. Lee. </a:t>
            </a:r>
            <a:r>
              <a:rPr lang="en-US" sz="2800" dirty="0" smtClean="0"/>
              <a:t>Rosenthal, Co-PI: Dr. Julie St. John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5426439"/>
            <a:ext cx="12192000" cy="14315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" y="5800210"/>
            <a:ext cx="2335507" cy="58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20397" r="3169" b="18412"/>
          <a:stretch/>
        </p:blipFill>
        <p:spPr>
          <a:xfrm>
            <a:off x="8938260" y="5746533"/>
            <a:ext cx="2998333" cy="794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7" y="5482867"/>
            <a:ext cx="2859094" cy="1426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509" y="5727264"/>
            <a:ext cx="2926294" cy="7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18402"/>
            <a:ext cx="12192000" cy="1400530"/>
          </a:xfrm>
        </p:spPr>
        <p:txBody>
          <a:bodyPr/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12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60331" cy="4432288"/>
          </a:xfrm>
        </p:spPr>
        <p:txBody>
          <a:bodyPr>
            <a:normAutofit/>
          </a:bodyPr>
          <a:lstStyle/>
          <a:p>
            <a:r>
              <a:rPr lang="en-US" sz="3200" dirty="0"/>
              <a:t>Download 2016 Report: </a:t>
            </a:r>
            <a:r>
              <a:rPr lang="en-US" sz="3200" dirty="0" smtClean="0">
                <a:solidFill>
                  <a:srgbClr val="FFFF00"/>
                </a:solidFill>
              </a:rPr>
              <a:t>c3report.chwsurvey.com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Join </a:t>
            </a:r>
            <a:r>
              <a:rPr lang="en-US" sz="3200" dirty="0"/>
              <a:t>mailing </a:t>
            </a:r>
            <a:r>
              <a:rPr lang="en-US" sz="3200" dirty="0" smtClean="0"/>
              <a:t>list: </a:t>
            </a:r>
            <a:r>
              <a:rPr lang="en-US" sz="3200" dirty="0" smtClean="0">
                <a:solidFill>
                  <a:srgbClr val="FFFF00"/>
                </a:solidFill>
              </a:rPr>
              <a:t>c3mailing.chwsurvey.com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Send </a:t>
            </a:r>
            <a:r>
              <a:rPr lang="en-US" sz="3200" dirty="0"/>
              <a:t>us an email: </a:t>
            </a:r>
            <a:r>
              <a:rPr lang="en-US" sz="3200" dirty="0">
                <a:solidFill>
                  <a:srgbClr val="FFFF00"/>
                </a:solidFill>
              </a:rPr>
              <a:t>info@c3project.org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7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18402"/>
            <a:ext cx="12192000" cy="1400530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56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C3 Project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573005"/>
              </p:ext>
            </p:extLst>
          </p:nvPr>
        </p:nvGraphicFramePr>
        <p:xfrm>
          <a:off x="3244850" y="1538843"/>
          <a:ext cx="8947150" cy="475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1263" y="1853248"/>
            <a:ext cx="43794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Coordinating Organizations: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Texas Tech University Health Sciences Center El Paso –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UT Project on CHW Policy &amp;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Mesa Public Health Associates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Community Resources, LLC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 smtClean="0"/>
              <a:t>Supported by Sanofi-US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918138" y="5492579"/>
            <a:ext cx="1510502" cy="1042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Students: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*Colton Palmer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*Lex Hurley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**Maria Cole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Origins of the C3 Project</a:t>
            </a:r>
          </a:p>
          <a:p>
            <a:r>
              <a:rPr lang="en-US" dirty="0" smtClean="0"/>
              <a:t>Early Work</a:t>
            </a:r>
          </a:p>
          <a:p>
            <a:r>
              <a:rPr lang="en-US" dirty="0" smtClean="0"/>
              <a:t>Current Work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Goals of the C3 Project &amp; Future Directions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5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 Project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853248"/>
            <a:ext cx="11286059" cy="4652483"/>
          </a:xfrm>
        </p:spPr>
        <p:txBody>
          <a:bodyPr>
            <a:normAutofit/>
          </a:bodyPr>
          <a:lstStyle/>
          <a:p>
            <a:r>
              <a:rPr lang="en-US" dirty="0"/>
              <a:t>Develop national consensus around “contemporary” recommendations for:</a:t>
            </a:r>
          </a:p>
          <a:p>
            <a:pPr lvl="1"/>
            <a:r>
              <a:rPr lang="en-US" dirty="0"/>
              <a:t>CHW Core Roles (Scope of Practice)</a:t>
            </a:r>
          </a:p>
          <a:p>
            <a:pPr lvl="1"/>
            <a:r>
              <a:rPr lang="en-US" dirty="0"/>
              <a:t>CHW Core Skills </a:t>
            </a:r>
          </a:p>
          <a:p>
            <a:r>
              <a:rPr lang="en-US" dirty="0" smtClean="0"/>
              <a:t>…affirm </a:t>
            </a:r>
            <a:r>
              <a:rPr lang="en-US" dirty="0"/>
              <a:t>existing knowledge about CHW Core Qualities</a:t>
            </a:r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1015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C3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3908"/>
            <a:ext cx="12033503" cy="493196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>
                <a:solidFill>
                  <a:schemeClr val="accent5"/>
                </a:solidFill>
              </a:rPr>
              <a:t>National Community Health Advisor Study (NCHAS, 1998) </a:t>
            </a:r>
            <a:r>
              <a:rPr lang="en-US" dirty="0"/>
              <a:t>– has served CHW education </a:t>
            </a:r>
            <a:r>
              <a:rPr lang="en-US" dirty="0" smtClean="0"/>
              <a:t>programs &amp; state standards…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Times have changed – </a:t>
            </a:r>
            <a:r>
              <a:rPr lang="en-US" dirty="0" smtClean="0"/>
              <a:t>&gt;CHWs </a:t>
            </a:r>
            <a:r>
              <a:rPr lang="en-US" dirty="0"/>
              <a:t>working “inside” </a:t>
            </a:r>
            <a:r>
              <a:rPr lang="en-US" dirty="0" smtClean="0"/>
              <a:t>healthcare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More states developing official role definitions </a:t>
            </a:r>
            <a:r>
              <a:rPr lang="en-US" dirty="0" smtClean="0"/>
              <a:t>&amp; skill </a:t>
            </a:r>
            <a:r>
              <a:rPr lang="en-US" dirty="0"/>
              <a:t>requirements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Pressure to create national </a:t>
            </a:r>
            <a:r>
              <a:rPr lang="en-US" dirty="0" smtClean="0"/>
              <a:t>standards; </a:t>
            </a:r>
            <a:r>
              <a:rPr lang="en-US" dirty="0"/>
              <a:t>agreement among states is not clear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“What’s a good training program</a:t>
            </a:r>
            <a:r>
              <a:rPr lang="en-US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 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5" y="1411574"/>
            <a:ext cx="11839296" cy="52140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Precursor activity in 2013</a:t>
            </a:r>
            <a:r>
              <a:rPr lang="en-US" sz="3200" dirty="0"/>
              <a:t>: analysis of </a:t>
            </a:r>
            <a:r>
              <a:rPr lang="en-US" sz="3200" dirty="0" smtClean="0"/>
              <a:t>40+ CHW </a:t>
            </a:r>
            <a:r>
              <a:rPr lang="en-US" sz="3200" dirty="0"/>
              <a:t>training </a:t>
            </a:r>
            <a:r>
              <a:rPr lang="en-US" sz="3200" dirty="0" smtClean="0"/>
              <a:t>programs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Fall </a:t>
            </a:r>
            <a:r>
              <a:rPr lang="en-US" sz="32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2014 - Spring 2015</a:t>
            </a:r>
            <a:r>
              <a:rPr lang="en-US" sz="3200" dirty="0"/>
              <a:t>: Roles </a:t>
            </a:r>
            <a:r>
              <a:rPr lang="en-US" sz="3200" dirty="0" smtClean="0"/>
              <a:t>&amp; Competencies </a:t>
            </a:r>
            <a:r>
              <a:rPr lang="en-US" sz="3200" dirty="0"/>
              <a:t>Crosswalk against NCHAS </a:t>
            </a:r>
            <a:r>
              <a:rPr lang="en-US" sz="3200" dirty="0" smtClean="0"/>
              <a:t>baseline &amp; review </a:t>
            </a:r>
            <a:r>
              <a:rPr lang="en-US" sz="3200" dirty="0"/>
              <a:t>by Advisory Committee 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Summer </a:t>
            </a:r>
            <a:r>
              <a:rPr lang="en-US" sz="32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2015</a:t>
            </a:r>
            <a:r>
              <a:rPr lang="en-US" sz="3200" dirty="0"/>
              <a:t>: CHW Networks Review </a:t>
            </a:r>
            <a:r>
              <a:rPr lang="en-US" sz="3200" dirty="0" smtClean="0"/>
              <a:t>&amp; consensus </a:t>
            </a:r>
            <a:r>
              <a:rPr lang="en-US" sz="3200" dirty="0"/>
              <a:t>building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Spring 2016</a:t>
            </a:r>
            <a:r>
              <a:rPr lang="en-US" sz="3200" dirty="0"/>
              <a:t>: release of 2015 </a:t>
            </a:r>
            <a:r>
              <a:rPr lang="en-US" sz="3200" dirty="0" smtClean="0"/>
              <a:t>recommendations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8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5" y="47270"/>
            <a:ext cx="10315724" cy="1301845"/>
          </a:xfrm>
        </p:spPr>
        <p:txBody>
          <a:bodyPr/>
          <a:lstStyle/>
          <a:p>
            <a:r>
              <a:rPr lang="en-US" sz="4800" dirty="0" smtClean="0"/>
              <a:t>C3 Benchmark Documents cross-walked with NCHAS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650146"/>
              </p:ext>
            </p:extLst>
          </p:nvPr>
        </p:nvGraphicFramePr>
        <p:xfrm>
          <a:off x="398948" y="1625939"/>
          <a:ext cx="11454064" cy="503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085"/>
                <a:gridCol w="4340492"/>
                <a:gridCol w="4033487"/>
              </a:tblGrid>
              <a:tr h="4633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Role (Scope of Practice)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Training Standards (Curricula</a:t>
                      </a:r>
                      <a:endParaRPr lang="en-US" b="0" dirty="0"/>
                    </a:p>
                  </a:txBody>
                  <a:tcPr/>
                </a:tc>
              </a:tr>
              <a:tr h="62717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California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California Health</a:t>
                      </a:r>
                      <a:r>
                        <a:rPr lang="en-US" b="0" baseline="0" dirty="0" smtClean="0"/>
                        <a:t> Workforce Alliance State Conference Study (2014)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City College of San Francisco CHW Curriculum</a:t>
                      </a:r>
                      <a:endParaRPr lang="en-US" b="0" dirty="0"/>
                    </a:p>
                  </a:txBody>
                  <a:tcPr/>
                </a:tc>
              </a:tr>
              <a:tr h="62717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Massachusetts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 Scope of Practice (2015)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 Board of Certification Core Competencies</a:t>
                      </a:r>
                      <a:endParaRPr lang="en-US" b="0" dirty="0"/>
                    </a:p>
                  </a:txBody>
                  <a:tcPr/>
                </a:tc>
              </a:tr>
              <a:tr h="62717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Minnesota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Minnesota</a:t>
                      </a:r>
                      <a:r>
                        <a:rPr lang="en-US" b="0" baseline="0" dirty="0" smtClean="0"/>
                        <a:t> Community Health Worker Alliance (2012)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Standard State Curriculum Required for Medicaid</a:t>
                      </a:r>
                      <a:endParaRPr lang="en-US" b="0" dirty="0"/>
                    </a:p>
                  </a:txBody>
                  <a:tcPr/>
                </a:tc>
              </a:tr>
              <a:tr h="62717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New York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New York State CHW Initiative Guidance</a:t>
                      </a:r>
                      <a:r>
                        <a:rPr lang="en-US" b="0" baseline="0" dirty="0" smtClean="0"/>
                        <a:t> to State (2011)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New York State CHW Initiative</a:t>
                      </a:r>
                      <a:endParaRPr lang="en-US" b="0" dirty="0"/>
                    </a:p>
                  </a:txBody>
                  <a:tcPr/>
                </a:tc>
              </a:tr>
              <a:tr h="89596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Oregon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 Traditional Health Worker Commission (2014)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Scope of Practice Committee, State</a:t>
                      </a:r>
                      <a:r>
                        <a:rPr lang="en-US" b="0" baseline="0" dirty="0" smtClean="0"/>
                        <a:t> Traditional Health Worker Commission</a:t>
                      </a:r>
                      <a:endParaRPr lang="en-US" b="0" dirty="0"/>
                    </a:p>
                  </a:txBody>
                  <a:tcPr/>
                </a:tc>
              </a:tr>
              <a:tr h="45906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Texas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 Definition</a:t>
                      </a:r>
                      <a:r>
                        <a:rPr lang="en-US" b="0" baseline="0" dirty="0" smtClean="0"/>
                        <a:t> of CHWs (2010)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 Curriculum Standards</a:t>
                      </a:r>
                      <a:endParaRPr lang="en-US" b="0" dirty="0"/>
                    </a:p>
                  </a:txBody>
                  <a:tcPr/>
                </a:tc>
              </a:tr>
              <a:tr h="62717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IHS Community Health Representatives</a:t>
                      </a:r>
                      <a:r>
                        <a:rPr lang="en-US" b="0" baseline="0" dirty="0" smtClean="0"/>
                        <a:t> Program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Indian</a:t>
                      </a:r>
                      <a:r>
                        <a:rPr lang="en-US" b="0" baseline="0" dirty="0" smtClean="0"/>
                        <a:t> Health Service Scope of Practice (2014)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[postponed]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5" y="1447798"/>
            <a:ext cx="11719375" cy="5410201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Cultural Mediation </a:t>
            </a:r>
          </a:p>
          <a:p>
            <a:r>
              <a:rPr lang="en-US" sz="2800" dirty="0" smtClean="0"/>
              <a:t>Providing Culturally Appropriate Health Education &amp; Information</a:t>
            </a:r>
          </a:p>
          <a:p>
            <a:r>
              <a:rPr lang="en-US" sz="2800" dirty="0" smtClean="0"/>
              <a:t>Care Coordination, Case Management, &amp; System Navigation</a:t>
            </a:r>
          </a:p>
          <a:p>
            <a:r>
              <a:rPr lang="en-US" sz="2800" dirty="0" smtClean="0"/>
              <a:t>Providing Coaching &amp; Social Support</a:t>
            </a:r>
          </a:p>
          <a:p>
            <a:endParaRPr lang="en-US" sz="2800" dirty="0" smtClean="0"/>
          </a:p>
          <a:p>
            <a:r>
              <a:rPr lang="en-US" sz="2800" dirty="0" smtClean="0"/>
              <a:t>Advocating for Individuals &amp; Communities</a:t>
            </a:r>
          </a:p>
          <a:p>
            <a:r>
              <a:rPr lang="en-US" sz="2800" dirty="0" smtClean="0"/>
              <a:t>Building Individual &amp; Community Capacity</a:t>
            </a:r>
          </a:p>
          <a:p>
            <a:r>
              <a:rPr lang="en-US" sz="2800" dirty="0" smtClean="0"/>
              <a:t>Providing Direct Service</a:t>
            </a:r>
          </a:p>
          <a:p>
            <a:r>
              <a:rPr lang="en-US" sz="2800" dirty="0" smtClean="0"/>
              <a:t>Implementing Individual &amp; Community Assessments</a:t>
            </a:r>
          </a:p>
          <a:p>
            <a:r>
              <a:rPr lang="en-US" sz="2800" dirty="0" smtClean="0"/>
              <a:t>Conducting Outreach</a:t>
            </a:r>
          </a:p>
          <a:p>
            <a:r>
              <a:rPr lang="en-US" sz="2800" dirty="0" smtClean="0"/>
              <a:t>Participating in Evaluation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5247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6a9fa1f4e968674913aa6fc16d86c3429f37d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3056</TotalTime>
  <Words>1649</Words>
  <Application>Microsoft Office PowerPoint</Application>
  <PresentationFormat>Widescreen</PresentationFormat>
  <Paragraphs>250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Community Health Worker  Core  Consensus (C3) Project: Addressing health equity</vt:lpstr>
      <vt:lpstr>Funding Disclosures</vt:lpstr>
      <vt:lpstr>The C3 Project Team</vt:lpstr>
      <vt:lpstr>Welcome!</vt:lpstr>
      <vt:lpstr>C3 Project Purpose</vt:lpstr>
      <vt:lpstr>Why C3 Now?</vt:lpstr>
      <vt:lpstr>C3 Project Timeline</vt:lpstr>
      <vt:lpstr>C3 Benchmark Documents cross-walked with NCHAS</vt:lpstr>
      <vt:lpstr>Roles</vt:lpstr>
      <vt:lpstr>Sub-Roles</vt:lpstr>
      <vt:lpstr>Skills</vt:lpstr>
      <vt:lpstr>Current Work: Outreach Core</vt:lpstr>
      <vt:lpstr>Current Work: Settings Core</vt:lpstr>
      <vt:lpstr>Current Work: Assessment Core</vt:lpstr>
      <vt:lpstr>Proposed CHW C3 Review Cycle</vt:lpstr>
      <vt:lpstr>Future Direction of the C3 Project</vt:lpstr>
      <vt:lpstr>How can C3 impact health equity? </vt:lpstr>
      <vt:lpstr>Activity </vt:lpstr>
      <vt:lpstr>Summary</vt:lpstr>
      <vt:lpstr>Questions?</vt:lpstr>
      <vt:lpstr>Contact Information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Worker  Core  Consensus (C3) Project</dc:title>
  <dc:creator>Lex Hurley</dc:creator>
  <cp:lastModifiedBy>Stephanie Ondrias</cp:lastModifiedBy>
  <cp:revision>54</cp:revision>
  <dcterms:created xsi:type="dcterms:W3CDTF">2017-01-28T23:03:42Z</dcterms:created>
  <dcterms:modified xsi:type="dcterms:W3CDTF">2017-02-02T19:41:33Z</dcterms:modified>
</cp:coreProperties>
</file>