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4" r:id="rId3"/>
    <p:sldId id="297" r:id="rId4"/>
    <p:sldId id="283" r:id="rId5"/>
    <p:sldId id="298" r:id="rId6"/>
    <p:sldId id="310" r:id="rId7"/>
    <p:sldId id="311" r:id="rId8"/>
    <p:sldId id="312" r:id="rId9"/>
    <p:sldId id="321" r:id="rId10"/>
    <p:sldId id="316" r:id="rId11"/>
    <p:sldId id="315" r:id="rId12"/>
    <p:sldId id="318" r:id="rId13"/>
    <p:sldId id="319" r:id="rId14"/>
    <p:sldId id="317" r:id="rId15"/>
    <p:sldId id="320" r:id="rId16"/>
    <p:sldId id="309" r:id="rId17"/>
    <p:sldId id="313" r:id="rId18"/>
    <p:sldId id="304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0252" autoAdjust="0"/>
  </p:normalViewPr>
  <p:slideViewPr>
    <p:cSldViewPr snapToGrid="0">
      <p:cViewPr varScale="1">
        <p:scale>
          <a:sx n="46" d="100"/>
          <a:sy n="46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194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746A7-28F0-4EA5-8F28-AF5D73A27C4B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FE1DF-BB35-4CD7-B5B8-573D2CC42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14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50D75-2A32-4BE5-987A-E11E7D97A780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6D6C-D380-4CD2-A61F-80D50BCF88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5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6D6C-D380-4CD2-A61F-80D50BCF88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73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6D6C-D380-4CD2-A61F-80D50BCF889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3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LiveWell Catawba fosters partnerships aimed at sustainably improving Catawba County’s health priorities: healthy eating, active living, and preventing chronic disease.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Our vision is a healthier community and enhanced quality of life for all people in Catawba County.</a:t>
            </a:r>
          </a:p>
          <a:p>
            <a:endParaRPr lang="en-US" dirty="0" smtClean="0"/>
          </a:p>
          <a:p>
            <a:r>
              <a:rPr lang="en-US" dirty="0" smtClean="0"/>
              <a:t>Coalition collective</a:t>
            </a:r>
            <a:r>
              <a:rPr lang="en-US" baseline="0" dirty="0" smtClean="0"/>
              <a:t> impact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6D6C-D380-4CD2-A61F-80D50BCF889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8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6D6C-D380-4CD2-A61F-80D50BCF889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3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6D6C-D380-4CD2-A61F-80D50BCF889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13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6D6C-D380-4CD2-A61F-80D50BCF889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7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6D6C-D380-4CD2-A61F-80D50BCF889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71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6D6C-D380-4CD2-A61F-80D50BCF889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75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6D6C-D380-4CD2-A61F-80D50BCF889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7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Use,</a:t>
            </a:r>
            <a:r>
              <a:rPr lang="en-US" baseline="0" dirty="0" smtClean="0"/>
              <a:t> Faith 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6D6C-D380-4CD2-A61F-80D50BCF889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5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83515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438467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34" y="584200"/>
            <a:ext cx="4103932" cy="89773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1" y="6092825"/>
            <a:ext cx="11523597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8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A9DF-83FF-4BC0-AC63-DA688C67BC6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01C7-B8E3-4549-88F9-ABC9283EE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1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A9DF-83FF-4BC0-AC63-DA688C67BC6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01C7-B8E3-4549-88F9-ABC9283EE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1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06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A9DF-83FF-4BC0-AC63-DA688C67BC6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01C7-B8E3-4549-88F9-ABC9283EE77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1" y="6092825"/>
            <a:ext cx="11523597" cy="67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56" y="637378"/>
            <a:ext cx="3570542" cy="7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7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A9DF-83FF-4BC0-AC63-DA688C67BC6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01C7-B8E3-4549-88F9-ABC9283EE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1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A9DF-83FF-4BC0-AC63-DA688C67BC6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01C7-B8E3-4549-88F9-ABC9283EE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43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43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A9DF-83FF-4BC0-AC63-DA688C67BC6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01C7-B8E3-4549-88F9-ABC9283EE77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1" y="6092825"/>
            <a:ext cx="11523597" cy="6731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56" y="637378"/>
            <a:ext cx="3570542" cy="7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A9DF-83FF-4BC0-AC63-DA688C67BC6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01C7-B8E3-4549-88F9-ABC9283EE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9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A9DF-83FF-4BC0-AC63-DA688C67BC6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01C7-B8E3-4549-88F9-ABC9283EE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8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A9DF-83FF-4BC0-AC63-DA688C67BC6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01C7-B8E3-4549-88F9-ABC9283EE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3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A9DF-83FF-4BC0-AC63-DA688C67BC6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01C7-B8E3-4549-88F9-ABC9283EE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5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7A9DF-83FF-4BC0-AC63-DA688C67BC6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01C7-B8E3-4549-88F9-ABC9283EE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2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zo Sans" panose="020B0603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king@catawbacountync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zking@catawbacountync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ved=0ahUKEwiuzKSKgI7SAhUB5yYKHSrNBd0QjRwIBw&amp;url=http://massappealfitness.com/2016/04/01/officially-an-exercise-is-medicine-credentialed-facility/&amp;psig=AFQjCNHsHCnkkCx3aZYbtVptm9z0yotPUA&amp;ust=148710717468665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35152"/>
            <a:ext cx="12192000" cy="23876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Exercise is Medicine:</a:t>
            </a:r>
            <a:br>
              <a:rPr lang="en-US" dirty="0" smtClean="0"/>
            </a:br>
            <a:r>
              <a:rPr lang="en-US" sz="3200" dirty="0" smtClean="0"/>
              <a:t>Clinical-Community Collaboration in Catawba County, NC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4866814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 smtClean="0"/>
              <a:t>Zack King, MPH, CHES</a:t>
            </a:r>
          </a:p>
          <a:p>
            <a:r>
              <a:rPr lang="en-US" b="1" dirty="0" smtClean="0"/>
              <a:t>Public Health Strategist</a:t>
            </a:r>
          </a:p>
          <a:p>
            <a:r>
              <a:rPr lang="en-US" b="1" dirty="0" smtClean="0">
                <a:hlinkClick r:id="rId3"/>
              </a:rPr>
              <a:t>zking@catawbacountync.gov</a:t>
            </a:r>
            <a:r>
              <a:rPr lang="en-US" b="1" dirty="0" smtClean="0"/>
              <a:t> | 828.695.6683</a:t>
            </a:r>
          </a:p>
        </p:txBody>
      </p:sp>
    </p:spTree>
    <p:extLst>
      <p:ext uri="{BB962C8B-B14F-4D97-AF65-F5344CB8AC3E}">
        <p14:creationId xmlns:p14="http://schemas.microsoft.com/office/powerpoint/2010/main" val="11882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723" y="194209"/>
            <a:ext cx="8591592" cy="659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0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186" y="77438"/>
            <a:ext cx="9418670" cy="658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6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473" y="217811"/>
            <a:ext cx="8454712" cy="64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17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55" y="150630"/>
            <a:ext cx="9471685" cy="650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2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our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555" y="2100754"/>
            <a:ext cx="10515600" cy="41306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Site assessment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EIM coordinator at each site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Collaborative-based expectations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Pledge process</a:t>
            </a:r>
          </a:p>
          <a:p>
            <a:endParaRPr lang="en-US" dirty="0"/>
          </a:p>
          <a:p>
            <a:r>
              <a:rPr lang="en-US" dirty="0" smtClean="0"/>
              <a:t>Patience, patience, patience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458" y="1712536"/>
            <a:ext cx="4256273" cy="43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306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Heavy “medical fitness” emphasis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Multi-purpose facility focus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“Come see us” paradigm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Balancing business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“Community-based” doesn’t always mean “community representation”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st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20" y="1701768"/>
            <a:ext cx="4538480" cy="30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Equity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Catawba County Public Health and Catawba Family Care (FQHC) roll out this year</a:t>
            </a:r>
          </a:p>
          <a:p>
            <a:pPr lvl="1"/>
            <a:endParaRPr lang="en-US" dirty="0"/>
          </a:p>
          <a:p>
            <a:r>
              <a:rPr lang="en-US" dirty="0" smtClean="0"/>
              <a:t>How does our network need to shift to be more equitably accessible?</a:t>
            </a:r>
          </a:p>
          <a:p>
            <a:pPr lvl="1"/>
            <a:r>
              <a:rPr lang="en-US" dirty="0" smtClean="0"/>
              <a:t>What about rural?</a:t>
            </a:r>
            <a:endParaRPr lang="en-US" dirty="0"/>
          </a:p>
          <a:p>
            <a:pPr lvl="1"/>
            <a:r>
              <a:rPr lang="en-US" dirty="0" smtClean="0"/>
              <a:t>Training for network leadership and staff</a:t>
            </a:r>
          </a:p>
          <a:p>
            <a:pPr lvl="1"/>
            <a:r>
              <a:rPr lang="en-US" dirty="0" smtClean="0"/>
              <a:t>“Find a Park” free work out and motivation building initiative</a:t>
            </a:r>
          </a:p>
          <a:p>
            <a:pPr lvl="1"/>
            <a:r>
              <a:rPr lang="en-US" dirty="0" smtClean="0"/>
              <a:t>Leveraging sustainable municipal recreation center resources</a:t>
            </a:r>
          </a:p>
          <a:p>
            <a:pPr lvl="1"/>
            <a:r>
              <a:rPr lang="en-US" dirty="0" smtClean="0"/>
              <a:t>Growing the network: faith-based relationships and open use at schools</a:t>
            </a:r>
          </a:p>
          <a:p>
            <a:pPr lvl="1"/>
            <a:r>
              <a:rPr lang="en-US" dirty="0" smtClean="0"/>
              <a:t>Growing low/no cost opportunities for expertise and social support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Clinic-based opportunities for physical activity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“Walk with a Doc” strategies led by clinical staff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Place-based environmental strategies on site: walking trail, fitness room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Bringing our network on-site for classes and patient support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Facilitates relationship-building and patient inclusivity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Consistent face-face communication and relationship building</a:t>
            </a:r>
          </a:p>
          <a:p>
            <a:r>
              <a:rPr lang="en-US" dirty="0" smtClean="0"/>
              <a:t>Provide opportunities for professional development and training for referral sites</a:t>
            </a:r>
          </a:p>
          <a:p>
            <a:r>
              <a:rPr lang="en-US" dirty="0" smtClean="0"/>
              <a:t>Resources vs. Partners</a:t>
            </a:r>
          </a:p>
          <a:p>
            <a:r>
              <a:rPr lang="en-US" dirty="0" smtClean="0"/>
              <a:t>Plan with access and equity in mind</a:t>
            </a:r>
          </a:p>
          <a:p>
            <a:r>
              <a:rPr lang="en-US" dirty="0" smtClean="0"/>
              <a:t>Don’t reinvent the wheel, find the spokes</a:t>
            </a:r>
          </a:p>
          <a:p>
            <a:r>
              <a:rPr lang="en-US" dirty="0" smtClean="0"/>
              <a:t>Leverage EIM as a support and driver of broader community environmental change </a:t>
            </a:r>
          </a:p>
          <a:p>
            <a:r>
              <a:rPr lang="en-US" dirty="0" smtClean="0"/>
              <a:t>TIME!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540" y="1865632"/>
            <a:ext cx="9377680" cy="4161788"/>
          </a:xfrm>
        </p:spPr>
        <p:txBody>
          <a:bodyPr anchor="ctr">
            <a:noAutofit/>
          </a:bodyPr>
          <a:lstStyle/>
          <a:p>
            <a:r>
              <a:rPr lang="en-US" sz="4400" dirty="0" smtClean="0"/>
              <a:t>Thank you!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200" dirty="0" smtClean="0"/>
              <a:t>Zack King, MPH, CHES</a:t>
            </a:r>
            <a:br>
              <a:rPr lang="en-US" sz="3200" dirty="0" smtClean="0"/>
            </a:br>
            <a:r>
              <a:rPr lang="en-US" sz="3200" dirty="0" smtClean="0"/>
              <a:t>828.695.6683 | 803.984.4158</a:t>
            </a:r>
            <a:br>
              <a:rPr lang="en-US" sz="3200" dirty="0" smtClean="0"/>
            </a:br>
            <a:r>
              <a:rPr lang="en-US" sz="3200" dirty="0" smtClean="0">
                <a:hlinkClick r:id="rId2"/>
              </a:rPr>
              <a:t>zking@catawbacountync.gov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52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091" y="2115014"/>
            <a:ext cx="9936711" cy="3255008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Creating and supporting a culture of wellness for all of Catawba County.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Partners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1" y="2218031"/>
            <a:ext cx="8435646" cy="26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exercise is medicin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124" y="2610221"/>
            <a:ext cx="2477006" cy="10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3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2219" y="2480774"/>
            <a:ext cx="9936711" cy="2387600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Healthy Eating | Active Living  </a:t>
            </a:r>
            <a:br>
              <a:rPr lang="en-US" dirty="0" smtClean="0"/>
            </a:br>
            <a:r>
              <a:rPr lang="en-US" dirty="0" smtClean="0"/>
              <a:t>Preventing Chronic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Community push toward equitable access for active living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smtClean="0"/>
              <a:t>Leadership motivation to create stronger clinical-community connectivity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smtClean="0"/>
              <a:t>Well-placed board members and relationships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smtClean="0"/>
              <a:t>Staffing and funding made possible by support from the Duke Endowment’s Healthy People, Healthy Carolinas initiative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40" y="2122264"/>
            <a:ext cx="6589699" cy="304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si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60" y="532010"/>
            <a:ext cx="6452649" cy="567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i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46" y="1612431"/>
            <a:ext cx="8056112" cy="46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tawba county 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703"/>
            <a:ext cx="11887414" cy="68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17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359</Words>
  <Application>Microsoft Office PowerPoint</Application>
  <PresentationFormat>Widescreen</PresentationFormat>
  <Paragraphs>80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Azo Sans</vt:lpstr>
      <vt:lpstr>Calibri</vt:lpstr>
      <vt:lpstr>Office Theme</vt:lpstr>
      <vt:lpstr>Exercise is Medicine: Clinical-Community Collaboration in Catawba County, NC</vt:lpstr>
      <vt:lpstr>Creating and supporting a culture of wellness for all of Catawba County.</vt:lpstr>
      <vt:lpstr>Supporting Partners </vt:lpstr>
      <vt:lpstr>Healthy Eating | Active Living   Preventing Chronic Disease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our Network</vt:lpstr>
      <vt:lpstr>First Steps</vt:lpstr>
      <vt:lpstr>Health Equity Shift</vt:lpstr>
      <vt:lpstr>Ultimate Connectivity</vt:lpstr>
      <vt:lpstr>Lessons Learned</vt:lpstr>
      <vt:lpstr>Thank you!   Zack King, MPH, CHES 828.695.6683 | 803.984.4158 zking@catawbacountync.gov </vt:lpstr>
    </vt:vector>
  </TitlesOfParts>
  <Company>Catawba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Rink</dc:creator>
  <cp:lastModifiedBy>Stephanie Ondrias2</cp:lastModifiedBy>
  <cp:revision>56</cp:revision>
  <dcterms:created xsi:type="dcterms:W3CDTF">2017-11-20T14:16:28Z</dcterms:created>
  <dcterms:modified xsi:type="dcterms:W3CDTF">2018-02-02T01:37:44Z</dcterms:modified>
</cp:coreProperties>
</file>