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3"/>
  </p:notesMasterIdLst>
  <p:handoutMasterIdLst>
    <p:handoutMasterId r:id="rId44"/>
  </p:handoutMasterIdLst>
  <p:sldIdLst>
    <p:sldId id="264" r:id="rId5"/>
    <p:sldId id="320" r:id="rId6"/>
    <p:sldId id="266" r:id="rId7"/>
    <p:sldId id="267" r:id="rId8"/>
    <p:sldId id="321" r:id="rId9"/>
    <p:sldId id="288" r:id="rId10"/>
    <p:sldId id="289" r:id="rId11"/>
    <p:sldId id="290" r:id="rId12"/>
    <p:sldId id="329" r:id="rId13"/>
    <p:sldId id="291" r:id="rId14"/>
    <p:sldId id="286" r:id="rId15"/>
    <p:sldId id="319" r:id="rId16"/>
    <p:sldId id="322" r:id="rId17"/>
    <p:sldId id="283" r:id="rId18"/>
    <p:sldId id="295" r:id="rId19"/>
    <p:sldId id="323" r:id="rId20"/>
    <p:sldId id="325" r:id="rId21"/>
    <p:sldId id="339" r:id="rId22"/>
    <p:sldId id="297" r:id="rId23"/>
    <p:sldId id="298" r:id="rId24"/>
    <p:sldId id="296" r:id="rId25"/>
    <p:sldId id="327" r:id="rId26"/>
    <p:sldId id="328" r:id="rId27"/>
    <p:sldId id="330" r:id="rId28"/>
    <p:sldId id="272" r:id="rId29"/>
    <p:sldId id="331" r:id="rId30"/>
    <p:sldId id="332" r:id="rId31"/>
    <p:sldId id="333" r:id="rId32"/>
    <p:sldId id="279" r:id="rId33"/>
    <p:sldId id="334" r:id="rId34"/>
    <p:sldId id="335" r:id="rId35"/>
    <p:sldId id="309" r:id="rId36"/>
    <p:sldId id="336" r:id="rId37"/>
    <p:sldId id="314" r:id="rId38"/>
    <p:sldId id="315" r:id="rId39"/>
    <p:sldId id="337" r:id="rId40"/>
    <p:sldId id="338" r:id="rId41"/>
    <p:sldId id="31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F07762-31FC-4B7F-8869-019186004FE0}">
          <p14:sldIdLst>
            <p14:sldId id="264"/>
            <p14:sldId id="320"/>
            <p14:sldId id="266"/>
            <p14:sldId id="267"/>
            <p14:sldId id="321"/>
            <p14:sldId id="288"/>
            <p14:sldId id="289"/>
            <p14:sldId id="290"/>
            <p14:sldId id="329"/>
            <p14:sldId id="291"/>
          </p14:sldIdLst>
        </p14:section>
        <p14:section name="Untitled Section" id="{793AEC5A-1B5B-4D9A-AFBE-C8A003E3C5A0}">
          <p14:sldIdLst>
            <p14:sldId id="286"/>
            <p14:sldId id="319"/>
            <p14:sldId id="322"/>
            <p14:sldId id="283"/>
            <p14:sldId id="295"/>
            <p14:sldId id="323"/>
            <p14:sldId id="325"/>
            <p14:sldId id="339"/>
            <p14:sldId id="297"/>
            <p14:sldId id="298"/>
            <p14:sldId id="296"/>
            <p14:sldId id="327"/>
            <p14:sldId id="328"/>
            <p14:sldId id="330"/>
            <p14:sldId id="272"/>
            <p14:sldId id="331"/>
            <p14:sldId id="332"/>
            <p14:sldId id="333"/>
            <p14:sldId id="279"/>
            <p14:sldId id="334"/>
            <p14:sldId id="335"/>
            <p14:sldId id="309"/>
            <p14:sldId id="336"/>
            <p14:sldId id="314"/>
            <p14:sldId id="315"/>
            <p14:sldId id="337"/>
            <p14:sldId id="338"/>
            <p14:sldId id="3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793" autoAdjust="0"/>
  </p:normalViewPr>
  <p:slideViewPr>
    <p:cSldViewPr snapToGrid="0" snapToObjects="1">
      <p:cViewPr varScale="1">
        <p:scale>
          <a:sx n="59" d="100"/>
          <a:sy n="59" d="100"/>
        </p:scale>
        <p:origin x="1494"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zet Chavez-Avila" userId="58ba5342-69d7-41c9-ace2-c21bab1012ed" providerId="ADAL" clId="{6DED9385-777A-42AD-97FE-7CAA0C7E17AC}"/>
    <pc:docChg chg="modSld">
      <pc:chgData name="Liszet Chavez-Avila" userId="58ba5342-69d7-41c9-ace2-c21bab1012ed" providerId="ADAL" clId="{6DED9385-777A-42AD-97FE-7CAA0C7E17AC}" dt="2018-01-18T20:03:32.417" v="1095" actId="20577"/>
      <pc:docMkLst>
        <pc:docMk/>
      </pc:docMkLst>
      <pc:sldChg chg="modSp">
        <pc:chgData name="Liszet Chavez-Avila" userId="58ba5342-69d7-41c9-ace2-c21bab1012ed" providerId="ADAL" clId="{6DED9385-777A-42AD-97FE-7CAA0C7E17AC}" dt="2018-01-18T19:30:14.423" v="215" actId="20577"/>
        <pc:sldMkLst>
          <pc:docMk/>
          <pc:sldMk cId="1400474313" sldId="264"/>
        </pc:sldMkLst>
        <pc:spChg chg="mod">
          <ac:chgData name="Liszet Chavez-Avila" userId="58ba5342-69d7-41c9-ace2-c21bab1012ed" providerId="ADAL" clId="{6DED9385-777A-42AD-97FE-7CAA0C7E17AC}" dt="2018-01-18T19:29:51.014" v="173" actId="255"/>
          <ac:spMkLst>
            <pc:docMk/>
            <pc:sldMk cId="1400474313" sldId="264"/>
            <ac:spMk id="2" creationId="{00000000-0000-0000-0000-000000000000}"/>
          </ac:spMkLst>
        </pc:spChg>
        <pc:spChg chg="mod">
          <ac:chgData name="Liszet Chavez-Avila" userId="58ba5342-69d7-41c9-ace2-c21bab1012ed" providerId="ADAL" clId="{6DED9385-777A-42AD-97FE-7CAA0C7E17AC}" dt="2018-01-18T19:30:14.423" v="215" actId="20577"/>
          <ac:spMkLst>
            <pc:docMk/>
            <pc:sldMk cId="1400474313" sldId="264"/>
            <ac:spMk id="3" creationId="{00000000-0000-0000-0000-000000000000}"/>
          </ac:spMkLst>
        </pc:spChg>
      </pc:sldChg>
      <pc:sldChg chg="modSp">
        <pc:chgData name="Liszet Chavez-Avila" userId="58ba5342-69d7-41c9-ace2-c21bab1012ed" providerId="ADAL" clId="{6DED9385-777A-42AD-97FE-7CAA0C7E17AC}" dt="2018-01-18T19:59:23.253" v="759" actId="6549"/>
        <pc:sldMkLst>
          <pc:docMk/>
          <pc:sldMk cId="986987843" sldId="266"/>
        </pc:sldMkLst>
        <pc:spChg chg="mod">
          <ac:chgData name="Liszet Chavez-Avila" userId="58ba5342-69d7-41c9-ace2-c21bab1012ed" providerId="ADAL" clId="{6DED9385-777A-42AD-97FE-7CAA0C7E17AC}" dt="2018-01-18T19:37:20.642" v="229" actId="20577"/>
          <ac:spMkLst>
            <pc:docMk/>
            <pc:sldMk cId="986987843" sldId="266"/>
            <ac:spMk id="4" creationId="{00000000-0000-0000-0000-000000000000}"/>
          </ac:spMkLst>
        </pc:spChg>
        <pc:spChg chg="mod">
          <ac:chgData name="Liszet Chavez-Avila" userId="58ba5342-69d7-41c9-ace2-c21bab1012ed" providerId="ADAL" clId="{6DED9385-777A-42AD-97FE-7CAA0C7E17AC}" dt="2018-01-18T19:59:23.253" v="759" actId="6549"/>
          <ac:spMkLst>
            <pc:docMk/>
            <pc:sldMk cId="986987843" sldId="266"/>
            <ac:spMk id="5" creationId="{00000000-0000-0000-0000-000000000000}"/>
          </ac:spMkLst>
        </pc:spChg>
      </pc:sldChg>
      <pc:sldChg chg="modSp">
        <pc:chgData name="Liszet Chavez-Avila" userId="58ba5342-69d7-41c9-ace2-c21bab1012ed" providerId="ADAL" clId="{6DED9385-777A-42AD-97FE-7CAA0C7E17AC}" dt="2018-01-18T20:03:32.417" v="1095" actId="20577"/>
        <pc:sldMkLst>
          <pc:docMk/>
          <pc:sldMk cId="1694295636" sldId="272"/>
        </pc:sldMkLst>
        <pc:spChg chg="mod">
          <ac:chgData name="Liszet Chavez-Avila" userId="58ba5342-69d7-41c9-ace2-c21bab1012ed" providerId="ADAL" clId="{6DED9385-777A-42AD-97FE-7CAA0C7E17AC}" dt="2018-01-18T20:02:24.612" v="847" actId="20577"/>
          <ac:spMkLst>
            <pc:docMk/>
            <pc:sldMk cId="1694295636" sldId="272"/>
            <ac:spMk id="2" creationId="{00000000-0000-0000-0000-000000000000}"/>
          </ac:spMkLst>
        </pc:spChg>
        <pc:spChg chg="mod">
          <ac:chgData name="Liszet Chavez-Avila" userId="58ba5342-69d7-41c9-ace2-c21bab1012ed" providerId="ADAL" clId="{6DED9385-777A-42AD-97FE-7CAA0C7E17AC}" dt="2018-01-18T20:03:32.417" v="1095" actId="20577"/>
          <ac:spMkLst>
            <pc:docMk/>
            <pc:sldMk cId="1694295636" sldId="272"/>
            <ac:spMk id="7" creationId="{00000000-0000-0000-0000-000000000000}"/>
          </ac:spMkLst>
        </pc:spChg>
      </pc:sldChg>
    </pc:docChg>
  </pc:docChgLst>
  <pc:docChgLst>
    <pc:chgData name="Liszet Chavez-Avila" userId="58ba5342-69d7-41c9-ace2-c21bab1012ed" providerId="ADAL" clId="{7D6F20CC-0E1B-49D3-B5E5-166C67A4C11A}"/>
    <pc:docChg chg="undo redo custSel addSld delSld modSld sldOrd modSection">
      <pc:chgData name="Liszet Chavez-Avila" userId="58ba5342-69d7-41c9-ace2-c21bab1012ed" providerId="ADAL" clId="{7D6F20CC-0E1B-49D3-B5E5-166C67A4C11A}" dt="2018-01-30T22:05:39.425" v="23241" actId="255"/>
      <pc:docMkLst>
        <pc:docMk/>
      </pc:docMkLst>
      <pc:sldChg chg="modSp">
        <pc:chgData name="Liszet Chavez-Avila" userId="58ba5342-69d7-41c9-ace2-c21bab1012ed" providerId="ADAL" clId="{7D6F20CC-0E1B-49D3-B5E5-166C67A4C11A}" dt="2018-01-30T21:17:50.620" v="22889" actId="20577"/>
        <pc:sldMkLst>
          <pc:docMk/>
          <pc:sldMk cId="1400474313" sldId="264"/>
        </pc:sldMkLst>
        <pc:spChg chg="mod">
          <ac:chgData name="Liszet Chavez-Avila" userId="58ba5342-69d7-41c9-ace2-c21bab1012ed" providerId="ADAL" clId="{7D6F20CC-0E1B-49D3-B5E5-166C67A4C11A}" dt="2018-01-30T21:17:50.620" v="22889" actId="20577"/>
          <ac:spMkLst>
            <pc:docMk/>
            <pc:sldMk cId="1400474313" sldId="264"/>
            <ac:spMk id="2" creationId="{00000000-0000-0000-0000-000000000000}"/>
          </ac:spMkLst>
        </pc:spChg>
      </pc:sldChg>
      <pc:sldChg chg="modSp">
        <pc:chgData name="Liszet Chavez-Avila" userId="58ba5342-69d7-41c9-ace2-c21bab1012ed" providerId="ADAL" clId="{7D6F20CC-0E1B-49D3-B5E5-166C67A4C11A}" dt="2018-01-29T18:31:57.990" v="15902" actId="20577"/>
        <pc:sldMkLst>
          <pc:docMk/>
          <pc:sldMk cId="986987843" sldId="266"/>
        </pc:sldMkLst>
        <pc:spChg chg="mod">
          <ac:chgData name="Liszet Chavez-Avila" userId="58ba5342-69d7-41c9-ace2-c21bab1012ed" providerId="ADAL" clId="{7D6F20CC-0E1B-49D3-B5E5-166C67A4C11A}" dt="2018-01-29T18:31:57.990" v="15902" actId="20577"/>
          <ac:spMkLst>
            <pc:docMk/>
            <pc:sldMk cId="986987843" sldId="266"/>
            <ac:spMk id="5" creationId="{00000000-0000-0000-0000-000000000000}"/>
          </ac:spMkLst>
        </pc:spChg>
      </pc:sldChg>
      <pc:sldChg chg="addSp delSp modSp ord modNotesTx">
        <pc:chgData name="Liszet Chavez-Avila" userId="58ba5342-69d7-41c9-ace2-c21bab1012ed" providerId="ADAL" clId="{7D6F20CC-0E1B-49D3-B5E5-166C67A4C11A}" dt="2018-01-30T22:04:45.502" v="23236" actId="11529"/>
        <pc:sldMkLst>
          <pc:docMk/>
          <pc:sldMk cId="39937488" sldId="267"/>
        </pc:sldMkLst>
        <pc:spChg chg="mod">
          <ac:chgData name="Liszet Chavez-Avila" userId="58ba5342-69d7-41c9-ace2-c21bab1012ed" providerId="ADAL" clId="{7D6F20CC-0E1B-49D3-B5E5-166C67A4C11A}" dt="2018-01-23T02:43:53.482" v="3466" actId="14100"/>
          <ac:spMkLst>
            <pc:docMk/>
            <pc:sldMk cId="39937488" sldId="267"/>
            <ac:spMk id="2" creationId="{00000000-0000-0000-0000-000000000000}"/>
          </ac:spMkLst>
        </pc:spChg>
        <pc:spChg chg="add del mod">
          <ac:chgData name="Liszet Chavez-Avila" userId="58ba5342-69d7-41c9-ace2-c21bab1012ed" providerId="ADAL" clId="{7D6F20CC-0E1B-49D3-B5E5-166C67A4C11A}" dt="2018-01-30T22:04:45.502" v="23236" actId="11529"/>
          <ac:spMkLst>
            <pc:docMk/>
            <pc:sldMk cId="39937488" sldId="267"/>
            <ac:spMk id="3" creationId="{1A3AB786-CA14-48D3-B55A-649A18ADBFCA}"/>
          </ac:spMkLst>
        </pc:spChg>
      </pc:sldChg>
      <pc:sldChg chg="modSp del">
        <pc:chgData name="Liszet Chavez-Avila" userId="58ba5342-69d7-41c9-ace2-c21bab1012ed" providerId="ADAL" clId="{7D6F20CC-0E1B-49D3-B5E5-166C67A4C11A}" dt="2018-01-29T20:23:56.146" v="17297" actId="2696"/>
        <pc:sldMkLst>
          <pc:docMk/>
          <pc:sldMk cId="1949649757" sldId="268"/>
        </pc:sldMkLst>
        <pc:spChg chg="mod">
          <ac:chgData name="Liszet Chavez-Avila" userId="58ba5342-69d7-41c9-ace2-c21bab1012ed" providerId="ADAL" clId="{7D6F20CC-0E1B-49D3-B5E5-166C67A4C11A}" dt="2018-01-23T20:08:48.469" v="12857" actId="20577"/>
          <ac:spMkLst>
            <pc:docMk/>
            <pc:sldMk cId="1949649757" sldId="268"/>
            <ac:spMk id="2" creationId="{00000000-0000-0000-0000-000000000000}"/>
          </ac:spMkLst>
        </pc:spChg>
      </pc:sldChg>
      <pc:sldChg chg="del">
        <pc:chgData name="Liszet Chavez-Avila" userId="58ba5342-69d7-41c9-ace2-c21bab1012ed" providerId="ADAL" clId="{7D6F20CC-0E1B-49D3-B5E5-166C67A4C11A}" dt="2018-01-29T20:23:55.031" v="17296" actId="2696"/>
        <pc:sldMkLst>
          <pc:docMk/>
          <pc:sldMk cId="144940532" sldId="269"/>
        </pc:sldMkLst>
      </pc:sldChg>
      <pc:sldChg chg="addSp delSp modSp mod setBg modNotesTx">
        <pc:chgData name="Liszet Chavez-Avila" userId="58ba5342-69d7-41c9-ace2-c21bab1012ed" providerId="ADAL" clId="{7D6F20CC-0E1B-49D3-B5E5-166C67A4C11A}" dt="2018-01-29T23:13:35.422" v="20770" actId="26606"/>
        <pc:sldMkLst>
          <pc:docMk/>
          <pc:sldMk cId="1694295636" sldId="272"/>
        </pc:sldMkLst>
        <pc:spChg chg="mod">
          <ac:chgData name="Liszet Chavez-Avila" userId="58ba5342-69d7-41c9-ace2-c21bab1012ed" providerId="ADAL" clId="{7D6F20CC-0E1B-49D3-B5E5-166C67A4C11A}" dt="2018-01-29T23:13:35.422" v="20770" actId="26606"/>
          <ac:spMkLst>
            <pc:docMk/>
            <pc:sldMk cId="1694295636" sldId="272"/>
            <ac:spMk id="2" creationId="{00000000-0000-0000-0000-000000000000}"/>
          </ac:spMkLst>
        </pc:spChg>
        <pc:spChg chg="mod">
          <ac:chgData name="Liszet Chavez-Avila" userId="58ba5342-69d7-41c9-ace2-c21bab1012ed" providerId="ADAL" clId="{7D6F20CC-0E1B-49D3-B5E5-166C67A4C11A}" dt="2018-01-29T23:13:35.422" v="20770" actId="26606"/>
          <ac:spMkLst>
            <pc:docMk/>
            <pc:sldMk cId="1694295636" sldId="272"/>
            <ac:spMk id="4" creationId="{00000000-0000-0000-0000-000000000000}"/>
          </ac:spMkLst>
        </pc:spChg>
        <pc:spChg chg="del mod">
          <ac:chgData name="Liszet Chavez-Avila" userId="58ba5342-69d7-41c9-ace2-c21bab1012ed" providerId="ADAL" clId="{7D6F20CC-0E1B-49D3-B5E5-166C67A4C11A}" dt="2018-01-29T23:13:35.422" v="20770" actId="26606"/>
          <ac:spMkLst>
            <pc:docMk/>
            <pc:sldMk cId="1694295636" sldId="272"/>
            <ac:spMk id="7" creationId="{00000000-0000-0000-0000-000000000000}"/>
          </ac:spMkLst>
        </pc:spChg>
        <pc:graphicFrameChg chg="add">
          <ac:chgData name="Liszet Chavez-Avila" userId="58ba5342-69d7-41c9-ace2-c21bab1012ed" providerId="ADAL" clId="{7D6F20CC-0E1B-49D3-B5E5-166C67A4C11A}" dt="2018-01-29T23:13:35.422" v="20770" actId="26606"/>
          <ac:graphicFrameMkLst>
            <pc:docMk/>
            <pc:sldMk cId="1694295636" sldId="272"/>
            <ac:graphicFrameMk id="6" creationId="{00000000-0000-0000-0000-000000000000}"/>
          </ac:graphicFrameMkLst>
        </pc:graphicFrameChg>
      </pc:sldChg>
      <pc:sldChg chg="del">
        <pc:chgData name="Liszet Chavez-Avila" userId="58ba5342-69d7-41c9-ace2-c21bab1012ed" providerId="ADAL" clId="{7D6F20CC-0E1B-49D3-B5E5-166C67A4C11A}" dt="2018-01-29T20:23:54.646" v="17295" actId="2696"/>
        <pc:sldMkLst>
          <pc:docMk/>
          <pc:sldMk cId="486290285" sldId="273"/>
        </pc:sldMkLst>
      </pc:sldChg>
      <pc:sldChg chg="del">
        <pc:chgData name="Liszet Chavez-Avila" userId="58ba5342-69d7-41c9-ace2-c21bab1012ed" providerId="ADAL" clId="{7D6F20CC-0E1B-49D3-B5E5-166C67A4C11A}" dt="2018-01-29T20:23:54.284" v="17294" actId="2696"/>
        <pc:sldMkLst>
          <pc:docMk/>
          <pc:sldMk cId="486290285" sldId="274"/>
        </pc:sldMkLst>
      </pc:sldChg>
      <pc:sldChg chg="del">
        <pc:chgData name="Liszet Chavez-Avila" userId="58ba5342-69d7-41c9-ace2-c21bab1012ed" providerId="ADAL" clId="{7D6F20CC-0E1B-49D3-B5E5-166C67A4C11A}" dt="2018-01-29T20:23:53.850" v="17293" actId="2696"/>
        <pc:sldMkLst>
          <pc:docMk/>
          <pc:sldMk cId="486290285" sldId="275"/>
        </pc:sldMkLst>
      </pc:sldChg>
      <pc:sldChg chg="modSp add del ord">
        <pc:chgData name="Liszet Chavez-Avila" userId="58ba5342-69d7-41c9-ace2-c21bab1012ed" providerId="ADAL" clId="{7D6F20CC-0E1B-49D3-B5E5-166C67A4C11A}" dt="2018-01-29T20:23:43.969" v="17289" actId="2696"/>
        <pc:sldMkLst>
          <pc:docMk/>
          <pc:sldMk cId="3796049580" sldId="277"/>
        </pc:sldMkLst>
        <pc:spChg chg="mod">
          <ac:chgData name="Liszet Chavez-Avila" userId="58ba5342-69d7-41c9-ace2-c21bab1012ed" providerId="ADAL" clId="{7D6F20CC-0E1B-49D3-B5E5-166C67A4C11A}" dt="2018-01-19T19:56:32.927" v="38" actId="20577"/>
          <ac:spMkLst>
            <pc:docMk/>
            <pc:sldMk cId="3796049580" sldId="277"/>
            <ac:spMk id="2" creationId="{01D4D8EE-AA85-41A9-AE6B-47986395C112}"/>
          </ac:spMkLst>
        </pc:spChg>
        <pc:spChg chg="mod">
          <ac:chgData name="Liszet Chavez-Avila" userId="58ba5342-69d7-41c9-ace2-c21bab1012ed" providerId="ADAL" clId="{7D6F20CC-0E1B-49D3-B5E5-166C67A4C11A}" dt="2018-01-22T17:22:33.245" v="42" actId="14100"/>
          <ac:spMkLst>
            <pc:docMk/>
            <pc:sldMk cId="3796049580" sldId="277"/>
            <ac:spMk id="3" creationId="{35B23707-CA15-4FBE-8161-60084998B5D4}"/>
          </ac:spMkLst>
        </pc:spChg>
      </pc:sldChg>
      <pc:sldChg chg="add del setBg">
        <pc:chgData name="Liszet Chavez-Avila" userId="58ba5342-69d7-41c9-ace2-c21bab1012ed" providerId="ADAL" clId="{7D6F20CC-0E1B-49D3-B5E5-166C67A4C11A}" dt="2018-01-29T22:50:36.142" v="20449" actId="2696"/>
        <pc:sldMkLst>
          <pc:docMk/>
          <pc:sldMk cId="443840911" sldId="278"/>
        </pc:sldMkLst>
      </pc:sldChg>
      <pc:sldChg chg="addSp delSp modSp add mod setBg modNotesTx">
        <pc:chgData name="Liszet Chavez-Avila" userId="58ba5342-69d7-41c9-ace2-c21bab1012ed" providerId="ADAL" clId="{7D6F20CC-0E1B-49D3-B5E5-166C67A4C11A}" dt="2018-01-30T21:46:56.253" v="23087" actId="1440"/>
        <pc:sldMkLst>
          <pc:docMk/>
          <pc:sldMk cId="1422758786" sldId="279"/>
        </pc:sldMkLst>
        <pc:spChg chg="mod ord">
          <ac:chgData name="Liszet Chavez-Avila" userId="58ba5342-69d7-41c9-ace2-c21bab1012ed" providerId="ADAL" clId="{7D6F20CC-0E1B-49D3-B5E5-166C67A4C11A}" dt="2018-01-30T21:35:25.313" v="23032" actId="1076"/>
          <ac:spMkLst>
            <pc:docMk/>
            <pc:sldMk cId="1422758786" sldId="279"/>
            <ac:spMk id="2" creationId="{BC5F1611-6562-46F2-BBAF-BCB838C20FB2}"/>
          </ac:spMkLst>
        </pc:spChg>
        <pc:picChg chg="add del mod">
          <ac:chgData name="Liszet Chavez-Avila" userId="58ba5342-69d7-41c9-ace2-c21bab1012ed" providerId="ADAL" clId="{7D6F20CC-0E1B-49D3-B5E5-166C67A4C11A}" dt="2018-01-23T19:43:22.102" v="12013" actId="931"/>
          <ac:picMkLst>
            <pc:docMk/>
            <pc:sldMk cId="1422758786" sldId="279"/>
            <ac:picMk id="4" creationId="{D985DB7E-69C0-40CC-B46A-279E8839F63A}"/>
          </ac:picMkLst>
        </pc:picChg>
        <pc:picChg chg="add del mod">
          <ac:chgData name="Liszet Chavez-Avila" userId="58ba5342-69d7-41c9-ace2-c21bab1012ed" providerId="ADAL" clId="{7D6F20CC-0E1B-49D3-B5E5-166C67A4C11A}" dt="2018-01-23T19:43:45.193" v="12017" actId="931"/>
          <ac:picMkLst>
            <pc:docMk/>
            <pc:sldMk cId="1422758786" sldId="279"/>
            <ac:picMk id="6" creationId="{C6F3A5BE-CD45-4E88-87B7-D1C2B5326A5D}"/>
          </ac:picMkLst>
        </pc:picChg>
        <pc:picChg chg="add mod modCrop">
          <ac:chgData name="Liszet Chavez-Avila" userId="58ba5342-69d7-41c9-ace2-c21bab1012ed" providerId="ADAL" clId="{7D6F20CC-0E1B-49D3-B5E5-166C67A4C11A}" dt="2018-01-30T21:46:56.253" v="23087" actId="1440"/>
          <ac:picMkLst>
            <pc:docMk/>
            <pc:sldMk cId="1422758786" sldId="279"/>
            <ac:picMk id="8" creationId="{FC7E9DDE-F85E-4714-A6CE-9A083B42C5AF}"/>
          </ac:picMkLst>
        </pc:picChg>
        <pc:cxnChg chg="add del">
          <ac:chgData name="Liszet Chavez-Avila" userId="58ba5342-69d7-41c9-ace2-c21bab1012ed" providerId="ADAL" clId="{7D6F20CC-0E1B-49D3-B5E5-166C67A4C11A}" dt="2018-01-29T22:15:02.863" v="19663" actId="26606"/>
          <ac:cxnSpMkLst>
            <pc:docMk/>
            <pc:sldMk cId="1422758786" sldId="279"/>
            <ac:cxnSpMk id="13" creationId="{E126E481-B945-4179-BD79-05E96E9B29E1}"/>
          </ac:cxnSpMkLst>
        </pc:cxnChg>
      </pc:sldChg>
      <pc:sldChg chg="addSp delSp modSp add mod ord setBg setClrOvrMap delDesignElem modNotesTx">
        <pc:chgData name="Liszet Chavez-Avila" userId="58ba5342-69d7-41c9-ace2-c21bab1012ed" providerId="ADAL" clId="{7D6F20CC-0E1B-49D3-B5E5-166C67A4C11A}" dt="2018-01-29T23:11:40.092" v="20761" actId="26606"/>
        <pc:sldMkLst>
          <pc:docMk/>
          <pc:sldMk cId="1083788024" sldId="283"/>
        </pc:sldMkLst>
        <pc:spChg chg="mod">
          <ac:chgData name="Liszet Chavez-Avila" userId="58ba5342-69d7-41c9-ace2-c21bab1012ed" providerId="ADAL" clId="{7D6F20CC-0E1B-49D3-B5E5-166C67A4C11A}" dt="2018-01-29T23:11:40.092" v="20761" actId="26606"/>
          <ac:spMkLst>
            <pc:docMk/>
            <pc:sldMk cId="1083788024" sldId="283"/>
            <ac:spMk id="2" creationId="{00000000-0000-0000-0000-000000000000}"/>
          </ac:spMkLst>
        </pc:spChg>
        <pc:spChg chg="mod">
          <ac:chgData name="Liszet Chavez-Avila" userId="58ba5342-69d7-41c9-ace2-c21bab1012ed" providerId="ADAL" clId="{7D6F20CC-0E1B-49D3-B5E5-166C67A4C11A}" dt="2018-01-29T23:11:40.092" v="20761" actId="26606"/>
          <ac:spMkLst>
            <pc:docMk/>
            <pc:sldMk cId="1083788024" sldId="283"/>
            <ac:spMk id="3" creationId="{00000000-0000-0000-0000-000000000000}"/>
          </ac:spMkLst>
        </pc:spChg>
        <pc:spChg chg="mod">
          <ac:chgData name="Liszet Chavez-Avila" userId="58ba5342-69d7-41c9-ace2-c21bab1012ed" providerId="ADAL" clId="{7D6F20CC-0E1B-49D3-B5E5-166C67A4C11A}" dt="2018-01-29T23:11:40.092" v="20761" actId="26606"/>
          <ac:spMkLst>
            <pc:docMk/>
            <pc:sldMk cId="1083788024" sldId="283"/>
            <ac:spMk id="4" creationId="{00000000-0000-0000-0000-000000000000}"/>
          </ac:spMkLst>
        </pc:spChg>
        <pc:spChg chg="add del mod">
          <ac:chgData name="Liszet Chavez-Avila" userId="58ba5342-69d7-41c9-ace2-c21bab1012ed" providerId="ADAL" clId="{7D6F20CC-0E1B-49D3-B5E5-166C67A4C11A}" dt="2018-01-29T23:11:36.306" v="20758" actId="26606"/>
          <ac:spMkLst>
            <pc:docMk/>
            <pc:sldMk cId="1083788024" sldId="283"/>
            <ac:spMk id="5" creationId="{FDDFF8FE-B5BA-465B-85FC-F554724A7360}"/>
          </ac:spMkLst>
        </pc:spChg>
        <pc:spChg chg="add del mod">
          <ac:chgData name="Liszet Chavez-Avila" userId="58ba5342-69d7-41c9-ace2-c21bab1012ed" providerId="ADAL" clId="{7D6F20CC-0E1B-49D3-B5E5-166C67A4C11A}" dt="2018-01-29T23:11:36.306" v="20758" actId="26606"/>
          <ac:spMkLst>
            <pc:docMk/>
            <pc:sldMk cId="1083788024" sldId="283"/>
            <ac:spMk id="6" creationId="{1402803D-DF57-4B7F-95E5-B08F43FFE202}"/>
          </ac:spMkLst>
        </pc:spChg>
        <pc:spChg chg="add del mod">
          <ac:chgData name="Liszet Chavez-Avila" userId="58ba5342-69d7-41c9-ace2-c21bab1012ed" providerId="ADAL" clId="{7D6F20CC-0E1B-49D3-B5E5-166C67A4C11A}" dt="2018-01-29T23:11:36.306" v="20758" actId="26606"/>
          <ac:spMkLst>
            <pc:docMk/>
            <pc:sldMk cId="1083788024" sldId="283"/>
            <ac:spMk id="7" creationId="{E305E11E-F18A-4480-B520-65982F0330AD}"/>
          </ac:spMkLst>
        </pc:spChg>
        <pc:spChg chg="add del mod">
          <ac:chgData name="Liszet Chavez-Avila" userId="58ba5342-69d7-41c9-ace2-c21bab1012ed" providerId="ADAL" clId="{7D6F20CC-0E1B-49D3-B5E5-166C67A4C11A}" dt="2018-01-29T23:11:35.462" v="20757" actId="26606"/>
          <ac:spMkLst>
            <pc:docMk/>
            <pc:sldMk cId="1083788024" sldId="283"/>
            <ac:spMk id="8" creationId="{78051681-CE22-439A-AE67-CDA157DE3FB4}"/>
          </ac:spMkLst>
        </pc:spChg>
        <pc:spChg chg="add del">
          <ac:chgData name="Liszet Chavez-Avila" userId="58ba5342-69d7-41c9-ace2-c21bab1012ed" providerId="ADAL" clId="{7D6F20CC-0E1B-49D3-B5E5-166C67A4C11A}" dt="2018-01-29T23:11:40.092" v="20761" actId="26606"/>
          <ac:spMkLst>
            <pc:docMk/>
            <pc:sldMk cId="1083788024" sldId="283"/>
            <ac:spMk id="9" creationId="{8D70B121-56F4-4848-B38B-182089D909FA}"/>
          </ac:spMkLst>
        </pc:spChg>
        <pc:spChg chg="add del mod">
          <ac:chgData name="Liszet Chavez-Avila" userId="58ba5342-69d7-41c9-ace2-c21bab1012ed" providerId="ADAL" clId="{7D6F20CC-0E1B-49D3-B5E5-166C67A4C11A}" dt="2018-01-29T23:11:35.462" v="20757" actId="26606"/>
          <ac:spMkLst>
            <pc:docMk/>
            <pc:sldMk cId="1083788024" sldId="283"/>
            <ac:spMk id="10" creationId="{874DB661-0DB2-41A1-90B1-37FEB5E0B950}"/>
          </ac:spMkLst>
        </pc:spChg>
        <pc:spChg chg="add del mod">
          <ac:chgData name="Liszet Chavez-Avila" userId="58ba5342-69d7-41c9-ace2-c21bab1012ed" providerId="ADAL" clId="{7D6F20CC-0E1B-49D3-B5E5-166C67A4C11A}" dt="2018-01-29T23:11:35.462" v="20757" actId="26606"/>
          <ac:spMkLst>
            <pc:docMk/>
            <pc:sldMk cId="1083788024" sldId="283"/>
            <ac:spMk id="12" creationId="{1A40632B-7D6A-4851-957E-7470064F063C}"/>
          </ac:spMkLst>
        </pc:spChg>
        <pc:spChg chg="add del">
          <ac:chgData name="Liszet Chavez-Avila" userId="58ba5342-69d7-41c9-ace2-c21bab1012ed" providerId="ADAL" clId="{7D6F20CC-0E1B-49D3-B5E5-166C67A4C11A}" dt="2018-01-29T23:11:40.092" v="20761" actId="26606"/>
          <ac:spMkLst>
            <pc:docMk/>
            <pc:sldMk cId="1083788024" sldId="283"/>
            <ac:spMk id="16" creationId="{48A740BC-A0AA-45E0-B899-2AE9C6FE11CA}"/>
          </ac:spMkLst>
        </pc:spChg>
        <pc:cxnChg chg="add del">
          <ac:chgData name="Liszet Chavez-Avila" userId="58ba5342-69d7-41c9-ace2-c21bab1012ed" providerId="ADAL" clId="{7D6F20CC-0E1B-49D3-B5E5-166C67A4C11A}" dt="2018-01-29T23:11:40.092" v="20761" actId="26606"/>
          <ac:cxnSpMkLst>
            <pc:docMk/>
            <pc:sldMk cId="1083788024" sldId="283"/>
            <ac:cxnSpMk id="11" creationId="{2D72A2C9-F3CA-4216-8BAD-FA4C970C3C4E}"/>
          </ac:cxnSpMkLst>
        </pc:cxnChg>
        <pc:cxnChg chg="add del">
          <ac:chgData name="Liszet Chavez-Avila" userId="58ba5342-69d7-41c9-ace2-c21bab1012ed" providerId="ADAL" clId="{7D6F20CC-0E1B-49D3-B5E5-166C67A4C11A}" dt="2018-01-29T23:11:40.092" v="20761" actId="26606"/>
          <ac:cxnSpMkLst>
            <pc:docMk/>
            <pc:sldMk cId="1083788024" sldId="283"/>
            <ac:cxnSpMk id="18" creationId="{B874EF51-C858-4BB9-97C3-D17755787127}"/>
          </ac:cxnSpMkLst>
        </pc:cxnChg>
      </pc:sldChg>
      <pc:sldChg chg="modSp add del ord modNotesTx">
        <pc:chgData name="Liszet Chavez-Avila" userId="58ba5342-69d7-41c9-ace2-c21bab1012ed" providerId="ADAL" clId="{7D6F20CC-0E1B-49D3-B5E5-166C67A4C11A}" dt="2018-01-29T20:23:49.352" v="17292" actId="2696"/>
        <pc:sldMkLst>
          <pc:docMk/>
          <pc:sldMk cId="1305199050" sldId="284"/>
        </pc:sldMkLst>
        <pc:spChg chg="mod">
          <ac:chgData name="Liszet Chavez-Avila" userId="58ba5342-69d7-41c9-ace2-c21bab1012ed" providerId="ADAL" clId="{7D6F20CC-0E1B-49D3-B5E5-166C67A4C11A}" dt="2018-01-23T18:04:14.329" v="8283" actId="20577"/>
          <ac:spMkLst>
            <pc:docMk/>
            <pc:sldMk cId="1305199050" sldId="284"/>
            <ac:spMk id="2" creationId="{B2E6E5AE-35B4-4E40-81A7-FF9581F56023}"/>
          </ac:spMkLst>
        </pc:spChg>
        <pc:spChg chg="mod">
          <ac:chgData name="Liszet Chavez-Avila" userId="58ba5342-69d7-41c9-ace2-c21bab1012ed" providerId="ADAL" clId="{7D6F20CC-0E1B-49D3-B5E5-166C67A4C11A}" dt="2018-01-23T21:59:38.158" v="13065" actId="12"/>
          <ac:spMkLst>
            <pc:docMk/>
            <pc:sldMk cId="1305199050" sldId="284"/>
            <ac:spMk id="3" creationId="{9466C26F-26BA-48C2-ACDE-96E6A599CBB1}"/>
          </ac:spMkLst>
        </pc:spChg>
      </pc:sldChg>
      <pc:sldChg chg="addSp delSp modSp add mod setBg delDesignElem modNotesTx">
        <pc:chgData name="Liszet Chavez-Avila" userId="58ba5342-69d7-41c9-ace2-c21bab1012ed" providerId="ADAL" clId="{7D6F20CC-0E1B-49D3-B5E5-166C67A4C11A}" dt="2018-01-30T22:05:39.425" v="23241" actId="255"/>
        <pc:sldMkLst>
          <pc:docMk/>
          <pc:sldMk cId="2856964941" sldId="286"/>
        </pc:sldMkLst>
        <pc:spChg chg="mod">
          <ac:chgData name="Liszet Chavez-Avila" userId="58ba5342-69d7-41c9-ace2-c21bab1012ed" providerId="ADAL" clId="{7D6F20CC-0E1B-49D3-B5E5-166C67A4C11A}" dt="2018-01-30T22:05:39.425" v="23241" actId="255"/>
          <ac:spMkLst>
            <pc:docMk/>
            <pc:sldMk cId="2856964941" sldId="286"/>
            <ac:spMk id="2" creationId="{6191D533-3E84-4FE3-8A16-2E225AEA2262}"/>
          </ac:spMkLst>
        </pc:spChg>
        <pc:spChg chg="mod">
          <ac:chgData name="Liszet Chavez-Avila" userId="58ba5342-69d7-41c9-ace2-c21bab1012ed" providerId="ADAL" clId="{7D6F20CC-0E1B-49D3-B5E5-166C67A4C11A}" dt="2018-01-26T19:50:43.312" v="14674" actId="26606"/>
          <ac:spMkLst>
            <pc:docMk/>
            <pc:sldMk cId="2856964941" sldId="286"/>
            <ac:spMk id="3" creationId="{84509523-918C-43CE-9173-73E7A958C5E5}"/>
          </ac:spMkLst>
        </pc:spChg>
        <pc:spChg chg="mod">
          <ac:chgData name="Liszet Chavez-Avila" userId="58ba5342-69d7-41c9-ace2-c21bab1012ed" providerId="ADAL" clId="{7D6F20CC-0E1B-49D3-B5E5-166C67A4C11A}" dt="2018-01-26T19:50:43.312" v="14674" actId="26606"/>
          <ac:spMkLst>
            <pc:docMk/>
            <pc:sldMk cId="2856964941" sldId="286"/>
            <ac:spMk id="4" creationId="{98C37B80-2B18-4FAE-91D1-1C4F3073A8C0}"/>
          </ac:spMkLst>
        </pc:spChg>
        <pc:spChg chg="add mod ord">
          <ac:chgData name="Liszet Chavez-Avila" userId="58ba5342-69d7-41c9-ace2-c21bab1012ed" providerId="ADAL" clId="{7D6F20CC-0E1B-49D3-B5E5-166C67A4C11A}" dt="2018-01-29T02:19:29.044" v="14767" actId="20577"/>
          <ac:spMkLst>
            <pc:docMk/>
            <pc:sldMk cId="2856964941" sldId="286"/>
            <ac:spMk id="5" creationId="{4CF79A72-619B-4960-A040-99B3C84790FB}"/>
          </ac:spMkLst>
        </pc:spChg>
        <pc:spChg chg="add del mod">
          <ac:chgData name="Liszet Chavez-Avila" userId="58ba5342-69d7-41c9-ace2-c21bab1012ed" providerId="ADAL" clId="{7D6F20CC-0E1B-49D3-B5E5-166C67A4C11A}" dt="2018-01-29T02:16:35.202" v="14719" actId="478"/>
          <ac:spMkLst>
            <pc:docMk/>
            <pc:sldMk cId="2856964941" sldId="286"/>
            <ac:spMk id="8" creationId="{EC323A74-5644-4C3C-9BE8-140966B15121}"/>
          </ac:spMkLst>
        </pc:spChg>
        <pc:spChg chg="add del">
          <ac:chgData name="Liszet Chavez-Avila" userId="58ba5342-69d7-41c9-ace2-c21bab1012ed" providerId="ADAL" clId="{7D6F20CC-0E1B-49D3-B5E5-166C67A4C11A}" dt="2018-01-29T23:10:25" v="20750" actId="20577"/>
          <ac:spMkLst>
            <pc:docMk/>
            <pc:sldMk cId="2856964941" sldId="286"/>
            <ac:spMk id="9" creationId="{6FBDFA86-51D3-4729-B154-796918372804}"/>
          </ac:spMkLst>
        </pc:spChg>
        <pc:spChg chg="add del mod">
          <ac:chgData name="Liszet Chavez-Avila" userId="58ba5342-69d7-41c9-ace2-c21bab1012ed" providerId="ADAL" clId="{7D6F20CC-0E1B-49D3-B5E5-166C67A4C11A}" dt="2018-01-29T02:19:04.098" v="14759" actId="478"/>
          <ac:spMkLst>
            <pc:docMk/>
            <pc:sldMk cId="2856964941" sldId="286"/>
            <ac:spMk id="10" creationId="{BBF33A01-4D4F-4013-BD25-63C0B61FB05A}"/>
          </ac:spMkLst>
        </pc:spChg>
        <pc:spChg chg="add del">
          <ac:chgData name="Liszet Chavez-Avila" userId="58ba5342-69d7-41c9-ace2-c21bab1012ed" providerId="ADAL" clId="{7D6F20CC-0E1B-49D3-B5E5-166C67A4C11A}" dt="2018-01-22T21:51:54.415" v="1643" actId="26606"/>
          <ac:spMkLst>
            <pc:docMk/>
            <pc:sldMk cId="2856964941" sldId="286"/>
            <ac:spMk id="10" creationId="{64965EAE-E41A-435F-B993-07E824B6C977}"/>
          </ac:spMkLst>
        </pc:spChg>
        <pc:spChg chg="add mod ord">
          <ac:chgData name="Liszet Chavez-Avila" userId="58ba5342-69d7-41c9-ace2-c21bab1012ed" providerId="ADAL" clId="{7D6F20CC-0E1B-49D3-B5E5-166C67A4C11A}" dt="2018-01-30T21:21:49.591" v="22948" actId="14100"/>
          <ac:spMkLst>
            <pc:docMk/>
            <pc:sldMk cId="2856964941" sldId="286"/>
            <ac:spMk id="11" creationId="{23FBA60A-FE76-4E9E-A623-6CD9E6EBBAB3}"/>
          </ac:spMkLst>
        </pc:spChg>
        <pc:spChg chg="add del">
          <ac:chgData name="Liszet Chavez-Avila" userId="58ba5342-69d7-41c9-ace2-c21bab1012ed" providerId="ADAL" clId="{7D6F20CC-0E1B-49D3-B5E5-166C67A4C11A}" dt="2018-01-22T21:51:54.415" v="1643" actId="26606"/>
          <ac:spMkLst>
            <pc:docMk/>
            <pc:sldMk cId="2856964941" sldId="286"/>
            <ac:spMk id="12" creationId="{152F8994-E6D4-4311-9548-C3607BC43645}"/>
          </ac:spMkLst>
        </pc:spChg>
        <pc:spChg chg="add mod ord">
          <ac:chgData name="Liszet Chavez-Avila" userId="58ba5342-69d7-41c9-ace2-c21bab1012ed" providerId="ADAL" clId="{7D6F20CC-0E1B-49D3-B5E5-166C67A4C11A}" dt="2018-01-30T21:21:34.067" v="22944" actId="20577"/>
          <ac:spMkLst>
            <pc:docMk/>
            <pc:sldMk cId="2856964941" sldId="286"/>
            <ac:spMk id="12" creationId="{B12BBEE8-2ABA-4DC1-8EBE-5990E60CAA3E}"/>
          </ac:spMkLst>
        </pc:spChg>
        <pc:picChg chg="add del mod ord">
          <ac:chgData name="Liszet Chavez-Avila" userId="58ba5342-69d7-41c9-ace2-c21bab1012ed" providerId="ADAL" clId="{7D6F20CC-0E1B-49D3-B5E5-166C67A4C11A}" dt="2018-01-26T19:50:36.410" v="14673" actId="478"/>
          <ac:picMkLst>
            <pc:docMk/>
            <pc:sldMk cId="2856964941" sldId="286"/>
            <ac:picMk id="5" creationId="{C3E2C928-DF5C-4337-878A-C01C35A26662}"/>
          </ac:picMkLst>
        </pc:picChg>
        <pc:picChg chg="add mod ord">
          <ac:chgData name="Liszet Chavez-Avila" userId="58ba5342-69d7-41c9-ace2-c21bab1012ed" providerId="ADAL" clId="{7D6F20CC-0E1B-49D3-B5E5-166C67A4C11A}" dt="2018-01-30T21:21:42.706" v="22946" actId="1076"/>
          <ac:picMkLst>
            <pc:docMk/>
            <pc:sldMk cId="2856964941" sldId="286"/>
            <ac:picMk id="7" creationId="{72A8243C-F912-4A9C-A498-14C155C9ECE5}"/>
          </ac:picMkLst>
        </pc:picChg>
        <pc:cxnChg chg="add del">
          <ac:chgData name="Liszet Chavez-Avila" userId="58ba5342-69d7-41c9-ace2-c21bab1012ed" providerId="ADAL" clId="{7D6F20CC-0E1B-49D3-B5E5-166C67A4C11A}" dt="2018-01-29T23:10:25" v="20750" actId="20577"/>
          <ac:cxnSpMkLst>
            <pc:docMk/>
            <pc:sldMk cId="2856964941" sldId="286"/>
            <ac:cxnSpMk id="14" creationId="{0F1CE7C6-BE91-42A7-9214-F33FD918C386}"/>
          </ac:cxnSpMkLst>
        </pc:cxnChg>
      </pc:sldChg>
      <pc:sldChg chg="addSp delSp modSp add mod setBg modNotesTx">
        <pc:chgData name="Liszet Chavez-Avila" userId="58ba5342-69d7-41c9-ace2-c21bab1012ed" providerId="ADAL" clId="{7D6F20CC-0E1B-49D3-B5E5-166C67A4C11A}" dt="2018-01-30T22:05:01.370" v="23237" actId="255"/>
        <pc:sldMkLst>
          <pc:docMk/>
          <pc:sldMk cId="3155492639" sldId="288"/>
        </pc:sldMkLst>
        <pc:spChg chg="mod">
          <ac:chgData name="Liszet Chavez-Avila" userId="58ba5342-69d7-41c9-ace2-c21bab1012ed" providerId="ADAL" clId="{7D6F20CC-0E1B-49D3-B5E5-166C67A4C11A}" dt="2018-01-30T22:05:01.370" v="23237" actId="255"/>
          <ac:spMkLst>
            <pc:docMk/>
            <pc:sldMk cId="3155492639" sldId="288"/>
            <ac:spMk id="2" creationId="{A2EE23F6-AAB3-4613-BDE5-5B16279898BF}"/>
          </ac:spMkLst>
        </pc:spChg>
        <pc:spChg chg="mod">
          <ac:chgData name="Liszet Chavez-Avila" userId="58ba5342-69d7-41c9-ace2-c21bab1012ed" providerId="ADAL" clId="{7D6F20CC-0E1B-49D3-B5E5-166C67A4C11A}" dt="2018-01-26T19:01:42.721" v="13772" actId="255"/>
          <ac:spMkLst>
            <pc:docMk/>
            <pc:sldMk cId="3155492639" sldId="288"/>
            <ac:spMk id="3" creationId="{F8455BD1-C3E2-4F0A-A618-4170AC953E17}"/>
          </ac:spMkLst>
        </pc:spChg>
        <pc:spChg chg="mod">
          <ac:chgData name="Liszet Chavez-Avila" userId="58ba5342-69d7-41c9-ace2-c21bab1012ed" providerId="ADAL" clId="{7D6F20CC-0E1B-49D3-B5E5-166C67A4C11A}" dt="2018-01-22T22:11:27.268" v="2874" actId="26606"/>
          <ac:spMkLst>
            <pc:docMk/>
            <pc:sldMk cId="3155492639" sldId="288"/>
            <ac:spMk id="4" creationId="{BE1A27F0-5537-4522-A545-0AA0A487FB4D}"/>
          </ac:spMkLst>
        </pc:spChg>
        <pc:spChg chg="add del">
          <ac:chgData name="Liszet Chavez-Avila" userId="58ba5342-69d7-41c9-ace2-c21bab1012ed" providerId="ADAL" clId="{7D6F20CC-0E1B-49D3-B5E5-166C67A4C11A}" dt="2018-01-22T22:11:25.372" v="2873" actId="26606"/>
          <ac:spMkLst>
            <pc:docMk/>
            <pc:sldMk cId="3155492639" sldId="288"/>
            <ac:spMk id="71" creationId="{46F7435D-E3DB-47B1-BA61-B00ACC83A9DE}"/>
          </ac:spMkLst>
        </pc:spChg>
        <pc:spChg chg="add del">
          <ac:chgData name="Liszet Chavez-Avila" userId="58ba5342-69d7-41c9-ace2-c21bab1012ed" providerId="ADAL" clId="{7D6F20CC-0E1B-49D3-B5E5-166C67A4C11A}" dt="2018-01-22T22:11:25.372" v="2873" actId="26606"/>
          <ac:spMkLst>
            <pc:docMk/>
            <pc:sldMk cId="3155492639" sldId="288"/>
            <ac:spMk id="73" creationId="{F263A0B5-F8C4-4116-809F-78A768EA79A6}"/>
          </ac:spMkLst>
        </pc:spChg>
        <pc:picChg chg="add mod ord">
          <ac:chgData name="Liszet Chavez-Avila" userId="58ba5342-69d7-41c9-ace2-c21bab1012ed" providerId="ADAL" clId="{7D6F20CC-0E1B-49D3-B5E5-166C67A4C11A}" dt="2018-01-22T22:11:27.268" v="2874" actId="26606"/>
          <ac:picMkLst>
            <pc:docMk/>
            <pc:sldMk cId="3155492639" sldId="288"/>
            <ac:picMk id="1026" creationId="{ADE2A00B-195A-41E4-94C0-6C92E25A985A}"/>
          </ac:picMkLst>
        </pc:picChg>
      </pc:sldChg>
      <pc:sldChg chg="addSp modSp add mod setBg modNotesTx">
        <pc:chgData name="Liszet Chavez-Avila" userId="58ba5342-69d7-41c9-ace2-c21bab1012ed" providerId="ADAL" clId="{7D6F20CC-0E1B-49D3-B5E5-166C67A4C11A}" dt="2018-01-30T22:05:08.938" v="23238" actId="255"/>
        <pc:sldMkLst>
          <pc:docMk/>
          <pc:sldMk cId="655604054" sldId="289"/>
        </pc:sldMkLst>
        <pc:spChg chg="mod">
          <ac:chgData name="Liszet Chavez-Avila" userId="58ba5342-69d7-41c9-ace2-c21bab1012ed" providerId="ADAL" clId="{7D6F20CC-0E1B-49D3-B5E5-166C67A4C11A}" dt="2018-01-30T22:05:08.938" v="23238" actId="255"/>
          <ac:spMkLst>
            <pc:docMk/>
            <pc:sldMk cId="655604054" sldId="289"/>
            <ac:spMk id="2" creationId="{69DF8E73-E74C-401D-8610-85017A5511D9}"/>
          </ac:spMkLst>
        </pc:spChg>
        <pc:spChg chg="mod">
          <ac:chgData name="Liszet Chavez-Avila" userId="58ba5342-69d7-41c9-ace2-c21bab1012ed" providerId="ADAL" clId="{7D6F20CC-0E1B-49D3-B5E5-166C67A4C11A}" dt="2018-01-26T18:58:49.337" v="13691" actId="27636"/>
          <ac:spMkLst>
            <pc:docMk/>
            <pc:sldMk cId="655604054" sldId="289"/>
            <ac:spMk id="3" creationId="{4784059A-4B27-4E01-9033-9E532C147DE8}"/>
          </ac:spMkLst>
        </pc:spChg>
        <pc:spChg chg="mod">
          <ac:chgData name="Liszet Chavez-Avila" userId="58ba5342-69d7-41c9-ace2-c21bab1012ed" providerId="ADAL" clId="{7D6F20CC-0E1B-49D3-B5E5-166C67A4C11A}" dt="2018-01-22T22:14:00.096" v="2904" actId="26606"/>
          <ac:spMkLst>
            <pc:docMk/>
            <pc:sldMk cId="655604054" sldId="289"/>
            <ac:spMk id="4" creationId="{8E5CD6A8-0526-4C30-824D-E60D835A6A7D}"/>
          </ac:spMkLst>
        </pc:spChg>
        <pc:picChg chg="add mod ord">
          <ac:chgData name="Liszet Chavez-Avila" userId="58ba5342-69d7-41c9-ace2-c21bab1012ed" providerId="ADAL" clId="{7D6F20CC-0E1B-49D3-B5E5-166C67A4C11A}" dt="2018-01-22T22:14:00.096" v="2904" actId="26606"/>
          <ac:picMkLst>
            <pc:docMk/>
            <pc:sldMk cId="655604054" sldId="289"/>
            <ac:picMk id="2050" creationId="{7916B125-7690-497F-AFA6-F8871ABAFE15}"/>
          </ac:picMkLst>
        </pc:picChg>
      </pc:sldChg>
      <pc:sldChg chg="addSp modSp add mod setBg modNotesTx">
        <pc:chgData name="Liszet Chavez-Avila" userId="58ba5342-69d7-41c9-ace2-c21bab1012ed" providerId="ADAL" clId="{7D6F20CC-0E1B-49D3-B5E5-166C67A4C11A}" dt="2018-01-30T22:05:17.898" v="23239" actId="255"/>
        <pc:sldMkLst>
          <pc:docMk/>
          <pc:sldMk cId="1780474765" sldId="290"/>
        </pc:sldMkLst>
        <pc:spChg chg="mod">
          <ac:chgData name="Liszet Chavez-Avila" userId="58ba5342-69d7-41c9-ace2-c21bab1012ed" providerId="ADAL" clId="{7D6F20CC-0E1B-49D3-B5E5-166C67A4C11A}" dt="2018-01-30T22:05:17.898" v="23239" actId="255"/>
          <ac:spMkLst>
            <pc:docMk/>
            <pc:sldMk cId="1780474765" sldId="290"/>
            <ac:spMk id="2" creationId="{791706CC-10D9-4F62-9237-880A9BAD8E90}"/>
          </ac:spMkLst>
        </pc:spChg>
        <pc:spChg chg="mod">
          <ac:chgData name="Liszet Chavez-Avila" userId="58ba5342-69d7-41c9-ace2-c21bab1012ed" providerId="ADAL" clId="{7D6F20CC-0E1B-49D3-B5E5-166C67A4C11A}" dt="2018-01-29T02:15:24.015" v="14716" actId="5793"/>
          <ac:spMkLst>
            <pc:docMk/>
            <pc:sldMk cId="1780474765" sldId="290"/>
            <ac:spMk id="3" creationId="{74CBC19D-5C05-4013-8BA7-C2275066E875}"/>
          </ac:spMkLst>
        </pc:spChg>
        <pc:spChg chg="mod">
          <ac:chgData name="Liszet Chavez-Avila" userId="58ba5342-69d7-41c9-ace2-c21bab1012ed" providerId="ADAL" clId="{7D6F20CC-0E1B-49D3-B5E5-166C67A4C11A}" dt="2018-01-22T22:25:25.479" v="2923" actId="26606"/>
          <ac:spMkLst>
            <pc:docMk/>
            <pc:sldMk cId="1780474765" sldId="290"/>
            <ac:spMk id="4" creationId="{DB717E14-E89D-4899-B026-1F2AB94B25FB}"/>
          </ac:spMkLst>
        </pc:spChg>
        <pc:picChg chg="add mod ord">
          <ac:chgData name="Liszet Chavez-Avila" userId="58ba5342-69d7-41c9-ace2-c21bab1012ed" providerId="ADAL" clId="{7D6F20CC-0E1B-49D3-B5E5-166C67A4C11A}" dt="2018-01-22T22:25:25.479" v="2923" actId="26606"/>
          <ac:picMkLst>
            <pc:docMk/>
            <pc:sldMk cId="1780474765" sldId="290"/>
            <ac:picMk id="3074" creationId="{363462EA-5DAD-4609-A677-902B6B73DEAD}"/>
          </ac:picMkLst>
        </pc:picChg>
      </pc:sldChg>
      <pc:sldChg chg="addSp delSp modSp add modNotesTx">
        <pc:chgData name="Liszet Chavez-Avila" userId="58ba5342-69d7-41c9-ace2-c21bab1012ed" providerId="ADAL" clId="{7D6F20CC-0E1B-49D3-B5E5-166C67A4C11A}" dt="2018-01-23T05:09:33.341" v="5198" actId="20577"/>
        <pc:sldMkLst>
          <pc:docMk/>
          <pc:sldMk cId="3123136620" sldId="291"/>
        </pc:sldMkLst>
        <pc:spChg chg="del mod">
          <ac:chgData name="Liszet Chavez-Avila" userId="58ba5342-69d7-41c9-ace2-c21bab1012ed" providerId="ADAL" clId="{7D6F20CC-0E1B-49D3-B5E5-166C67A4C11A}" dt="2018-01-22T22:33:38.317" v="2960" actId="20577"/>
          <ac:spMkLst>
            <pc:docMk/>
            <pc:sldMk cId="3123136620" sldId="291"/>
            <ac:spMk id="2" creationId="{59975308-853F-4B38-80E0-DB340E17D484}"/>
          </ac:spMkLst>
        </pc:spChg>
        <pc:spChg chg="del">
          <ac:chgData name="Liszet Chavez-Avila" userId="58ba5342-69d7-41c9-ace2-c21bab1012ed" providerId="ADAL" clId="{7D6F20CC-0E1B-49D3-B5E5-166C67A4C11A}" dt="2018-01-22T22:33:38.317" v="2960" actId="20577"/>
          <ac:spMkLst>
            <pc:docMk/>
            <pc:sldMk cId="3123136620" sldId="291"/>
            <ac:spMk id="3" creationId="{D996FFA5-67B7-4CE2-9954-8716E536449E}"/>
          </ac:spMkLst>
        </pc:spChg>
        <pc:spChg chg="add mod">
          <ac:chgData name="Liszet Chavez-Avila" userId="58ba5342-69d7-41c9-ace2-c21bab1012ed" providerId="ADAL" clId="{7D6F20CC-0E1B-49D3-B5E5-166C67A4C11A}" dt="2018-01-22T22:33:56.567" v="2995" actId="20577"/>
          <ac:spMkLst>
            <pc:docMk/>
            <pc:sldMk cId="3123136620" sldId="291"/>
            <ac:spMk id="5" creationId="{F9716176-2F3F-467C-B7EF-A2088107B0D4}"/>
          </ac:spMkLst>
        </pc:spChg>
      </pc:sldChg>
      <pc:sldChg chg="modSp add del ord modNotesTx">
        <pc:chgData name="Liszet Chavez-Avila" userId="58ba5342-69d7-41c9-ace2-c21bab1012ed" providerId="ADAL" clId="{7D6F20CC-0E1B-49D3-B5E5-166C67A4C11A}" dt="2018-01-29T20:23:45.459" v="17290" actId="2696"/>
        <pc:sldMkLst>
          <pc:docMk/>
          <pc:sldMk cId="34575396" sldId="292"/>
        </pc:sldMkLst>
        <pc:spChg chg="mod">
          <ac:chgData name="Liszet Chavez-Avila" userId="58ba5342-69d7-41c9-ace2-c21bab1012ed" providerId="ADAL" clId="{7D6F20CC-0E1B-49D3-B5E5-166C67A4C11A}" dt="2018-01-23T18:18:55.287" v="10012" actId="20577"/>
          <ac:spMkLst>
            <pc:docMk/>
            <pc:sldMk cId="34575396" sldId="292"/>
            <ac:spMk id="2" creationId="{6889847D-FA7E-4012-BA06-751B57224C36}"/>
          </ac:spMkLst>
        </pc:spChg>
        <pc:spChg chg="mod">
          <ac:chgData name="Liszet Chavez-Avila" userId="58ba5342-69d7-41c9-ace2-c21bab1012ed" providerId="ADAL" clId="{7D6F20CC-0E1B-49D3-B5E5-166C67A4C11A}" dt="2018-01-23T18:18:41.799" v="10011" actId="6549"/>
          <ac:spMkLst>
            <pc:docMk/>
            <pc:sldMk cId="34575396" sldId="292"/>
            <ac:spMk id="3" creationId="{1ED5B562-886E-484A-90D4-9EB6BEF0893C}"/>
          </ac:spMkLst>
        </pc:spChg>
      </pc:sldChg>
      <pc:sldChg chg="modSp add del modNotesTx">
        <pc:chgData name="Liszet Chavez-Avila" userId="58ba5342-69d7-41c9-ace2-c21bab1012ed" providerId="ADAL" clId="{7D6F20CC-0E1B-49D3-B5E5-166C67A4C11A}" dt="2018-01-29T02:31:58.247" v="15336" actId="2696"/>
        <pc:sldMkLst>
          <pc:docMk/>
          <pc:sldMk cId="1597355330" sldId="293"/>
        </pc:sldMkLst>
        <pc:spChg chg="mod">
          <ac:chgData name="Liszet Chavez-Avila" userId="58ba5342-69d7-41c9-ace2-c21bab1012ed" providerId="ADAL" clId="{7D6F20CC-0E1B-49D3-B5E5-166C67A4C11A}" dt="2018-01-23T18:56:39.535" v="11241" actId="20577"/>
          <ac:spMkLst>
            <pc:docMk/>
            <pc:sldMk cId="1597355330" sldId="293"/>
            <ac:spMk id="2" creationId="{A5CBFA9A-C692-4D67-A519-92A02D2F3CD0}"/>
          </ac:spMkLst>
        </pc:spChg>
      </pc:sldChg>
      <pc:sldChg chg="modSp add del ord">
        <pc:chgData name="Liszet Chavez-Avila" userId="58ba5342-69d7-41c9-ace2-c21bab1012ed" providerId="ADAL" clId="{7D6F20CC-0E1B-49D3-B5E5-166C67A4C11A}" dt="2018-01-29T20:23:46.697" v="17291" actId="2696"/>
        <pc:sldMkLst>
          <pc:docMk/>
          <pc:sldMk cId="2669651683" sldId="294"/>
        </pc:sldMkLst>
        <pc:spChg chg="mod">
          <ac:chgData name="Liszet Chavez-Avila" userId="58ba5342-69d7-41c9-ace2-c21bab1012ed" providerId="ADAL" clId="{7D6F20CC-0E1B-49D3-B5E5-166C67A4C11A}" dt="2018-01-23T18:58:55.654" v="11276" actId="20577"/>
          <ac:spMkLst>
            <pc:docMk/>
            <pc:sldMk cId="2669651683" sldId="294"/>
            <ac:spMk id="2" creationId="{9862E7B1-9766-4E44-BA85-1C9B2D75CA82}"/>
          </ac:spMkLst>
        </pc:spChg>
        <pc:spChg chg="mod">
          <ac:chgData name="Liszet Chavez-Avila" userId="58ba5342-69d7-41c9-ace2-c21bab1012ed" providerId="ADAL" clId="{7D6F20CC-0E1B-49D3-B5E5-166C67A4C11A}" dt="2018-01-23T19:01:44.101" v="11283" actId="20577"/>
          <ac:spMkLst>
            <pc:docMk/>
            <pc:sldMk cId="2669651683" sldId="294"/>
            <ac:spMk id="3" creationId="{03AF844A-A1C9-4C4C-A76C-319B78F768C3}"/>
          </ac:spMkLst>
        </pc:spChg>
      </pc:sldChg>
      <pc:sldChg chg="addSp modSp add mod setBg setClrOvrMap modNotesTx">
        <pc:chgData name="Liszet Chavez-Avila" userId="58ba5342-69d7-41c9-ace2-c21bab1012ed" providerId="ADAL" clId="{7D6F20CC-0E1B-49D3-B5E5-166C67A4C11A}" dt="2018-01-29T19:17:45.019" v="16690" actId="26606"/>
        <pc:sldMkLst>
          <pc:docMk/>
          <pc:sldMk cId="781932517" sldId="295"/>
        </pc:sldMkLst>
        <pc:spChg chg="mod">
          <ac:chgData name="Liszet Chavez-Avila" userId="58ba5342-69d7-41c9-ace2-c21bab1012ed" providerId="ADAL" clId="{7D6F20CC-0E1B-49D3-B5E5-166C67A4C11A}" dt="2018-01-29T19:17:45.019" v="16690" actId="26606"/>
          <ac:spMkLst>
            <pc:docMk/>
            <pc:sldMk cId="781932517" sldId="295"/>
            <ac:spMk id="2" creationId="{85F9FC84-6057-4A39-8806-E7CAD441EC06}"/>
          </ac:spMkLst>
        </pc:spChg>
        <pc:spChg chg="mod">
          <ac:chgData name="Liszet Chavez-Avila" userId="58ba5342-69d7-41c9-ace2-c21bab1012ed" providerId="ADAL" clId="{7D6F20CC-0E1B-49D3-B5E5-166C67A4C11A}" dt="2018-01-29T19:17:45.019" v="16690" actId="26606"/>
          <ac:spMkLst>
            <pc:docMk/>
            <pc:sldMk cId="781932517" sldId="295"/>
            <ac:spMk id="3" creationId="{79B40454-1398-438F-B1E3-2763F8E53194}"/>
          </ac:spMkLst>
        </pc:spChg>
        <pc:spChg chg="mod">
          <ac:chgData name="Liszet Chavez-Avila" userId="58ba5342-69d7-41c9-ace2-c21bab1012ed" providerId="ADAL" clId="{7D6F20CC-0E1B-49D3-B5E5-166C67A4C11A}" dt="2018-01-29T19:17:45.019" v="16690" actId="26606"/>
          <ac:spMkLst>
            <pc:docMk/>
            <pc:sldMk cId="781932517" sldId="295"/>
            <ac:spMk id="4" creationId="{DEC7A829-92D0-4ABD-8202-82D0DB529221}"/>
          </ac:spMkLst>
        </pc:spChg>
        <pc:spChg chg="add">
          <ac:chgData name="Liszet Chavez-Avila" userId="58ba5342-69d7-41c9-ace2-c21bab1012ed" providerId="ADAL" clId="{7D6F20CC-0E1B-49D3-B5E5-166C67A4C11A}" dt="2018-01-29T19:17:45.019" v="16690" actId="26606"/>
          <ac:spMkLst>
            <pc:docMk/>
            <pc:sldMk cId="781932517" sldId="295"/>
            <ac:spMk id="9" creationId="{48A740BC-A0AA-45E0-B899-2AE9C6FE11CA}"/>
          </ac:spMkLst>
        </pc:spChg>
        <pc:cxnChg chg="add">
          <ac:chgData name="Liszet Chavez-Avila" userId="58ba5342-69d7-41c9-ace2-c21bab1012ed" providerId="ADAL" clId="{7D6F20CC-0E1B-49D3-B5E5-166C67A4C11A}" dt="2018-01-29T19:17:45.019" v="16690" actId="26606"/>
          <ac:cxnSpMkLst>
            <pc:docMk/>
            <pc:sldMk cId="781932517" sldId="295"/>
            <ac:cxnSpMk id="11" creationId="{B874EF51-C858-4BB9-97C3-D17755787127}"/>
          </ac:cxnSpMkLst>
        </pc:cxnChg>
      </pc:sldChg>
      <pc:sldChg chg="addSp delSp modSp add mod ord setBg modNotesTx">
        <pc:chgData name="Liszet Chavez-Avila" userId="58ba5342-69d7-41c9-ace2-c21bab1012ed" providerId="ADAL" clId="{7D6F20CC-0E1B-49D3-B5E5-166C67A4C11A}" dt="2018-01-29T23:12:27.606" v="20762" actId="14100"/>
        <pc:sldMkLst>
          <pc:docMk/>
          <pc:sldMk cId="1917788446" sldId="296"/>
        </pc:sldMkLst>
        <pc:spChg chg="mod">
          <ac:chgData name="Liszet Chavez-Avila" userId="58ba5342-69d7-41c9-ace2-c21bab1012ed" providerId="ADAL" clId="{7D6F20CC-0E1B-49D3-B5E5-166C67A4C11A}" dt="2018-01-29T19:14:49.262" v="16662" actId="26606"/>
          <ac:spMkLst>
            <pc:docMk/>
            <pc:sldMk cId="1917788446" sldId="296"/>
            <ac:spMk id="2" creationId="{ADD9B90C-DA1C-436F-A670-9A5C1BBCB38E}"/>
          </ac:spMkLst>
        </pc:spChg>
        <pc:spChg chg="mod">
          <ac:chgData name="Liszet Chavez-Avila" userId="58ba5342-69d7-41c9-ace2-c21bab1012ed" providerId="ADAL" clId="{7D6F20CC-0E1B-49D3-B5E5-166C67A4C11A}" dt="2018-01-29T23:12:27.606" v="20762" actId="14100"/>
          <ac:spMkLst>
            <pc:docMk/>
            <pc:sldMk cId="1917788446" sldId="296"/>
            <ac:spMk id="3" creationId="{55FEAC28-A381-444C-B729-2003E8629CE0}"/>
          </ac:spMkLst>
        </pc:spChg>
        <pc:picChg chg="mod ord">
          <ac:chgData name="Liszet Chavez-Avila" userId="58ba5342-69d7-41c9-ace2-c21bab1012ed" providerId="ADAL" clId="{7D6F20CC-0E1B-49D3-B5E5-166C67A4C11A}" dt="2018-01-29T19:15:22.284" v="16684" actId="14100"/>
          <ac:picMkLst>
            <pc:docMk/>
            <pc:sldMk cId="1917788446" sldId="296"/>
            <ac:picMk id="4" creationId="{EB5E7D4E-B3E7-4535-9CDF-9AE93D00ABC0}"/>
          </ac:picMkLst>
        </pc:picChg>
        <pc:cxnChg chg="add del mod">
          <ac:chgData name="Liszet Chavez-Avila" userId="58ba5342-69d7-41c9-ace2-c21bab1012ed" providerId="ADAL" clId="{7D6F20CC-0E1B-49D3-B5E5-166C67A4C11A}" dt="2018-01-29T19:14:46.226" v="16661" actId="478"/>
          <ac:cxnSpMkLst>
            <pc:docMk/>
            <pc:sldMk cId="1917788446" sldId="296"/>
            <ac:cxnSpMk id="6" creationId="{DD1413E8-8519-4A57-9CE0-37199498D7F5}"/>
          </ac:cxnSpMkLst>
        </pc:cxnChg>
      </pc:sldChg>
      <pc:sldChg chg="addSp delSp modSp add mod ord setBg modNotesTx">
        <pc:chgData name="Liszet Chavez-Avila" userId="58ba5342-69d7-41c9-ace2-c21bab1012ed" providerId="ADAL" clId="{7D6F20CC-0E1B-49D3-B5E5-166C67A4C11A}" dt="2018-01-29T19:07:17.939" v="16526" actId="20577"/>
        <pc:sldMkLst>
          <pc:docMk/>
          <pc:sldMk cId="2098706215" sldId="297"/>
        </pc:sldMkLst>
        <pc:spChg chg="add del mod">
          <ac:chgData name="Liszet Chavez-Avila" userId="58ba5342-69d7-41c9-ace2-c21bab1012ed" providerId="ADAL" clId="{7D6F20CC-0E1B-49D3-B5E5-166C67A4C11A}" dt="2018-01-29T18:55:03.738" v="16338" actId="20577"/>
          <ac:spMkLst>
            <pc:docMk/>
            <pc:sldMk cId="2098706215" sldId="297"/>
            <ac:spMk id="2" creationId="{085E2574-DFDB-4649-A17E-4B67AC5FFCC9}"/>
          </ac:spMkLst>
        </pc:spChg>
        <pc:spChg chg="mod">
          <ac:chgData name="Liszet Chavez-Avila" userId="58ba5342-69d7-41c9-ace2-c21bab1012ed" providerId="ADAL" clId="{7D6F20CC-0E1B-49D3-B5E5-166C67A4C11A}" dt="2018-01-29T18:56:15.893" v="16348" actId="26606"/>
          <ac:spMkLst>
            <pc:docMk/>
            <pc:sldMk cId="2098706215" sldId="297"/>
            <ac:spMk id="4" creationId="{00000000-0000-0000-0000-000000000000}"/>
          </ac:spMkLst>
        </pc:spChg>
        <pc:spChg chg="add del mod">
          <ac:chgData name="Liszet Chavez-Avila" userId="58ba5342-69d7-41c9-ace2-c21bab1012ed" providerId="ADAL" clId="{7D6F20CC-0E1B-49D3-B5E5-166C67A4C11A}" dt="2018-01-29T18:56:09.194" v="16344" actId="931"/>
          <ac:spMkLst>
            <pc:docMk/>
            <pc:sldMk cId="2098706215" sldId="297"/>
            <ac:spMk id="8" creationId="{D70591EB-D887-4182-97BB-497BEE512A69}"/>
          </ac:spMkLst>
        </pc:spChg>
        <pc:spChg chg="add del">
          <ac:chgData name="Liszet Chavez-Avila" userId="58ba5342-69d7-41c9-ace2-c21bab1012ed" providerId="ADAL" clId="{7D6F20CC-0E1B-49D3-B5E5-166C67A4C11A}" dt="2018-01-29T18:56:15.893" v="16348" actId="26606"/>
          <ac:spMkLst>
            <pc:docMk/>
            <pc:sldMk cId="2098706215" sldId="297"/>
            <ac:spMk id="15" creationId="{00000000-0000-0000-0000-000000000000}"/>
          </ac:spMkLst>
        </pc:spChg>
        <pc:picChg chg="add del mod">
          <ac:chgData name="Liszet Chavez-Avila" userId="58ba5342-69d7-41c9-ace2-c21bab1012ed" providerId="ADAL" clId="{7D6F20CC-0E1B-49D3-B5E5-166C67A4C11A}" dt="2018-01-29T18:56:02.800" v="16343" actId="478"/>
          <ac:picMkLst>
            <pc:docMk/>
            <pc:sldMk cId="2098706215" sldId="297"/>
            <ac:picMk id="3" creationId="{0D6DD938-70CA-4285-9598-CD40C51FA398}"/>
          </ac:picMkLst>
        </pc:picChg>
        <pc:picChg chg="add del mod">
          <ac:chgData name="Liszet Chavez-Avila" userId="58ba5342-69d7-41c9-ace2-c21bab1012ed" providerId="ADAL" clId="{7D6F20CC-0E1B-49D3-B5E5-166C67A4C11A}" dt="2018-01-29T18:53:52.137" v="16306" actId="478"/>
          <ac:picMkLst>
            <pc:docMk/>
            <pc:sldMk cId="2098706215" sldId="297"/>
            <ac:picMk id="5" creationId="{AC32E13E-986D-43A4-B954-44A629BBD313}"/>
          </ac:picMkLst>
        </pc:picChg>
        <pc:picChg chg="del">
          <ac:chgData name="Liszet Chavez-Avila" userId="58ba5342-69d7-41c9-ace2-c21bab1012ed" providerId="ADAL" clId="{7D6F20CC-0E1B-49D3-B5E5-166C67A4C11A}" dt="2018-01-29T18:21:14.946" v="15868" actId="20577"/>
          <ac:picMkLst>
            <pc:docMk/>
            <pc:sldMk cId="2098706215" sldId="297"/>
            <ac:picMk id="6" creationId="{00000000-0000-0000-0000-000000000000}"/>
          </ac:picMkLst>
        </pc:picChg>
        <pc:picChg chg="add del mod">
          <ac:chgData name="Liszet Chavez-Avila" userId="58ba5342-69d7-41c9-ace2-c21bab1012ed" providerId="ADAL" clId="{7D6F20CC-0E1B-49D3-B5E5-166C67A4C11A}" dt="2018-01-29T18:56:24.836" v="16352" actId="14100"/>
          <ac:picMkLst>
            <pc:docMk/>
            <pc:sldMk cId="2098706215" sldId="297"/>
            <ac:picMk id="10" creationId="{C28684DF-0F77-44CD-AD88-66379E810B3B}"/>
          </ac:picMkLst>
        </pc:picChg>
        <pc:picChg chg="add del">
          <ac:chgData name="Liszet Chavez-Avila" userId="58ba5342-69d7-41c9-ace2-c21bab1012ed" providerId="ADAL" clId="{7D6F20CC-0E1B-49D3-B5E5-166C67A4C11A}" dt="2018-01-29T18:56:15.893" v="16348" actId="26606"/>
          <ac:picMkLst>
            <pc:docMk/>
            <pc:sldMk cId="2098706215" sldId="297"/>
            <ac:picMk id="13" creationId="{C28684DF-0F77-44CD-AD88-66379E810B3B}"/>
          </ac:picMkLst>
        </pc:picChg>
        <pc:picChg chg="add del mod ord">
          <ac:chgData name="Liszet Chavez-Avila" userId="58ba5342-69d7-41c9-ace2-c21bab1012ed" providerId="ADAL" clId="{7D6F20CC-0E1B-49D3-B5E5-166C67A4C11A}" dt="2018-01-29T18:54:49.200" v="16337" actId="20577"/>
          <ac:picMkLst>
            <pc:docMk/>
            <pc:sldMk cId="2098706215" sldId="297"/>
            <ac:picMk id="1026" creationId="{BF3F2808-C9BE-4887-8B8C-76574A4290C1}"/>
          </ac:picMkLst>
        </pc:picChg>
      </pc:sldChg>
      <pc:sldChg chg="addSp modSp add ord">
        <pc:chgData name="Liszet Chavez-Avila" userId="58ba5342-69d7-41c9-ace2-c21bab1012ed" providerId="ADAL" clId="{7D6F20CC-0E1B-49D3-B5E5-166C67A4C11A}" dt="2018-01-29T20:37:11.656" v="17299" actId="20577"/>
        <pc:sldMkLst>
          <pc:docMk/>
          <pc:sldMk cId="3836887884" sldId="298"/>
        </pc:sldMkLst>
        <pc:spChg chg="add mod">
          <ac:chgData name="Liszet Chavez-Avila" userId="58ba5342-69d7-41c9-ace2-c21bab1012ed" providerId="ADAL" clId="{7D6F20CC-0E1B-49D3-B5E5-166C67A4C11A}" dt="2018-01-29T19:44:02.344" v="17173" actId="20577"/>
          <ac:spMkLst>
            <pc:docMk/>
            <pc:sldMk cId="3836887884" sldId="298"/>
            <ac:spMk id="3" creationId="{4B826305-CDA2-4A6B-BD25-28E2DE659175}"/>
          </ac:spMkLst>
        </pc:spChg>
      </pc:sldChg>
      <pc:sldChg chg="add del">
        <pc:chgData name="Liszet Chavez-Avila" userId="58ba5342-69d7-41c9-ace2-c21bab1012ed" providerId="ADAL" clId="{7D6F20CC-0E1B-49D3-B5E5-166C67A4C11A}" dt="2018-01-29T19:44:17.685" v="17174" actId="2696"/>
        <pc:sldMkLst>
          <pc:docMk/>
          <pc:sldMk cId="1796147290" sldId="299"/>
        </pc:sldMkLst>
      </pc:sldChg>
      <pc:sldChg chg="add del ord">
        <pc:chgData name="Liszet Chavez-Avila" userId="58ba5342-69d7-41c9-ace2-c21bab1012ed" providerId="ADAL" clId="{7D6F20CC-0E1B-49D3-B5E5-166C67A4C11A}" dt="2018-01-29T18:23:14.168" v="15900" actId="2696"/>
        <pc:sldMkLst>
          <pc:docMk/>
          <pc:sldMk cId="2918897024" sldId="300"/>
        </pc:sldMkLst>
      </pc:sldChg>
      <pc:sldChg chg="add del">
        <pc:chgData name="Liszet Chavez-Avila" userId="58ba5342-69d7-41c9-ace2-c21bab1012ed" providerId="ADAL" clId="{7D6F20CC-0E1B-49D3-B5E5-166C67A4C11A}" dt="2018-01-29T19:44:24.645" v="17176" actId="2696"/>
        <pc:sldMkLst>
          <pc:docMk/>
          <pc:sldMk cId="3387651031" sldId="301"/>
        </pc:sldMkLst>
      </pc:sldChg>
      <pc:sldChg chg="add del">
        <pc:chgData name="Liszet Chavez-Avila" userId="58ba5342-69d7-41c9-ace2-c21bab1012ed" providerId="ADAL" clId="{7D6F20CC-0E1B-49D3-B5E5-166C67A4C11A}" dt="2018-01-29T20:25:09.545" v="17298" actId="2696"/>
        <pc:sldMkLst>
          <pc:docMk/>
          <pc:sldMk cId="806924759" sldId="302"/>
        </pc:sldMkLst>
      </pc:sldChg>
      <pc:sldChg chg="add del">
        <pc:chgData name="Liszet Chavez-Avila" userId="58ba5342-69d7-41c9-ace2-c21bab1012ed" providerId="ADAL" clId="{7D6F20CC-0E1B-49D3-B5E5-166C67A4C11A}" dt="2018-01-29T19:49:26.687" v="17226" actId="2696"/>
        <pc:sldMkLst>
          <pc:docMk/>
          <pc:sldMk cId="649237702" sldId="304"/>
        </pc:sldMkLst>
      </pc:sldChg>
      <pc:sldChg chg="add del">
        <pc:chgData name="Liszet Chavez-Avila" userId="58ba5342-69d7-41c9-ace2-c21bab1012ed" providerId="ADAL" clId="{7D6F20CC-0E1B-49D3-B5E5-166C67A4C11A}" dt="2018-01-29T19:44:59.782" v="17177" actId="2696"/>
        <pc:sldMkLst>
          <pc:docMk/>
          <pc:sldMk cId="717154046" sldId="305"/>
        </pc:sldMkLst>
      </pc:sldChg>
      <pc:sldChg chg="add del">
        <pc:chgData name="Liszet Chavez-Avila" userId="58ba5342-69d7-41c9-ace2-c21bab1012ed" providerId="ADAL" clId="{7D6F20CC-0E1B-49D3-B5E5-166C67A4C11A}" dt="2018-01-29T20:39:57.213" v="17333" actId="2696"/>
        <pc:sldMkLst>
          <pc:docMk/>
          <pc:sldMk cId="4139841073" sldId="306"/>
        </pc:sldMkLst>
      </pc:sldChg>
      <pc:sldChg chg="addSp delSp modSp add del mod setBg modNotesTx">
        <pc:chgData name="Liszet Chavez-Avila" userId="58ba5342-69d7-41c9-ace2-c21bab1012ed" providerId="ADAL" clId="{7D6F20CC-0E1B-49D3-B5E5-166C67A4C11A}" dt="2018-01-29T22:52:22.095" v="20454" actId="2696"/>
        <pc:sldMkLst>
          <pc:docMk/>
          <pc:sldMk cId="3000921689" sldId="307"/>
        </pc:sldMkLst>
        <pc:spChg chg="mod">
          <ac:chgData name="Liszet Chavez-Avila" userId="58ba5342-69d7-41c9-ace2-c21bab1012ed" providerId="ADAL" clId="{7D6F20CC-0E1B-49D3-B5E5-166C67A4C11A}" dt="2018-01-23T19:53:00.994" v="12710" actId="26606"/>
          <ac:spMkLst>
            <pc:docMk/>
            <pc:sldMk cId="3000921689" sldId="307"/>
            <ac:spMk id="2" creationId="{1B6AECEA-D55C-49A1-A49B-9322B45B43FB}"/>
          </ac:spMkLst>
        </pc:spChg>
        <pc:spChg chg="mod">
          <ac:chgData name="Liszet Chavez-Avila" userId="58ba5342-69d7-41c9-ace2-c21bab1012ed" providerId="ADAL" clId="{7D6F20CC-0E1B-49D3-B5E5-166C67A4C11A}" dt="2018-01-23T19:54:29.429" v="12789" actId="20577"/>
          <ac:spMkLst>
            <pc:docMk/>
            <pc:sldMk cId="3000921689" sldId="307"/>
            <ac:spMk id="3" creationId="{C0EEA615-D41F-4A31-BC5A-EF1D4B3EA2B9}"/>
          </ac:spMkLst>
        </pc:spChg>
        <pc:spChg chg="mod">
          <ac:chgData name="Liszet Chavez-Avila" userId="58ba5342-69d7-41c9-ace2-c21bab1012ed" providerId="ADAL" clId="{7D6F20CC-0E1B-49D3-B5E5-166C67A4C11A}" dt="2018-01-23T19:53:00.994" v="12710" actId="26606"/>
          <ac:spMkLst>
            <pc:docMk/>
            <pc:sldMk cId="3000921689" sldId="307"/>
            <ac:spMk id="4" creationId="{633DC3FC-41C0-418D-A2B6-C37C1360A131}"/>
          </ac:spMkLst>
        </pc:spChg>
        <pc:spChg chg="add del">
          <ac:chgData name="Liszet Chavez-Avila" userId="58ba5342-69d7-41c9-ace2-c21bab1012ed" providerId="ADAL" clId="{7D6F20CC-0E1B-49D3-B5E5-166C67A4C11A}" dt="2018-01-23T19:51:16.820" v="12696" actId="20577"/>
          <ac:spMkLst>
            <pc:docMk/>
            <pc:sldMk cId="3000921689" sldId="307"/>
            <ac:spMk id="6" creationId="{C64B0293-3994-4266-A2D5-26636DBBB65B}"/>
          </ac:spMkLst>
        </pc:spChg>
        <pc:spChg chg="add del">
          <ac:chgData name="Liszet Chavez-Avila" userId="58ba5342-69d7-41c9-ace2-c21bab1012ed" providerId="ADAL" clId="{7D6F20CC-0E1B-49D3-B5E5-166C67A4C11A}" dt="2018-01-23T19:51:57.531" v="12702" actId="20577"/>
          <ac:spMkLst>
            <pc:docMk/>
            <pc:sldMk cId="3000921689" sldId="307"/>
            <ac:spMk id="8" creationId="{6C319E4A-E8C2-496D-865B-881D4DF88D10}"/>
          </ac:spMkLst>
        </pc:spChg>
        <pc:graphicFrameChg chg="add del">
          <ac:chgData name="Liszet Chavez-Avila" userId="58ba5342-69d7-41c9-ace2-c21bab1012ed" providerId="ADAL" clId="{7D6F20CC-0E1B-49D3-B5E5-166C67A4C11A}" dt="2018-01-23T19:51:02.004" v="12694" actId="20577"/>
          <ac:graphicFrameMkLst>
            <pc:docMk/>
            <pc:sldMk cId="3000921689" sldId="307"/>
            <ac:graphicFrameMk id="5" creationId="{1767E3A9-D795-42E5-9414-D7E36F45D911}"/>
          </ac:graphicFrameMkLst>
        </pc:graphicFrameChg>
        <pc:picChg chg="add del">
          <ac:chgData name="Liszet Chavez-Avila" userId="58ba5342-69d7-41c9-ace2-c21bab1012ed" providerId="ADAL" clId="{7D6F20CC-0E1B-49D3-B5E5-166C67A4C11A}" dt="2018-01-23T19:51:16.820" v="12696" actId="20577"/>
          <ac:picMkLst>
            <pc:docMk/>
            <pc:sldMk cId="3000921689" sldId="307"/>
            <ac:picMk id="7" creationId="{9ED0A41B-085F-41A0-BA3E-E43C2D768016}"/>
          </ac:picMkLst>
        </pc:picChg>
        <pc:picChg chg="add del">
          <ac:chgData name="Liszet Chavez-Avila" userId="58ba5342-69d7-41c9-ace2-c21bab1012ed" providerId="ADAL" clId="{7D6F20CC-0E1B-49D3-B5E5-166C67A4C11A}" dt="2018-01-23T19:51:57.531" v="12702" actId="20577"/>
          <ac:picMkLst>
            <pc:docMk/>
            <pc:sldMk cId="3000921689" sldId="307"/>
            <ac:picMk id="9" creationId="{5C941CFE-76F1-4FCC-ACDB-3019A5C1EE82}"/>
          </ac:picMkLst>
        </pc:picChg>
        <pc:picChg chg="add mod ord">
          <ac:chgData name="Liszet Chavez-Avila" userId="58ba5342-69d7-41c9-ace2-c21bab1012ed" providerId="ADAL" clId="{7D6F20CC-0E1B-49D3-B5E5-166C67A4C11A}" dt="2018-01-29T18:38:49.264" v="16120" actId="1076"/>
          <ac:picMkLst>
            <pc:docMk/>
            <pc:sldMk cId="3000921689" sldId="307"/>
            <ac:picMk id="11" creationId="{9CE0371C-E3D3-40D5-BEF6-257308D85838}"/>
          </ac:picMkLst>
        </pc:picChg>
      </pc:sldChg>
      <pc:sldChg chg="modSp add del modNotesTx">
        <pc:chgData name="Liszet Chavez-Avila" userId="58ba5342-69d7-41c9-ace2-c21bab1012ed" providerId="ADAL" clId="{7D6F20CC-0E1B-49D3-B5E5-166C67A4C11A}" dt="2018-01-29T22:47:50.949" v="20442" actId="2696"/>
        <pc:sldMkLst>
          <pc:docMk/>
          <pc:sldMk cId="1928577795" sldId="308"/>
        </pc:sldMkLst>
        <pc:spChg chg="mod">
          <ac:chgData name="Liszet Chavez-Avila" userId="58ba5342-69d7-41c9-ace2-c21bab1012ed" providerId="ADAL" clId="{7D6F20CC-0E1B-49D3-B5E5-166C67A4C11A}" dt="2018-01-23T19:47:39.860" v="12050" actId="20577"/>
          <ac:spMkLst>
            <pc:docMk/>
            <pc:sldMk cId="1928577795" sldId="308"/>
            <ac:spMk id="2" creationId="{E1DD3AF0-AE93-483C-BFA4-BAE77AA869BF}"/>
          </ac:spMkLst>
        </pc:spChg>
        <pc:spChg chg="mod">
          <ac:chgData name="Liszet Chavez-Avila" userId="58ba5342-69d7-41c9-ace2-c21bab1012ed" providerId="ADAL" clId="{7D6F20CC-0E1B-49D3-B5E5-166C67A4C11A}" dt="2018-01-23T19:47:33.512" v="12029" actId="20577"/>
          <ac:spMkLst>
            <pc:docMk/>
            <pc:sldMk cId="1928577795" sldId="308"/>
            <ac:spMk id="3" creationId="{BC550472-6EE5-4C68-B445-885CD84FBD87}"/>
          </ac:spMkLst>
        </pc:spChg>
      </pc:sldChg>
      <pc:sldChg chg="modSp add">
        <pc:chgData name="Liszet Chavez-Avila" userId="58ba5342-69d7-41c9-ace2-c21bab1012ed" providerId="ADAL" clId="{7D6F20CC-0E1B-49D3-B5E5-166C67A4C11A}" dt="2018-01-23T19:56:06.013" v="12832" actId="20577"/>
        <pc:sldMkLst>
          <pc:docMk/>
          <pc:sldMk cId="1008080471" sldId="309"/>
        </pc:sldMkLst>
        <pc:spChg chg="mod">
          <ac:chgData name="Liszet Chavez-Avila" userId="58ba5342-69d7-41c9-ace2-c21bab1012ed" providerId="ADAL" clId="{7D6F20CC-0E1B-49D3-B5E5-166C67A4C11A}" dt="2018-01-23T19:56:06.013" v="12832" actId="20577"/>
          <ac:spMkLst>
            <pc:docMk/>
            <pc:sldMk cId="1008080471" sldId="309"/>
            <ac:spMk id="2" creationId="{DCAC303F-27ED-4D3B-990F-016AF805DFC2}"/>
          </ac:spMkLst>
        </pc:spChg>
      </pc:sldChg>
      <pc:sldChg chg="add del">
        <pc:chgData name="Liszet Chavez-Avila" userId="58ba5342-69d7-41c9-ace2-c21bab1012ed" providerId="ADAL" clId="{7D6F20CC-0E1B-49D3-B5E5-166C67A4C11A}" dt="2018-01-29T22:47:45.292" v="20441" actId="2696"/>
        <pc:sldMkLst>
          <pc:docMk/>
          <pc:sldMk cId="1000006881" sldId="312"/>
        </pc:sldMkLst>
      </pc:sldChg>
      <pc:sldChg chg="add del">
        <pc:chgData name="Liszet Chavez-Avila" userId="58ba5342-69d7-41c9-ace2-c21bab1012ed" providerId="ADAL" clId="{7D6F20CC-0E1B-49D3-B5E5-166C67A4C11A}" dt="2018-01-29T22:52:33.121" v="20455" actId="2696"/>
        <pc:sldMkLst>
          <pc:docMk/>
          <pc:sldMk cId="167952949" sldId="313"/>
        </pc:sldMkLst>
      </pc:sldChg>
      <pc:sldChg chg="add ord">
        <pc:chgData name="Liszet Chavez-Avila" userId="58ba5342-69d7-41c9-ace2-c21bab1012ed" providerId="ADAL" clId="{7D6F20CC-0E1B-49D3-B5E5-166C67A4C11A}" dt="2018-01-29T22:54:54.360" v="20527" actId="20577"/>
        <pc:sldMkLst>
          <pc:docMk/>
          <pc:sldMk cId="3374880835" sldId="314"/>
        </pc:sldMkLst>
      </pc:sldChg>
      <pc:sldChg chg="addSp delSp modSp add mod setBg modNotesTx">
        <pc:chgData name="Liszet Chavez-Avila" userId="58ba5342-69d7-41c9-ace2-c21bab1012ed" providerId="ADAL" clId="{7D6F20CC-0E1B-49D3-B5E5-166C67A4C11A}" dt="2018-01-30T21:55:24.809" v="23126" actId="255"/>
        <pc:sldMkLst>
          <pc:docMk/>
          <pc:sldMk cId="530422057" sldId="315"/>
        </pc:sldMkLst>
        <pc:spChg chg="mod">
          <ac:chgData name="Liszet Chavez-Avila" userId="58ba5342-69d7-41c9-ace2-c21bab1012ed" providerId="ADAL" clId="{7D6F20CC-0E1B-49D3-B5E5-166C67A4C11A}" dt="2018-01-30T21:55:24.809" v="23126" actId="255"/>
          <ac:spMkLst>
            <pc:docMk/>
            <pc:sldMk cId="530422057" sldId="315"/>
            <ac:spMk id="2" creationId="{EDF6141C-08A5-44D5-9E05-69318DDFBB3D}"/>
          </ac:spMkLst>
        </pc:spChg>
        <pc:spChg chg="mod">
          <ac:chgData name="Liszet Chavez-Avila" userId="58ba5342-69d7-41c9-ace2-c21bab1012ed" providerId="ADAL" clId="{7D6F20CC-0E1B-49D3-B5E5-166C67A4C11A}" dt="2018-01-29T23:20:37.751" v="21022" actId="26606"/>
          <ac:spMkLst>
            <pc:docMk/>
            <pc:sldMk cId="530422057" sldId="315"/>
            <ac:spMk id="4" creationId="{4D549C91-5AB8-4850-8C8E-06E588FC9848}"/>
          </ac:spMkLst>
        </pc:spChg>
        <pc:spChg chg="del mod">
          <ac:chgData name="Liszet Chavez-Avila" userId="58ba5342-69d7-41c9-ace2-c21bab1012ed" providerId="ADAL" clId="{7D6F20CC-0E1B-49D3-B5E5-166C67A4C11A}" dt="2018-01-29T23:20:37.751" v="21022" actId="26606"/>
          <ac:spMkLst>
            <pc:docMk/>
            <pc:sldMk cId="530422057" sldId="315"/>
            <ac:spMk id="7" creationId="{FB043DDA-EBE8-4E0A-AB16-43483AB70223}"/>
          </ac:spMkLst>
        </pc:spChg>
        <pc:graphicFrameChg chg="add mod">
          <ac:chgData name="Liszet Chavez-Avila" userId="58ba5342-69d7-41c9-ace2-c21bab1012ed" providerId="ADAL" clId="{7D6F20CC-0E1B-49D3-B5E5-166C67A4C11A}" dt="2018-01-29T23:21:41.062" v="21049" actId="20577"/>
          <ac:graphicFrameMkLst>
            <pc:docMk/>
            <pc:sldMk cId="530422057" sldId="315"/>
            <ac:graphicFrameMk id="6" creationId="{00000000-0000-0000-0000-000000000000}"/>
          </ac:graphicFrameMkLst>
        </pc:graphicFrameChg>
      </pc:sldChg>
      <pc:sldChg chg="add del">
        <pc:chgData name="Liszet Chavez-Avila" userId="58ba5342-69d7-41c9-ace2-c21bab1012ed" providerId="ADAL" clId="{7D6F20CC-0E1B-49D3-B5E5-166C67A4C11A}" dt="2018-01-29T22:47:36.044" v="20440" actId="2696"/>
        <pc:sldMkLst>
          <pc:docMk/>
          <pc:sldMk cId="2102233533" sldId="316"/>
        </pc:sldMkLst>
      </pc:sldChg>
      <pc:sldChg chg="add del">
        <pc:chgData name="Liszet Chavez-Avila" userId="58ba5342-69d7-41c9-ace2-c21bab1012ed" providerId="ADAL" clId="{7D6F20CC-0E1B-49D3-B5E5-166C67A4C11A}" dt="2018-01-29T22:46:58.078" v="20439" actId="2696"/>
        <pc:sldMkLst>
          <pc:docMk/>
          <pc:sldMk cId="3929132377" sldId="317"/>
        </pc:sldMkLst>
      </pc:sldChg>
      <pc:sldChg chg="addSp delSp modSp add mod setBg setClrOvrMap">
        <pc:chgData name="Liszet Chavez-Avila" userId="58ba5342-69d7-41c9-ace2-c21bab1012ed" providerId="ADAL" clId="{7D6F20CC-0E1B-49D3-B5E5-166C67A4C11A}" dt="2018-01-30T22:00:28.785" v="23225" actId="20577"/>
        <pc:sldMkLst>
          <pc:docMk/>
          <pc:sldMk cId="1246760182" sldId="318"/>
        </pc:sldMkLst>
        <pc:spChg chg="mod">
          <ac:chgData name="Liszet Chavez-Avila" userId="58ba5342-69d7-41c9-ace2-c21bab1012ed" providerId="ADAL" clId="{7D6F20CC-0E1B-49D3-B5E5-166C67A4C11A}" dt="2018-01-30T21:59:36.585" v="23214" actId="26606"/>
          <ac:spMkLst>
            <pc:docMk/>
            <pc:sldMk cId="1246760182" sldId="318"/>
            <ac:spMk id="2" creationId="{D45ACE0A-70A1-404A-A9C1-9B1A621BB0C4}"/>
          </ac:spMkLst>
        </pc:spChg>
        <pc:spChg chg="mod">
          <ac:chgData name="Liszet Chavez-Avila" userId="58ba5342-69d7-41c9-ace2-c21bab1012ed" providerId="ADAL" clId="{7D6F20CC-0E1B-49D3-B5E5-166C67A4C11A}" dt="2018-01-30T22:00:28.785" v="23225" actId="20577"/>
          <ac:spMkLst>
            <pc:docMk/>
            <pc:sldMk cId="1246760182" sldId="318"/>
            <ac:spMk id="3" creationId="{4F67E848-37A5-4F09-8EDC-2BCD82F5F55E}"/>
          </ac:spMkLst>
        </pc:spChg>
        <pc:spChg chg="mod">
          <ac:chgData name="Liszet Chavez-Avila" userId="58ba5342-69d7-41c9-ace2-c21bab1012ed" providerId="ADAL" clId="{7D6F20CC-0E1B-49D3-B5E5-166C67A4C11A}" dt="2018-01-30T21:59:36.616" v="23215" actId="27636"/>
          <ac:spMkLst>
            <pc:docMk/>
            <pc:sldMk cId="1246760182" sldId="318"/>
            <ac:spMk id="4" creationId="{DEE4253E-3C68-47C5-8F23-89D5B6FA5A4A}"/>
          </ac:spMkLst>
        </pc:spChg>
        <pc:spChg chg="add del">
          <ac:chgData name="Liszet Chavez-Avila" userId="58ba5342-69d7-41c9-ace2-c21bab1012ed" providerId="ADAL" clId="{7D6F20CC-0E1B-49D3-B5E5-166C67A4C11A}" dt="2018-01-30T21:59:26.641" v="23209" actId="26606"/>
          <ac:spMkLst>
            <pc:docMk/>
            <pc:sldMk cId="1246760182" sldId="318"/>
            <ac:spMk id="9" creationId="{E4F9F79B-A093-478E-96B5-EE02BC93A858}"/>
          </ac:spMkLst>
        </pc:spChg>
        <pc:spChg chg="add del">
          <ac:chgData name="Liszet Chavez-Avila" userId="58ba5342-69d7-41c9-ace2-c21bab1012ed" providerId="ADAL" clId="{7D6F20CC-0E1B-49D3-B5E5-166C67A4C11A}" dt="2018-01-30T21:59:26.641" v="23209" actId="26606"/>
          <ac:spMkLst>
            <pc:docMk/>
            <pc:sldMk cId="1246760182" sldId="318"/>
            <ac:spMk id="13" creationId="{F7194F93-1F71-4A70-9DF1-28F183771111}"/>
          </ac:spMkLst>
        </pc:spChg>
        <pc:spChg chg="add del">
          <ac:chgData name="Liszet Chavez-Avila" userId="58ba5342-69d7-41c9-ace2-c21bab1012ed" providerId="ADAL" clId="{7D6F20CC-0E1B-49D3-B5E5-166C67A4C11A}" dt="2018-01-30T21:59:26.641" v="23209" actId="26606"/>
          <ac:spMkLst>
            <pc:docMk/>
            <pc:sldMk cId="1246760182" sldId="318"/>
            <ac:spMk id="15" creationId="{9BBC0C84-DC2A-43AE-9576-0A44295E8B9C}"/>
          </ac:spMkLst>
        </pc:spChg>
        <pc:spChg chg="add del">
          <ac:chgData name="Liszet Chavez-Avila" userId="58ba5342-69d7-41c9-ace2-c21bab1012ed" providerId="ADAL" clId="{7D6F20CC-0E1B-49D3-B5E5-166C67A4C11A}" dt="2018-01-30T21:59:26.641" v="23209" actId="26606"/>
          <ac:spMkLst>
            <pc:docMk/>
            <pc:sldMk cId="1246760182" sldId="318"/>
            <ac:spMk id="17" creationId="{11394CD8-BD30-4B74-86F4-51FDF3383419}"/>
          </ac:spMkLst>
        </pc:spChg>
        <pc:spChg chg="add del">
          <ac:chgData name="Liszet Chavez-Avila" userId="58ba5342-69d7-41c9-ace2-c21bab1012ed" providerId="ADAL" clId="{7D6F20CC-0E1B-49D3-B5E5-166C67A4C11A}" dt="2018-01-30T21:59:33.521" v="23211" actId="26606"/>
          <ac:spMkLst>
            <pc:docMk/>
            <pc:sldMk cId="1246760182" sldId="318"/>
            <ac:spMk id="19" creationId="{8D70B121-56F4-4848-B38B-182089D909FA}"/>
          </ac:spMkLst>
        </pc:spChg>
        <pc:spChg chg="add del">
          <ac:chgData name="Liszet Chavez-Avila" userId="58ba5342-69d7-41c9-ace2-c21bab1012ed" providerId="ADAL" clId="{7D6F20CC-0E1B-49D3-B5E5-166C67A4C11A}" dt="2018-01-30T21:59:36.566" v="23213" actId="26606"/>
          <ac:spMkLst>
            <pc:docMk/>
            <pc:sldMk cId="1246760182" sldId="318"/>
            <ac:spMk id="22" creationId="{6D6CDB20-394C-4D51-9C5B-8751E21338DC}"/>
          </ac:spMkLst>
        </pc:spChg>
        <pc:spChg chg="add del">
          <ac:chgData name="Liszet Chavez-Avila" userId="58ba5342-69d7-41c9-ace2-c21bab1012ed" providerId="ADAL" clId="{7D6F20CC-0E1B-49D3-B5E5-166C67A4C11A}" dt="2018-01-30T21:59:36.566" v="23213" actId="26606"/>
          <ac:spMkLst>
            <pc:docMk/>
            <pc:sldMk cId="1246760182" sldId="318"/>
            <ac:spMk id="23" creationId="{46DFD1E0-DCA7-47E6-B78B-6ECDDF873DD6}"/>
          </ac:spMkLst>
        </pc:spChg>
        <pc:spChg chg="add del">
          <ac:chgData name="Liszet Chavez-Avila" userId="58ba5342-69d7-41c9-ace2-c21bab1012ed" providerId="ADAL" clId="{7D6F20CC-0E1B-49D3-B5E5-166C67A4C11A}" dt="2018-01-30T21:59:36.566" v="23213" actId="26606"/>
          <ac:spMkLst>
            <pc:docMk/>
            <pc:sldMk cId="1246760182" sldId="318"/>
            <ac:spMk id="24" creationId="{8AAB0B1E-BB97-40E0-8DCD-D1197A0E1D6A}"/>
          </ac:spMkLst>
        </pc:spChg>
        <pc:spChg chg="add">
          <ac:chgData name="Liszet Chavez-Avila" userId="58ba5342-69d7-41c9-ace2-c21bab1012ed" providerId="ADAL" clId="{7D6F20CC-0E1B-49D3-B5E5-166C67A4C11A}" dt="2018-01-30T21:59:36.585" v="23214" actId="26606"/>
          <ac:spMkLst>
            <pc:docMk/>
            <pc:sldMk cId="1246760182" sldId="318"/>
            <ac:spMk id="26" creationId="{E4F9F79B-A093-478E-96B5-EE02BC93A858}"/>
          </ac:spMkLst>
        </pc:spChg>
        <pc:spChg chg="add">
          <ac:chgData name="Liszet Chavez-Avila" userId="58ba5342-69d7-41c9-ace2-c21bab1012ed" providerId="ADAL" clId="{7D6F20CC-0E1B-49D3-B5E5-166C67A4C11A}" dt="2018-01-30T21:59:36.585" v="23214" actId="26606"/>
          <ac:spMkLst>
            <pc:docMk/>
            <pc:sldMk cId="1246760182" sldId="318"/>
            <ac:spMk id="28" creationId="{F7194F93-1F71-4A70-9DF1-28F183771111}"/>
          </ac:spMkLst>
        </pc:spChg>
        <pc:spChg chg="add">
          <ac:chgData name="Liszet Chavez-Avila" userId="58ba5342-69d7-41c9-ace2-c21bab1012ed" providerId="ADAL" clId="{7D6F20CC-0E1B-49D3-B5E5-166C67A4C11A}" dt="2018-01-30T21:59:36.585" v="23214" actId="26606"/>
          <ac:spMkLst>
            <pc:docMk/>
            <pc:sldMk cId="1246760182" sldId="318"/>
            <ac:spMk id="29" creationId="{9BBC0C84-DC2A-43AE-9576-0A44295E8B9C}"/>
          </ac:spMkLst>
        </pc:spChg>
        <pc:spChg chg="add">
          <ac:chgData name="Liszet Chavez-Avila" userId="58ba5342-69d7-41c9-ace2-c21bab1012ed" providerId="ADAL" clId="{7D6F20CC-0E1B-49D3-B5E5-166C67A4C11A}" dt="2018-01-30T21:59:36.585" v="23214" actId="26606"/>
          <ac:spMkLst>
            <pc:docMk/>
            <pc:sldMk cId="1246760182" sldId="318"/>
            <ac:spMk id="30" creationId="{11394CD8-BD30-4B74-86F4-51FDF3383419}"/>
          </ac:spMkLst>
        </pc:spChg>
        <pc:cxnChg chg="add del">
          <ac:chgData name="Liszet Chavez-Avila" userId="58ba5342-69d7-41c9-ace2-c21bab1012ed" providerId="ADAL" clId="{7D6F20CC-0E1B-49D3-B5E5-166C67A4C11A}" dt="2018-01-30T21:59:26.641" v="23209" actId="26606"/>
          <ac:cxnSpMkLst>
            <pc:docMk/>
            <pc:sldMk cId="1246760182" sldId="318"/>
            <ac:cxnSpMk id="11" creationId="{D4C22394-EBC2-4FAF-A555-6C02D589EED7}"/>
          </ac:cxnSpMkLst>
        </pc:cxnChg>
        <pc:cxnChg chg="add del">
          <ac:chgData name="Liszet Chavez-Avila" userId="58ba5342-69d7-41c9-ace2-c21bab1012ed" providerId="ADAL" clId="{7D6F20CC-0E1B-49D3-B5E5-166C67A4C11A}" dt="2018-01-30T21:59:33.521" v="23211" actId="26606"/>
          <ac:cxnSpMkLst>
            <pc:docMk/>
            <pc:sldMk cId="1246760182" sldId="318"/>
            <ac:cxnSpMk id="20" creationId="{2D72A2C9-F3CA-4216-8BAD-FA4C970C3C4E}"/>
          </ac:cxnSpMkLst>
        </pc:cxnChg>
        <pc:cxnChg chg="add">
          <ac:chgData name="Liszet Chavez-Avila" userId="58ba5342-69d7-41c9-ace2-c21bab1012ed" providerId="ADAL" clId="{7D6F20CC-0E1B-49D3-B5E5-166C67A4C11A}" dt="2018-01-30T21:59:36.585" v="23214" actId="26606"/>
          <ac:cxnSpMkLst>
            <pc:docMk/>
            <pc:sldMk cId="1246760182" sldId="318"/>
            <ac:cxnSpMk id="27" creationId="{D4C22394-EBC2-4FAF-A555-6C02D589EED7}"/>
          </ac:cxnSpMkLst>
        </pc:cxnChg>
      </pc:sldChg>
      <pc:sldChg chg="addSp modSp add mod setBg">
        <pc:chgData name="Liszet Chavez-Avila" userId="58ba5342-69d7-41c9-ace2-c21bab1012ed" providerId="ADAL" clId="{7D6F20CC-0E1B-49D3-B5E5-166C67A4C11A}" dt="2018-01-29T23:10:39.751" v="20751" actId="26606"/>
        <pc:sldMkLst>
          <pc:docMk/>
          <pc:sldMk cId="4287205050" sldId="319"/>
        </pc:sldMkLst>
        <pc:spChg chg="mod">
          <ac:chgData name="Liszet Chavez-Avila" userId="58ba5342-69d7-41c9-ace2-c21bab1012ed" providerId="ADAL" clId="{7D6F20CC-0E1B-49D3-B5E5-166C67A4C11A}" dt="2018-01-29T23:10:39.751" v="20751" actId="26606"/>
          <ac:spMkLst>
            <pc:docMk/>
            <pc:sldMk cId="4287205050" sldId="319"/>
            <ac:spMk id="2" creationId="{02302A42-C09A-4FB5-80C1-9956438B49CB}"/>
          </ac:spMkLst>
        </pc:spChg>
        <pc:picChg chg="add">
          <ac:chgData name="Liszet Chavez-Avila" userId="58ba5342-69d7-41c9-ace2-c21bab1012ed" providerId="ADAL" clId="{7D6F20CC-0E1B-49D3-B5E5-166C67A4C11A}" dt="2018-01-29T23:10:39.751" v="20751" actId="26606"/>
          <ac:picMkLst>
            <pc:docMk/>
            <pc:sldMk cId="4287205050" sldId="319"/>
            <ac:picMk id="6" creationId="{B6022176-0F9D-40D4-925E-BDE6A9C8F2EF}"/>
          </ac:picMkLst>
        </pc:picChg>
        <pc:picChg chg="add">
          <ac:chgData name="Liszet Chavez-Avila" userId="58ba5342-69d7-41c9-ace2-c21bab1012ed" providerId="ADAL" clId="{7D6F20CC-0E1B-49D3-B5E5-166C67A4C11A}" dt="2018-01-29T23:10:39.751" v="20751" actId="26606"/>
          <ac:picMkLst>
            <pc:docMk/>
            <pc:sldMk cId="4287205050" sldId="319"/>
            <ac:picMk id="8" creationId="{C42F850B-7B1F-4B8B-A0D6-E3B1D10D630D}"/>
          </ac:picMkLst>
        </pc:picChg>
      </pc:sldChg>
      <pc:sldChg chg="modSp add ord">
        <pc:chgData name="Liszet Chavez-Avila" userId="58ba5342-69d7-41c9-ace2-c21bab1012ed" providerId="ADAL" clId="{7D6F20CC-0E1B-49D3-B5E5-166C67A4C11A}" dt="2018-01-30T21:18:42.942" v="22890"/>
        <pc:sldMkLst>
          <pc:docMk/>
          <pc:sldMk cId="2819728263" sldId="320"/>
        </pc:sldMkLst>
        <pc:spChg chg="mod">
          <ac:chgData name="Liszet Chavez-Avila" userId="58ba5342-69d7-41c9-ace2-c21bab1012ed" providerId="ADAL" clId="{7D6F20CC-0E1B-49D3-B5E5-166C67A4C11A}" dt="2018-01-26T20:53:56.214" v="14714" actId="20577"/>
          <ac:spMkLst>
            <pc:docMk/>
            <pc:sldMk cId="2819728263" sldId="320"/>
            <ac:spMk id="2" creationId="{85C24D8B-BD2E-42D6-A239-BDA03DC2AA1C}"/>
          </ac:spMkLst>
        </pc:spChg>
      </pc:sldChg>
      <pc:sldChg chg="modSp add modNotesTx">
        <pc:chgData name="Liszet Chavez-Avila" userId="58ba5342-69d7-41c9-ace2-c21bab1012ed" providerId="ADAL" clId="{7D6F20CC-0E1B-49D3-B5E5-166C67A4C11A}" dt="2018-01-26T18:37:58.587" v="13504" actId="20577"/>
        <pc:sldMkLst>
          <pc:docMk/>
          <pc:sldMk cId="1124784160" sldId="321"/>
        </pc:sldMkLst>
        <pc:spChg chg="mod">
          <ac:chgData name="Liszet Chavez-Avila" userId="58ba5342-69d7-41c9-ace2-c21bab1012ed" providerId="ADAL" clId="{7D6F20CC-0E1B-49D3-B5E5-166C67A4C11A}" dt="2018-01-26T18:37:37.722" v="13438" actId="313"/>
          <ac:spMkLst>
            <pc:docMk/>
            <pc:sldMk cId="1124784160" sldId="321"/>
            <ac:spMk id="2" creationId="{C238FC02-5975-48C8-AD91-AA3BD131AB4E}"/>
          </ac:spMkLst>
        </pc:spChg>
      </pc:sldChg>
      <pc:sldChg chg="addSp delSp modSp add modNotesTx">
        <pc:chgData name="Liszet Chavez-Avila" userId="58ba5342-69d7-41c9-ace2-c21bab1012ed" providerId="ADAL" clId="{7D6F20CC-0E1B-49D3-B5E5-166C67A4C11A}" dt="2018-01-29T02:26:04.444" v="14990" actId="20577"/>
        <pc:sldMkLst>
          <pc:docMk/>
          <pc:sldMk cId="3151125895" sldId="322"/>
        </pc:sldMkLst>
        <pc:spChg chg="mod">
          <ac:chgData name="Liszet Chavez-Avila" userId="58ba5342-69d7-41c9-ace2-c21bab1012ed" providerId="ADAL" clId="{7D6F20CC-0E1B-49D3-B5E5-166C67A4C11A}" dt="2018-01-26T19:34:55.951" v="14346" actId="114"/>
          <ac:spMkLst>
            <pc:docMk/>
            <pc:sldMk cId="3151125895" sldId="322"/>
            <ac:spMk id="2" creationId="{F135BBF6-0E4A-4ED5-BCBA-2D75A6F89894}"/>
          </ac:spMkLst>
        </pc:spChg>
        <pc:spChg chg="del mod">
          <ac:chgData name="Liszet Chavez-Avila" userId="58ba5342-69d7-41c9-ace2-c21bab1012ed" providerId="ADAL" clId="{7D6F20CC-0E1B-49D3-B5E5-166C67A4C11A}" dt="2018-01-26T19:22:05.354" v="13946" actId="478"/>
          <ac:spMkLst>
            <pc:docMk/>
            <pc:sldMk cId="3151125895" sldId="322"/>
            <ac:spMk id="3" creationId="{FE25BF06-522B-4DB1-8356-244BA74612F1}"/>
          </ac:spMkLst>
        </pc:spChg>
        <pc:spChg chg="add mod">
          <ac:chgData name="Liszet Chavez-Avila" userId="58ba5342-69d7-41c9-ace2-c21bab1012ed" providerId="ADAL" clId="{7D6F20CC-0E1B-49D3-B5E5-166C67A4C11A}" dt="2018-01-26T19:22:53.760" v="13981" actId="1076"/>
          <ac:spMkLst>
            <pc:docMk/>
            <pc:sldMk cId="3151125895" sldId="322"/>
            <ac:spMk id="5" creationId="{7868DCC3-4EB1-4ECD-BA1F-38C12B71C81E}"/>
          </ac:spMkLst>
        </pc:spChg>
        <pc:spChg chg="add del mod">
          <ac:chgData name="Liszet Chavez-Avila" userId="58ba5342-69d7-41c9-ace2-c21bab1012ed" providerId="ADAL" clId="{7D6F20CC-0E1B-49D3-B5E5-166C67A4C11A}" dt="2018-01-26T19:23:10.390" v="13983" actId="11529"/>
          <ac:spMkLst>
            <pc:docMk/>
            <pc:sldMk cId="3151125895" sldId="322"/>
            <ac:spMk id="6" creationId="{3AE73B5E-0B93-40C9-BA1F-AB1553EDFFEE}"/>
          </ac:spMkLst>
        </pc:spChg>
        <pc:spChg chg="add mod">
          <ac:chgData name="Liszet Chavez-Avila" userId="58ba5342-69d7-41c9-ace2-c21bab1012ed" providerId="ADAL" clId="{7D6F20CC-0E1B-49D3-B5E5-166C67A4C11A}" dt="2018-01-26T19:23:14.828" v="13984" actId="11529"/>
          <ac:spMkLst>
            <pc:docMk/>
            <pc:sldMk cId="3151125895" sldId="322"/>
            <ac:spMk id="7" creationId="{199C3182-6F59-4113-A2B2-773EFDAF3EBE}"/>
          </ac:spMkLst>
        </pc:spChg>
        <pc:spChg chg="add mod">
          <ac:chgData name="Liszet Chavez-Avila" userId="58ba5342-69d7-41c9-ace2-c21bab1012ed" providerId="ADAL" clId="{7D6F20CC-0E1B-49D3-B5E5-166C67A4C11A}" dt="2018-01-26T19:26:17.634" v="14056" actId="255"/>
          <ac:spMkLst>
            <pc:docMk/>
            <pc:sldMk cId="3151125895" sldId="322"/>
            <ac:spMk id="8" creationId="{F7EFC007-B84D-4DB9-BDCE-C79C797B9DB8}"/>
          </ac:spMkLst>
        </pc:spChg>
        <pc:spChg chg="add del mod">
          <ac:chgData name="Liszet Chavez-Avila" userId="58ba5342-69d7-41c9-ace2-c21bab1012ed" providerId="ADAL" clId="{7D6F20CC-0E1B-49D3-B5E5-166C67A4C11A}" dt="2018-01-26T19:26:51.625" v="14061" actId="11529"/>
          <ac:spMkLst>
            <pc:docMk/>
            <pc:sldMk cId="3151125895" sldId="322"/>
            <ac:spMk id="11" creationId="{8BC0A7B2-902A-4EA9-933B-4C71EE17F98D}"/>
          </ac:spMkLst>
        </pc:spChg>
        <pc:spChg chg="add mod">
          <ac:chgData name="Liszet Chavez-Avila" userId="58ba5342-69d7-41c9-ace2-c21bab1012ed" providerId="ADAL" clId="{7D6F20CC-0E1B-49D3-B5E5-166C67A4C11A}" dt="2018-01-26T19:28:40.467" v="14096" actId="20577"/>
          <ac:spMkLst>
            <pc:docMk/>
            <pc:sldMk cId="3151125895" sldId="322"/>
            <ac:spMk id="12" creationId="{1BD1A2D0-E373-4F69-9EA4-72AADEA8A555}"/>
          </ac:spMkLst>
        </pc:spChg>
        <pc:spChg chg="add mod">
          <ac:chgData name="Liszet Chavez-Avila" userId="58ba5342-69d7-41c9-ace2-c21bab1012ed" providerId="ADAL" clId="{7D6F20CC-0E1B-49D3-B5E5-166C67A4C11A}" dt="2018-01-26T19:27:13.498" v="14066" actId="1076"/>
          <ac:spMkLst>
            <pc:docMk/>
            <pc:sldMk cId="3151125895" sldId="322"/>
            <ac:spMk id="13" creationId="{800C9E76-2ADE-4508-8707-9B94EE784786}"/>
          </ac:spMkLst>
        </pc:spChg>
        <pc:spChg chg="add del mod">
          <ac:chgData name="Liszet Chavez-Avila" userId="58ba5342-69d7-41c9-ace2-c21bab1012ed" providerId="ADAL" clId="{7D6F20CC-0E1B-49D3-B5E5-166C67A4C11A}" dt="2018-01-26T19:27:25.082" v="14068" actId="767"/>
          <ac:spMkLst>
            <pc:docMk/>
            <pc:sldMk cId="3151125895" sldId="322"/>
            <ac:spMk id="14" creationId="{DACEAAA2-B39C-46BA-B83D-22E274642443}"/>
          </ac:spMkLst>
        </pc:spChg>
        <pc:spChg chg="add mod">
          <ac:chgData name="Liszet Chavez-Avila" userId="58ba5342-69d7-41c9-ace2-c21bab1012ed" providerId="ADAL" clId="{7D6F20CC-0E1B-49D3-B5E5-166C67A4C11A}" dt="2018-01-29T02:25:27.142" v="14949" actId="20577"/>
          <ac:spMkLst>
            <pc:docMk/>
            <pc:sldMk cId="3151125895" sldId="322"/>
            <ac:spMk id="15" creationId="{BA347C95-4003-4E46-BA53-93451A69B0BE}"/>
          </ac:spMkLst>
        </pc:spChg>
        <pc:spChg chg="add mod">
          <ac:chgData name="Liszet Chavez-Avila" userId="58ba5342-69d7-41c9-ace2-c21bab1012ed" providerId="ADAL" clId="{7D6F20CC-0E1B-49D3-B5E5-166C67A4C11A}" dt="2018-01-26T19:35:57.155" v="14371" actId="20577"/>
          <ac:spMkLst>
            <pc:docMk/>
            <pc:sldMk cId="3151125895" sldId="322"/>
            <ac:spMk id="16" creationId="{69593E66-A656-45C5-8B7F-80C08E0A8B1A}"/>
          </ac:spMkLst>
        </pc:spChg>
        <pc:spChg chg="add mod">
          <ac:chgData name="Liszet Chavez-Avila" userId="58ba5342-69d7-41c9-ace2-c21bab1012ed" providerId="ADAL" clId="{7D6F20CC-0E1B-49D3-B5E5-166C67A4C11A}" dt="2018-01-26T19:35:21.185" v="14349" actId="1076"/>
          <ac:spMkLst>
            <pc:docMk/>
            <pc:sldMk cId="3151125895" sldId="322"/>
            <ac:spMk id="18" creationId="{B42CDE75-B59E-494B-B1DF-0880E7439BC1}"/>
          </ac:spMkLst>
        </pc:spChg>
        <pc:spChg chg="add mod">
          <ac:chgData name="Liszet Chavez-Avila" userId="58ba5342-69d7-41c9-ace2-c21bab1012ed" providerId="ADAL" clId="{7D6F20CC-0E1B-49D3-B5E5-166C67A4C11A}" dt="2018-01-29T02:26:04.444" v="14990" actId="20577"/>
          <ac:spMkLst>
            <pc:docMk/>
            <pc:sldMk cId="3151125895" sldId="322"/>
            <ac:spMk id="19" creationId="{FC88D092-B5C0-4498-898D-ABBC941E6D8D}"/>
          </ac:spMkLst>
        </pc:spChg>
        <pc:cxnChg chg="add mod">
          <ac:chgData name="Liszet Chavez-Avila" userId="58ba5342-69d7-41c9-ace2-c21bab1012ed" providerId="ADAL" clId="{7D6F20CC-0E1B-49D3-B5E5-166C67A4C11A}" dt="2018-01-26T19:26:39.575" v="14059" actId="13822"/>
          <ac:cxnSpMkLst>
            <pc:docMk/>
            <pc:sldMk cId="3151125895" sldId="322"/>
            <ac:cxnSpMk id="10" creationId="{9D13E686-29EE-4B5D-9196-11070F92E213}"/>
          </ac:cxnSpMkLst>
        </pc:cxnChg>
        <pc:cxnChg chg="add mod">
          <ac:chgData name="Liszet Chavez-Avila" userId="58ba5342-69d7-41c9-ace2-c21bab1012ed" providerId="ADAL" clId="{7D6F20CC-0E1B-49D3-B5E5-166C67A4C11A}" dt="2018-01-26T19:34:14.256" v="14308" actId="1076"/>
          <ac:cxnSpMkLst>
            <pc:docMk/>
            <pc:sldMk cId="3151125895" sldId="322"/>
            <ac:cxnSpMk id="17" creationId="{FB3DDA97-411E-4CE9-9BE7-D5B4E91DD8F1}"/>
          </ac:cxnSpMkLst>
        </pc:cxnChg>
      </pc:sldChg>
      <pc:sldChg chg="modSp add ord">
        <pc:chgData name="Liszet Chavez-Avila" userId="58ba5342-69d7-41c9-ace2-c21bab1012ed" providerId="ADAL" clId="{7D6F20CC-0E1B-49D3-B5E5-166C67A4C11A}" dt="2018-01-29T16:42:46.283" v="15428" actId="20577"/>
        <pc:sldMkLst>
          <pc:docMk/>
          <pc:sldMk cId="3087737835" sldId="323"/>
        </pc:sldMkLst>
        <pc:spChg chg="mod">
          <ac:chgData name="Liszet Chavez-Avila" userId="58ba5342-69d7-41c9-ace2-c21bab1012ed" providerId="ADAL" clId="{7D6F20CC-0E1B-49D3-B5E5-166C67A4C11A}" dt="2018-01-29T16:38:52.996" v="15427" actId="20577"/>
          <ac:spMkLst>
            <pc:docMk/>
            <pc:sldMk cId="3087737835" sldId="323"/>
            <ac:spMk id="2" creationId="{178504D0-7502-4979-841B-7880622EB584}"/>
          </ac:spMkLst>
        </pc:spChg>
      </pc:sldChg>
      <pc:sldChg chg="addSp modSp add del">
        <pc:chgData name="Liszet Chavez-Avila" userId="58ba5342-69d7-41c9-ace2-c21bab1012ed" providerId="ADAL" clId="{7D6F20CC-0E1B-49D3-B5E5-166C67A4C11A}" dt="2018-01-29T18:22:35.792" v="15897" actId="2696"/>
        <pc:sldMkLst>
          <pc:docMk/>
          <pc:sldMk cId="622468659" sldId="324"/>
        </pc:sldMkLst>
        <pc:spChg chg="add mod">
          <ac:chgData name="Liszet Chavez-Avila" userId="58ba5342-69d7-41c9-ace2-c21bab1012ed" providerId="ADAL" clId="{7D6F20CC-0E1B-49D3-B5E5-166C67A4C11A}" dt="2018-01-29T17:38:27.504" v="15664" actId="2696"/>
          <ac:spMkLst>
            <pc:docMk/>
            <pc:sldMk cId="622468659" sldId="324"/>
            <ac:spMk id="4" creationId="{687ED734-6D80-4F3E-BE73-E526B76308C2}"/>
          </ac:spMkLst>
        </pc:spChg>
        <pc:spChg chg="add mod">
          <ac:chgData name="Liszet Chavez-Avila" userId="58ba5342-69d7-41c9-ace2-c21bab1012ed" providerId="ADAL" clId="{7D6F20CC-0E1B-49D3-B5E5-166C67A4C11A}" dt="2018-01-29T17:38:27.504" v="15664" actId="2696"/>
          <ac:spMkLst>
            <pc:docMk/>
            <pc:sldMk cId="622468659" sldId="324"/>
            <ac:spMk id="5" creationId="{C8D7D3BC-F4CB-495F-BE38-D887F2015DF0}"/>
          </ac:spMkLst>
        </pc:spChg>
      </pc:sldChg>
      <pc:sldChg chg="addSp delSp modSp add mod setBg">
        <pc:chgData name="Liszet Chavez-Avila" userId="58ba5342-69d7-41c9-ace2-c21bab1012ed" providerId="ADAL" clId="{7D6F20CC-0E1B-49D3-B5E5-166C67A4C11A}" dt="2018-01-30T21:25:55.578" v="22979" actId="20577"/>
        <pc:sldMkLst>
          <pc:docMk/>
          <pc:sldMk cId="2862526865" sldId="325"/>
        </pc:sldMkLst>
        <pc:spChg chg="mod">
          <ac:chgData name="Liszet Chavez-Avila" userId="58ba5342-69d7-41c9-ace2-c21bab1012ed" providerId="ADAL" clId="{7D6F20CC-0E1B-49D3-B5E5-166C67A4C11A}" dt="2018-01-29T23:14:59.025" v="20780" actId="26606"/>
          <ac:spMkLst>
            <pc:docMk/>
            <pc:sldMk cId="2862526865" sldId="325"/>
            <ac:spMk id="2" creationId="{CF63E8F8-51B6-4231-8C64-90362947CF3F}"/>
          </ac:spMkLst>
        </pc:spChg>
        <pc:spChg chg="mod">
          <ac:chgData name="Liszet Chavez-Avila" userId="58ba5342-69d7-41c9-ace2-c21bab1012ed" providerId="ADAL" clId="{7D6F20CC-0E1B-49D3-B5E5-166C67A4C11A}" dt="2018-01-29T23:14:59.025" v="20780" actId="26606"/>
          <ac:spMkLst>
            <pc:docMk/>
            <pc:sldMk cId="2862526865" sldId="325"/>
            <ac:spMk id="4" creationId="{ACC090FC-86C8-4ED9-A7FD-7D0BC9B01C6F}"/>
          </ac:spMkLst>
        </pc:spChg>
        <pc:spChg chg="add del mod">
          <ac:chgData name="Liszet Chavez-Avila" userId="58ba5342-69d7-41c9-ace2-c21bab1012ed" providerId="ADAL" clId="{7D6F20CC-0E1B-49D3-B5E5-166C67A4C11A}" dt="2018-01-29T23:14:59.025" v="20780" actId="26606"/>
          <ac:spMkLst>
            <pc:docMk/>
            <pc:sldMk cId="2862526865" sldId="325"/>
            <ac:spMk id="8" creationId="{B0949E55-932B-46B6-A765-4B55D2E35C08}"/>
          </ac:spMkLst>
        </pc:spChg>
        <pc:graphicFrameChg chg="add del">
          <ac:chgData name="Liszet Chavez-Avila" userId="58ba5342-69d7-41c9-ace2-c21bab1012ed" providerId="ADAL" clId="{7D6F20CC-0E1B-49D3-B5E5-166C67A4C11A}" dt="2018-01-29T23:13:52.667" v="20773" actId="26606"/>
          <ac:graphicFrameMkLst>
            <pc:docMk/>
            <pc:sldMk cId="2862526865" sldId="325"/>
            <ac:graphicFrameMk id="6" creationId="{00000000-0000-0000-0000-000000000000}"/>
          </ac:graphicFrameMkLst>
        </pc:graphicFrameChg>
        <pc:graphicFrameChg chg="add mod">
          <ac:chgData name="Liszet Chavez-Avila" userId="58ba5342-69d7-41c9-ace2-c21bab1012ed" providerId="ADAL" clId="{7D6F20CC-0E1B-49D3-B5E5-166C67A4C11A}" dt="2018-01-30T21:25:55.578" v="22979" actId="20577"/>
          <ac:graphicFrameMkLst>
            <pc:docMk/>
            <pc:sldMk cId="2862526865" sldId="325"/>
            <ac:graphicFrameMk id="7" creationId="{00000000-0000-0000-0000-000000000000}"/>
          </ac:graphicFrameMkLst>
        </pc:graphicFrameChg>
        <pc:graphicFrameChg chg="add del">
          <ac:chgData name="Liszet Chavez-Avila" userId="58ba5342-69d7-41c9-ace2-c21bab1012ed" providerId="ADAL" clId="{7D6F20CC-0E1B-49D3-B5E5-166C67A4C11A}" dt="2018-01-29T23:14:01.373" v="20777" actId="26606"/>
          <ac:graphicFrameMkLst>
            <pc:docMk/>
            <pc:sldMk cId="2862526865" sldId="325"/>
            <ac:graphicFrameMk id="8" creationId="{00000000-0000-0000-0000-000000000000}"/>
          </ac:graphicFrameMkLst>
        </pc:graphicFrameChg>
        <pc:picChg chg="add del">
          <ac:chgData name="Liszet Chavez-Avila" userId="58ba5342-69d7-41c9-ace2-c21bab1012ed" providerId="ADAL" clId="{7D6F20CC-0E1B-49D3-B5E5-166C67A4C11A}" dt="2018-01-29T19:29:36.468" v="16743" actId="478"/>
          <ac:picMkLst>
            <pc:docMk/>
            <pc:sldMk cId="2862526865" sldId="325"/>
            <ac:picMk id="5" creationId="{88B6EF9C-AD8F-4CB0-B7EF-2B616705FD08}"/>
          </ac:picMkLst>
        </pc:picChg>
      </pc:sldChg>
      <pc:sldChg chg="modSp add del">
        <pc:chgData name="Liszet Chavez-Avila" userId="58ba5342-69d7-41c9-ace2-c21bab1012ed" providerId="ADAL" clId="{7D6F20CC-0E1B-49D3-B5E5-166C67A4C11A}" dt="2018-01-29T18:20:30.293" v="15867" actId="2696"/>
        <pc:sldMkLst>
          <pc:docMk/>
          <pc:sldMk cId="3284076628" sldId="326"/>
        </pc:sldMkLst>
        <pc:spChg chg="mod">
          <ac:chgData name="Liszet Chavez-Avila" userId="58ba5342-69d7-41c9-ace2-c21bab1012ed" providerId="ADAL" clId="{7D6F20CC-0E1B-49D3-B5E5-166C67A4C11A}" dt="2018-01-29T18:19:22.992" v="15794" actId="20577"/>
          <ac:spMkLst>
            <pc:docMk/>
            <pc:sldMk cId="3284076628" sldId="326"/>
            <ac:spMk id="2" creationId="{94EE0840-A2A3-4178-801E-B36623EDC57F}"/>
          </ac:spMkLst>
        </pc:spChg>
        <pc:spChg chg="mod">
          <ac:chgData name="Liszet Chavez-Avila" userId="58ba5342-69d7-41c9-ace2-c21bab1012ed" providerId="ADAL" clId="{7D6F20CC-0E1B-49D3-B5E5-166C67A4C11A}" dt="2018-01-29T18:19:18.236" v="15793" actId="20577"/>
          <ac:spMkLst>
            <pc:docMk/>
            <pc:sldMk cId="3284076628" sldId="326"/>
            <ac:spMk id="3" creationId="{CD668689-C344-470D-97F9-A2314B6D4C5B}"/>
          </ac:spMkLst>
        </pc:spChg>
      </pc:sldChg>
      <pc:sldChg chg="addSp modSp add mod setBg modNotesTx">
        <pc:chgData name="Liszet Chavez-Avila" userId="58ba5342-69d7-41c9-ace2-c21bab1012ed" providerId="ADAL" clId="{7D6F20CC-0E1B-49D3-B5E5-166C67A4C11A}" dt="2018-01-29T20:40:48.091" v="17388" actId="15"/>
        <pc:sldMkLst>
          <pc:docMk/>
          <pc:sldMk cId="1083463682" sldId="327"/>
        </pc:sldMkLst>
        <pc:spChg chg="mod">
          <ac:chgData name="Liszet Chavez-Avila" userId="58ba5342-69d7-41c9-ace2-c21bab1012ed" providerId="ADAL" clId="{7D6F20CC-0E1B-49D3-B5E5-166C67A4C11A}" dt="2018-01-29T19:17:15.280" v="16688" actId="26606"/>
          <ac:spMkLst>
            <pc:docMk/>
            <pc:sldMk cId="1083463682" sldId="327"/>
            <ac:spMk id="2" creationId="{413358A8-C5D0-4A49-93DD-3173CCD4B271}"/>
          </ac:spMkLst>
        </pc:spChg>
        <pc:spChg chg="mod">
          <ac:chgData name="Liszet Chavez-Avila" userId="58ba5342-69d7-41c9-ace2-c21bab1012ed" providerId="ADAL" clId="{7D6F20CC-0E1B-49D3-B5E5-166C67A4C11A}" dt="2018-01-29T20:40:48.091" v="17388" actId="15"/>
          <ac:spMkLst>
            <pc:docMk/>
            <pc:sldMk cId="1083463682" sldId="327"/>
            <ac:spMk id="3" creationId="{E92FED1C-6CEB-4369-8D0D-105FAEE5DC94}"/>
          </ac:spMkLst>
        </pc:spChg>
        <pc:spChg chg="mod">
          <ac:chgData name="Liszet Chavez-Avila" userId="58ba5342-69d7-41c9-ace2-c21bab1012ed" providerId="ADAL" clId="{7D6F20CC-0E1B-49D3-B5E5-166C67A4C11A}" dt="2018-01-29T19:17:15.280" v="16688" actId="26606"/>
          <ac:spMkLst>
            <pc:docMk/>
            <pc:sldMk cId="1083463682" sldId="327"/>
            <ac:spMk id="4" creationId="{02031EF6-29A6-44F7-AA06-DA0EB55D7A1A}"/>
          </ac:spMkLst>
        </pc:spChg>
        <pc:picChg chg="add mod ord">
          <ac:chgData name="Liszet Chavez-Avila" userId="58ba5342-69d7-41c9-ace2-c21bab1012ed" providerId="ADAL" clId="{7D6F20CC-0E1B-49D3-B5E5-166C67A4C11A}" dt="2018-01-29T19:40:12.609" v="17026" actId="14100"/>
          <ac:picMkLst>
            <pc:docMk/>
            <pc:sldMk cId="1083463682" sldId="327"/>
            <ac:picMk id="6" creationId="{825AADCD-BD72-40FF-80B8-613C88EB9D94}"/>
          </ac:picMkLst>
        </pc:picChg>
      </pc:sldChg>
      <pc:sldChg chg="addSp delSp modSp add mod ord setBg delDesignElem">
        <pc:chgData name="Liszet Chavez-Avila" userId="58ba5342-69d7-41c9-ace2-c21bab1012ed" providerId="ADAL" clId="{7D6F20CC-0E1B-49D3-B5E5-166C67A4C11A}" dt="2018-01-29T23:12:45.848" v="20765" actId="26606"/>
        <pc:sldMkLst>
          <pc:docMk/>
          <pc:sldMk cId="1294949681" sldId="328"/>
        </pc:sldMkLst>
        <pc:spChg chg="mod">
          <ac:chgData name="Liszet Chavez-Avila" userId="58ba5342-69d7-41c9-ace2-c21bab1012ed" providerId="ADAL" clId="{7D6F20CC-0E1B-49D3-B5E5-166C67A4C11A}" dt="2018-01-29T23:12:45.848" v="20765" actId="26606"/>
          <ac:spMkLst>
            <pc:docMk/>
            <pc:sldMk cId="1294949681" sldId="328"/>
            <ac:spMk id="2" creationId="{52AC211E-9F6A-486B-97F3-5CE55BB336B4}"/>
          </ac:spMkLst>
        </pc:spChg>
        <pc:spChg chg="mod">
          <ac:chgData name="Liszet Chavez-Avila" userId="58ba5342-69d7-41c9-ace2-c21bab1012ed" providerId="ADAL" clId="{7D6F20CC-0E1B-49D3-B5E5-166C67A4C11A}" dt="2018-01-29T23:12:45.848" v="20765" actId="26606"/>
          <ac:spMkLst>
            <pc:docMk/>
            <pc:sldMk cId="1294949681" sldId="328"/>
            <ac:spMk id="4" creationId="{3718EB27-12A0-4B98-8E0D-153A44F0E737}"/>
          </ac:spMkLst>
        </pc:spChg>
        <pc:spChg chg="del mod">
          <ac:chgData name="Liszet Chavez-Avila" userId="58ba5342-69d7-41c9-ace2-c21bab1012ed" providerId="ADAL" clId="{7D6F20CC-0E1B-49D3-B5E5-166C67A4C11A}" dt="2018-01-29T19:16:04.259" v="16687" actId="26606"/>
          <ac:spMkLst>
            <pc:docMk/>
            <pc:sldMk cId="1294949681" sldId="328"/>
            <ac:spMk id="7" creationId="{86E2FBB4-98B1-4CA7-889B-B156EB8A6E70}"/>
          </ac:spMkLst>
        </pc:spChg>
        <pc:spChg chg="add del">
          <ac:chgData name="Liszet Chavez-Avila" userId="58ba5342-69d7-41c9-ace2-c21bab1012ed" providerId="ADAL" clId="{7D6F20CC-0E1B-49D3-B5E5-166C67A4C11A}" dt="2018-01-29T23:12:42.113" v="20764" actId="26606"/>
          <ac:spMkLst>
            <pc:docMk/>
            <pc:sldMk cId="1294949681" sldId="328"/>
            <ac:spMk id="11" creationId="{08E89D5E-1885-4160-AC77-CC471DD1D0DB}"/>
          </ac:spMkLst>
        </pc:spChg>
        <pc:graphicFrameChg chg="add mod modGraphic">
          <ac:chgData name="Liszet Chavez-Avila" userId="58ba5342-69d7-41c9-ace2-c21bab1012ed" providerId="ADAL" clId="{7D6F20CC-0E1B-49D3-B5E5-166C67A4C11A}" dt="2018-01-29T23:12:45.848" v="20765" actId="26606"/>
          <ac:graphicFrameMkLst>
            <pc:docMk/>
            <pc:sldMk cId="1294949681" sldId="328"/>
            <ac:graphicFrameMk id="6" creationId="{00000000-0000-0000-0000-000000000000}"/>
          </ac:graphicFrameMkLst>
        </pc:graphicFrameChg>
        <pc:cxnChg chg="add del">
          <ac:chgData name="Liszet Chavez-Avila" userId="58ba5342-69d7-41c9-ace2-c21bab1012ed" providerId="ADAL" clId="{7D6F20CC-0E1B-49D3-B5E5-166C67A4C11A}" dt="2018-01-29T23:12:42.113" v="20764" actId="26606"/>
          <ac:cxnSpMkLst>
            <pc:docMk/>
            <pc:sldMk cId="1294949681" sldId="328"/>
            <ac:cxnSpMk id="13" creationId="{550D2BD1-98F9-412D-905B-3A843EF4078B}"/>
          </ac:cxnSpMkLst>
        </pc:cxnChg>
      </pc:sldChg>
      <pc:sldChg chg="add del">
        <pc:chgData name="Liszet Chavez-Avila" userId="58ba5342-69d7-41c9-ace2-c21bab1012ed" providerId="ADAL" clId="{7D6F20CC-0E1B-49D3-B5E5-166C67A4C11A}" dt="2018-01-29T18:33:06.881" v="15904" actId="20577"/>
        <pc:sldMkLst>
          <pc:docMk/>
          <pc:sldMk cId="2184772240" sldId="328"/>
        </pc:sldMkLst>
      </pc:sldChg>
      <pc:sldChg chg="addSp delSp modSp add mod setBg modNotesTx">
        <pc:chgData name="Liszet Chavez-Avila" userId="58ba5342-69d7-41c9-ace2-c21bab1012ed" providerId="ADAL" clId="{7D6F20CC-0E1B-49D3-B5E5-166C67A4C11A}" dt="2018-01-30T22:05:28.337" v="23240" actId="255"/>
        <pc:sldMkLst>
          <pc:docMk/>
          <pc:sldMk cId="3124726825" sldId="329"/>
        </pc:sldMkLst>
        <pc:spChg chg="mod">
          <ac:chgData name="Liszet Chavez-Avila" userId="58ba5342-69d7-41c9-ace2-c21bab1012ed" providerId="ADAL" clId="{7D6F20CC-0E1B-49D3-B5E5-166C67A4C11A}" dt="2018-01-30T22:05:28.337" v="23240" actId="255"/>
          <ac:spMkLst>
            <pc:docMk/>
            <pc:sldMk cId="3124726825" sldId="329"/>
            <ac:spMk id="2" creationId="{58AB66E9-D813-4486-9BFA-CD318D851A04}"/>
          </ac:spMkLst>
        </pc:spChg>
        <pc:spChg chg="del">
          <ac:chgData name="Liszet Chavez-Avila" userId="58ba5342-69d7-41c9-ace2-c21bab1012ed" providerId="ADAL" clId="{7D6F20CC-0E1B-49D3-B5E5-166C67A4C11A}" dt="2018-01-29T18:51:24.706" v="16180" actId="931"/>
          <ac:spMkLst>
            <pc:docMk/>
            <pc:sldMk cId="3124726825" sldId="329"/>
            <ac:spMk id="3" creationId="{FCA63D3E-DDE4-440E-8A12-58BD36F2B270}"/>
          </ac:spMkLst>
        </pc:spChg>
        <pc:spChg chg="mod">
          <ac:chgData name="Liszet Chavez-Avila" userId="58ba5342-69d7-41c9-ace2-c21bab1012ed" providerId="ADAL" clId="{7D6F20CC-0E1B-49D3-B5E5-166C67A4C11A}" dt="2018-01-29T18:51:30.489" v="16183" actId="26606"/>
          <ac:spMkLst>
            <pc:docMk/>
            <pc:sldMk cId="3124726825" sldId="329"/>
            <ac:spMk id="4" creationId="{9566A374-1E81-4CCF-9C9D-E6CB68A7B111}"/>
          </ac:spMkLst>
        </pc:spChg>
        <pc:spChg chg="add mod">
          <ac:chgData name="Liszet Chavez-Avila" userId="58ba5342-69d7-41c9-ace2-c21bab1012ed" providerId="ADAL" clId="{7D6F20CC-0E1B-49D3-B5E5-166C67A4C11A}" dt="2018-01-29T23:08:58.103" v="20746" actId="1076"/>
          <ac:spMkLst>
            <pc:docMk/>
            <pc:sldMk cId="3124726825" sldId="329"/>
            <ac:spMk id="11" creationId="{00000000-0000-0000-0000-000000000000}"/>
          </ac:spMkLst>
        </pc:spChg>
        <pc:picChg chg="add del mod">
          <ac:chgData name="Liszet Chavez-Avila" userId="58ba5342-69d7-41c9-ace2-c21bab1012ed" providerId="ADAL" clId="{7D6F20CC-0E1B-49D3-B5E5-166C67A4C11A}" dt="2018-01-29T18:51:30.489" v="16183" actId="26606"/>
          <ac:picMkLst>
            <pc:docMk/>
            <pc:sldMk cId="3124726825" sldId="329"/>
            <ac:picMk id="8" creationId="{1B15D668-B56C-4875-8A23-186A0458A49E}"/>
          </ac:picMkLst>
        </pc:picChg>
        <pc:picChg chg="add">
          <ac:chgData name="Liszet Chavez-Avila" userId="58ba5342-69d7-41c9-ace2-c21bab1012ed" providerId="ADAL" clId="{7D6F20CC-0E1B-49D3-B5E5-166C67A4C11A}" dt="2018-01-29T18:51:30.489" v="16183" actId="26606"/>
          <ac:picMkLst>
            <pc:docMk/>
            <pc:sldMk cId="3124726825" sldId="329"/>
            <ac:picMk id="9" creationId="{1B15D668-B56C-4875-8A23-186A0458A49E}"/>
          </ac:picMkLst>
        </pc:picChg>
      </pc:sldChg>
      <pc:sldChg chg="modSp add modNotesTx">
        <pc:chgData name="Liszet Chavez-Avila" userId="58ba5342-69d7-41c9-ace2-c21bab1012ed" providerId="ADAL" clId="{7D6F20CC-0E1B-49D3-B5E5-166C67A4C11A}" dt="2018-01-29T23:13:10.491" v="20767" actId="255"/>
        <pc:sldMkLst>
          <pc:docMk/>
          <pc:sldMk cId="1234735305" sldId="330"/>
        </pc:sldMkLst>
        <pc:spChg chg="mod">
          <ac:chgData name="Liszet Chavez-Avila" userId="58ba5342-69d7-41c9-ace2-c21bab1012ed" providerId="ADAL" clId="{7D6F20CC-0E1B-49D3-B5E5-166C67A4C11A}" dt="2018-01-29T23:13:10.491" v="20767" actId="255"/>
          <ac:spMkLst>
            <pc:docMk/>
            <pc:sldMk cId="1234735305" sldId="330"/>
            <ac:spMk id="2" creationId="{FC231B72-7018-4E63-B01B-DD3316853A18}"/>
          </ac:spMkLst>
        </pc:spChg>
      </pc:sldChg>
      <pc:sldChg chg="addSp delSp modSp add del ord">
        <pc:chgData name="Liszet Chavez-Avila" userId="58ba5342-69d7-41c9-ace2-c21bab1012ed" providerId="ADAL" clId="{7D6F20CC-0E1B-49D3-B5E5-166C67A4C11A}" dt="2018-01-29T20:05:09.336" v="17280" actId="2696"/>
        <pc:sldMkLst>
          <pc:docMk/>
          <pc:sldMk cId="1434671849" sldId="330"/>
        </pc:sldMkLst>
        <pc:spChg chg="del">
          <ac:chgData name="Liszet Chavez-Avila" userId="58ba5342-69d7-41c9-ace2-c21bab1012ed" providerId="ADAL" clId="{7D6F20CC-0E1B-49D3-B5E5-166C67A4C11A}" dt="2018-01-29T19:41:33.317" v="17028" actId="2696"/>
          <ac:spMkLst>
            <pc:docMk/>
            <pc:sldMk cId="1434671849" sldId="330"/>
            <ac:spMk id="2" creationId="{95908E59-B4C3-4BF2-834B-299CE9D54202}"/>
          </ac:spMkLst>
        </pc:spChg>
        <pc:spChg chg="del">
          <ac:chgData name="Liszet Chavez-Avila" userId="58ba5342-69d7-41c9-ace2-c21bab1012ed" providerId="ADAL" clId="{7D6F20CC-0E1B-49D3-B5E5-166C67A4C11A}" dt="2018-01-29T19:41:33.317" v="17028" actId="2696"/>
          <ac:spMkLst>
            <pc:docMk/>
            <pc:sldMk cId="1434671849" sldId="330"/>
            <ac:spMk id="3" creationId="{779F8065-2D4D-4888-BE5C-7D9087842ABB}"/>
          </ac:spMkLst>
        </pc:spChg>
        <pc:spChg chg="add mod">
          <ac:chgData name="Liszet Chavez-Avila" userId="58ba5342-69d7-41c9-ace2-c21bab1012ed" providerId="ADAL" clId="{7D6F20CC-0E1B-49D3-B5E5-166C67A4C11A}" dt="2018-01-29T19:42:24.242" v="17096" actId="20577"/>
          <ac:spMkLst>
            <pc:docMk/>
            <pc:sldMk cId="1434671849" sldId="330"/>
            <ac:spMk id="5" creationId="{22BA8FA2-C939-4B2E-BB4B-948756FCBD38}"/>
          </ac:spMkLst>
        </pc:spChg>
        <pc:spChg chg="add mod">
          <ac:chgData name="Liszet Chavez-Avila" userId="58ba5342-69d7-41c9-ace2-c21bab1012ed" providerId="ADAL" clId="{7D6F20CC-0E1B-49D3-B5E5-166C67A4C11A}" dt="2018-01-29T19:43:42.427" v="17171" actId="20577"/>
          <ac:spMkLst>
            <pc:docMk/>
            <pc:sldMk cId="1434671849" sldId="330"/>
            <ac:spMk id="6" creationId="{0B9632DC-809C-4738-B587-530D4A247518}"/>
          </ac:spMkLst>
        </pc:spChg>
      </pc:sldChg>
      <pc:sldChg chg="add del ord">
        <pc:chgData name="Liszet Chavez-Avila" userId="58ba5342-69d7-41c9-ace2-c21bab1012ed" providerId="ADAL" clId="{7D6F20CC-0E1B-49D3-B5E5-166C67A4C11A}" dt="2018-01-29T19:15:31.403" v="16685" actId="2696"/>
        <pc:sldMkLst>
          <pc:docMk/>
          <pc:sldMk cId="1467588064" sldId="330"/>
        </pc:sldMkLst>
      </pc:sldChg>
      <pc:sldChg chg="modSp add modNotesTx">
        <pc:chgData name="Liszet Chavez-Avila" userId="58ba5342-69d7-41c9-ace2-c21bab1012ed" providerId="ADAL" clId="{7D6F20CC-0E1B-49D3-B5E5-166C67A4C11A}" dt="2018-01-29T23:13:22.759" v="20768" actId="255"/>
        <pc:sldMkLst>
          <pc:docMk/>
          <pc:sldMk cId="2040419116" sldId="331"/>
        </pc:sldMkLst>
        <pc:spChg chg="mod">
          <ac:chgData name="Liszet Chavez-Avila" userId="58ba5342-69d7-41c9-ace2-c21bab1012ed" providerId="ADAL" clId="{7D6F20CC-0E1B-49D3-B5E5-166C67A4C11A}" dt="2018-01-29T23:13:22.759" v="20768" actId="255"/>
          <ac:spMkLst>
            <pc:docMk/>
            <pc:sldMk cId="2040419116" sldId="331"/>
            <ac:spMk id="2" creationId="{E7C0F93D-CDB9-4FBE-9BA4-34C3F198CABF}"/>
          </ac:spMkLst>
        </pc:spChg>
      </pc:sldChg>
      <pc:sldChg chg="modSp add modNotesTx">
        <pc:chgData name="Liszet Chavez-Avila" userId="58ba5342-69d7-41c9-ace2-c21bab1012ed" providerId="ADAL" clId="{7D6F20CC-0E1B-49D3-B5E5-166C67A4C11A}" dt="2018-01-30T22:03:03.365" v="23234"/>
        <pc:sldMkLst>
          <pc:docMk/>
          <pc:sldMk cId="85619076" sldId="332"/>
        </pc:sldMkLst>
        <pc:spChg chg="mod">
          <ac:chgData name="Liszet Chavez-Avila" userId="58ba5342-69d7-41c9-ace2-c21bab1012ed" providerId="ADAL" clId="{7D6F20CC-0E1B-49D3-B5E5-166C67A4C11A}" dt="2018-01-30T22:02:23.485" v="23233" actId="20577"/>
          <ac:spMkLst>
            <pc:docMk/>
            <pc:sldMk cId="85619076" sldId="332"/>
            <ac:spMk id="2" creationId="{51C31392-1AF3-41C3-BCE7-8C9A59CCCA85}"/>
          </ac:spMkLst>
        </pc:spChg>
        <pc:spChg chg="mod">
          <ac:chgData name="Liszet Chavez-Avila" userId="58ba5342-69d7-41c9-ace2-c21bab1012ed" providerId="ADAL" clId="{7D6F20CC-0E1B-49D3-B5E5-166C67A4C11A}" dt="2018-01-30T22:03:03.365" v="23234"/>
          <ac:spMkLst>
            <pc:docMk/>
            <pc:sldMk cId="85619076" sldId="332"/>
            <ac:spMk id="3" creationId="{552DBBA6-417F-403E-B60E-3E88147153AD}"/>
          </ac:spMkLst>
        </pc:spChg>
      </pc:sldChg>
      <pc:sldChg chg="addSp modSp add">
        <pc:chgData name="Liszet Chavez-Avila" userId="58ba5342-69d7-41c9-ace2-c21bab1012ed" providerId="ADAL" clId="{7D6F20CC-0E1B-49D3-B5E5-166C67A4C11A}" dt="2018-01-30T21:33:56.214" v="23028" actId="1076"/>
        <pc:sldMkLst>
          <pc:docMk/>
          <pc:sldMk cId="4017376585" sldId="333"/>
        </pc:sldMkLst>
        <pc:spChg chg="mod">
          <ac:chgData name="Liszet Chavez-Avila" userId="58ba5342-69d7-41c9-ace2-c21bab1012ed" providerId="ADAL" clId="{7D6F20CC-0E1B-49D3-B5E5-166C67A4C11A}" dt="2018-01-29T21:10:39.367" v="19460" actId="20577"/>
          <ac:spMkLst>
            <pc:docMk/>
            <pc:sldMk cId="4017376585" sldId="333"/>
            <ac:spMk id="2" creationId="{0364C471-927F-4583-907E-CFB3FC4E2593}"/>
          </ac:spMkLst>
        </pc:spChg>
        <pc:spChg chg="mod">
          <ac:chgData name="Liszet Chavez-Avila" userId="58ba5342-69d7-41c9-ace2-c21bab1012ed" providerId="ADAL" clId="{7D6F20CC-0E1B-49D3-B5E5-166C67A4C11A}" dt="2018-01-30T21:33:09.832" v="23022" actId="20577"/>
          <ac:spMkLst>
            <pc:docMk/>
            <pc:sldMk cId="4017376585" sldId="333"/>
            <ac:spMk id="3" creationId="{EA9F2A83-13FA-465B-8AF1-13144B94CDB8}"/>
          </ac:spMkLst>
        </pc:spChg>
        <pc:picChg chg="add mod">
          <ac:chgData name="Liszet Chavez-Avila" userId="58ba5342-69d7-41c9-ace2-c21bab1012ed" providerId="ADAL" clId="{7D6F20CC-0E1B-49D3-B5E5-166C67A4C11A}" dt="2018-01-30T21:33:56.214" v="23028" actId="1076"/>
          <ac:picMkLst>
            <pc:docMk/>
            <pc:sldMk cId="4017376585" sldId="333"/>
            <ac:picMk id="6" creationId="{2DA8DCDD-34A9-4214-9A34-3CB34BAF25E9}"/>
          </ac:picMkLst>
        </pc:picChg>
      </pc:sldChg>
      <pc:sldChg chg="addSp delSp modSp add modAnim modNotesTx">
        <pc:chgData name="Liszet Chavez-Avila" userId="58ba5342-69d7-41c9-ace2-c21bab1012ed" providerId="ADAL" clId="{7D6F20CC-0E1B-49D3-B5E5-166C67A4C11A}" dt="2018-01-30T21:51:54.744" v="23116"/>
        <pc:sldMkLst>
          <pc:docMk/>
          <pc:sldMk cId="3398197162" sldId="334"/>
        </pc:sldMkLst>
        <pc:spChg chg="mod">
          <ac:chgData name="Liszet Chavez-Avila" userId="58ba5342-69d7-41c9-ace2-c21bab1012ed" providerId="ADAL" clId="{7D6F20CC-0E1B-49D3-B5E5-166C67A4C11A}" dt="2018-01-29T22:40:48.727" v="20237" actId="20577"/>
          <ac:spMkLst>
            <pc:docMk/>
            <pc:sldMk cId="3398197162" sldId="334"/>
            <ac:spMk id="2" creationId="{27B7EF5E-DEB2-4023-84B2-97BA60A2636D}"/>
          </ac:spMkLst>
        </pc:spChg>
        <pc:spChg chg="del mod">
          <ac:chgData name="Liszet Chavez-Avila" userId="58ba5342-69d7-41c9-ace2-c21bab1012ed" providerId="ADAL" clId="{7D6F20CC-0E1B-49D3-B5E5-166C67A4C11A}" dt="2018-01-30T21:48:25.491" v="23089" actId="478"/>
          <ac:spMkLst>
            <pc:docMk/>
            <pc:sldMk cId="3398197162" sldId="334"/>
            <ac:spMk id="3" creationId="{B0F0D6E7-BCED-45F8-8612-3AD986009C65}"/>
          </ac:spMkLst>
        </pc:spChg>
        <pc:spChg chg="add mod">
          <ac:chgData name="Liszet Chavez-Avila" userId="58ba5342-69d7-41c9-ace2-c21bab1012ed" providerId="ADAL" clId="{7D6F20CC-0E1B-49D3-B5E5-166C67A4C11A}" dt="2018-01-30T21:49:59.751" v="23098" actId="13822"/>
          <ac:spMkLst>
            <pc:docMk/>
            <pc:sldMk cId="3398197162" sldId="334"/>
            <ac:spMk id="8" creationId="{87A8CAEB-5902-495E-90C9-E79ACF98AF9E}"/>
          </ac:spMkLst>
        </pc:spChg>
        <pc:picChg chg="add mod ord">
          <ac:chgData name="Liszet Chavez-Avila" userId="58ba5342-69d7-41c9-ace2-c21bab1012ed" providerId="ADAL" clId="{7D6F20CC-0E1B-49D3-B5E5-166C67A4C11A}" dt="2018-01-30T21:48:41.548" v="23092" actId="167"/>
          <ac:picMkLst>
            <pc:docMk/>
            <pc:sldMk cId="3398197162" sldId="334"/>
            <ac:picMk id="5" creationId="{6000301C-8D58-4BF4-ACB1-A1E494268287}"/>
          </ac:picMkLst>
        </pc:picChg>
        <pc:cxnChg chg="add del mod">
          <ac:chgData name="Liszet Chavez-Avila" userId="58ba5342-69d7-41c9-ace2-c21bab1012ed" providerId="ADAL" clId="{7D6F20CC-0E1B-49D3-B5E5-166C67A4C11A}" dt="2018-01-30T21:49:31.933" v="23094" actId="11529"/>
          <ac:cxnSpMkLst>
            <pc:docMk/>
            <pc:sldMk cId="3398197162" sldId="334"/>
            <ac:cxnSpMk id="7" creationId="{AAE5BB15-7602-4475-BB2A-3D7DDA4793A8}"/>
          </ac:cxnSpMkLst>
        </pc:cxnChg>
      </pc:sldChg>
      <pc:sldChg chg="addSp delSp modSp add mod setBg modNotesTx">
        <pc:chgData name="Liszet Chavez-Avila" userId="58ba5342-69d7-41c9-ace2-c21bab1012ed" providerId="ADAL" clId="{7D6F20CC-0E1B-49D3-B5E5-166C67A4C11A}" dt="2018-01-30T21:54:40.571" v="23124"/>
        <pc:sldMkLst>
          <pc:docMk/>
          <pc:sldMk cId="1891208133" sldId="335"/>
        </pc:sldMkLst>
        <pc:spChg chg="mod">
          <ac:chgData name="Liszet Chavez-Avila" userId="58ba5342-69d7-41c9-ace2-c21bab1012ed" providerId="ADAL" clId="{7D6F20CC-0E1B-49D3-B5E5-166C67A4C11A}" dt="2018-01-29T22:46:16.653" v="20436" actId="26606"/>
          <ac:spMkLst>
            <pc:docMk/>
            <pc:sldMk cId="1891208133" sldId="335"/>
            <ac:spMk id="2" creationId="{6063BC74-5A43-44C2-A17E-22AA8E2C9EE5}"/>
          </ac:spMkLst>
        </pc:spChg>
        <pc:spChg chg="mod">
          <ac:chgData name="Liszet Chavez-Avila" userId="58ba5342-69d7-41c9-ace2-c21bab1012ed" providerId="ADAL" clId="{7D6F20CC-0E1B-49D3-B5E5-166C67A4C11A}" dt="2018-01-30T21:53:48.704" v="23122"/>
          <ac:spMkLst>
            <pc:docMk/>
            <pc:sldMk cId="1891208133" sldId="335"/>
            <ac:spMk id="3" creationId="{2A3FD228-6AB3-4098-A6AE-E43EA97C34BB}"/>
          </ac:spMkLst>
        </pc:spChg>
        <pc:spChg chg="mod">
          <ac:chgData name="Liszet Chavez-Avila" userId="58ba5342-69d7-41c9-ace2-c21bab1012ed" providerId="ADAL" clId="{7D6F20CC-0E1B-49D3-B5E5-166C67A4C11A}" dt="2018-01-29T22:46:16.653" v="20436" actId="26606"/>
          <ac:spMkLst>
            <pc:docMk/>
            <pc:sldMk cId="1891208133" sldId="335"/>
            <ac:spMk id="4" creationId="{A588BFF0-FCF5-4D6D-942C-BDEB72213894}"/>
          </ac:spMkLst>
        </pc:spChg>
        <pc:picChg chg="add del mod ord">
          <ac:chgData name="Liszet Chavez-Avila" userId="58ba5342-69d7-41c9-ace2-c21bab1012ed" providerId="ADAL" clId="{7D6F20CC-0E1B-49D3-B5E5-166C67A4C11A}" dt="2018-01-29T22:46:20.501" v="20438" actId="20577"/>
          <ac:picMkLst>
            <pc:docMk/>
            <pc:sldMk cId="1891208133" sldId="335"/>
            <ac:picMk id="5" creationId="{598A4A52-53F3-41D5-88AA-2869E9F15923}"/>
          </ac:picMkLst>
        </pc:picChg>
        <pc:picChg chg="add mod">
          <ac:chgData name="Liszet Chavez-Avila" userId="58ba5342-69d7-41c9-ace2-c21bab1012ed" providerId="ADAL" clId="{7D6F20CC-0E1B-49D3-B5E5-166C67A4C11A}" dt="2018-01-30T21:54:40.571" v="23124"/>
          <ac:picMkLst>
            <pc:docMk/>
            <pc:sldMk cId="1891208133" sldId="335"/>
            <ac:picMk id="6" creationId="{67380766-843B-4BE0-8D37-5D4C83BB8BE7}"/>
          </ac:picMkLst>
        </pc:picChg>
      </pc:sldChg>
      <pc:sldChg chg="addSp delSp modSp add mod ord setBg">
        <pc:chgData name="Liszet Chavez-Avila" userId="58ba5342-69d7-41c9-ace2-c21bab1012ed" providerId="ADAL" clId="{7D6F20CC-0E1B-49D3-B5E5-166C67A4C11A}" dt="2018-01-30T21:55:42.806" v="23128" actId="1076"/>
        <pc:sldMkLst>
          <pc:docMk/>
          <pc:sldMk cId="804663059" sldId="336"/>
        </pc:sldMkLst>
        <pc:spChg chg="mod">
          <ac:chgData name="Liszet Chavez-Avila" userId="58ba5342-69d7-41c9-ace2-c21bab1012ed" providerId="ADAL" clId="{7D6F20CC-0E1B-49D3-B5E5-166C67A4C11A}" dt="2018-01-30T21:55:42.806" v="23128" actId="1076"/>
          <ac:spMkLst>
            <pc:docMk/>
            <pc:sldMk cId="804663059" sldId="336"/>
            <ac:spMk id="2" creationId="{9502DBAE-1B94-4075-A82D-3D9C21938C26}"/>
          </ac:spMkLst>
        </pc:spChg>
        <pc:spChg chg="mod">
          <ac:chgData name="Liszet Chavez-Avila" userId="58ba5342-69d7-41c9-ace2-c21bab1012ed" providerId="ADAL" clId="{7D6F20CC-0E1B-49D3-B5E5-166C67A4C11A}" dt="2018-01-30T21:43:05.301" v="23048" actId="948"/>
          <ac:spMkLst>
            <pc:docMk/>
            <pc:sldMk cId="804663059" sldId="336"/>
            <ac:spMk id="3" creationId="{0267A6C1-7B87-4474-AD70-571C317CBA04}"/>
          </ac:spMkLst>
        </pc:spChg>
        <pc:spChg chg="mod">
          <ac:chgData name="Liszet Chavez-Avila" userId="58ba5342-69d7-41c9-ace2-c21bab1012ed" providerId="ADAL" clId="{7D6F20CC-0E1B-49D3-B5E5-166C67A4C11A}" dt="2018-01-29T22:51:57.658" v="20451" actId="26606"/>
          <ac:spMkLst>
            <pc:docMk/>
            <pc:sldMk cId="804663059" sldId="336"/>
            <ac:spMk id="4" creationId="{F87303CD-8AD3-4F11-885A-CE2D0FB56325}"/>
          </ac:spMkLst>
        </pc:spChg>
        <pc:picChg chg="add del mod ord">
          <ac:chgData name="Liszet Chavez-Avila" userId="58ba5342-69d7-41c9-ace2-c21bab1012ed" providerId="ADAL" clId="{7D6F20CC-0E1B-49D3-B5E5-166C67A4C11A}" dt="2018-01-29T23:02:21.445" v="20538" actId="478"/>
          <ac:picMkLst>
            <pc:docMk/>
            <pc:sldMk cId="804663059" sldId="336"/>
            <ac:picMk id="5" creationId="{642BD576-4F4C-4794-A80F-94E79FA90F63}"/>
          </ac:picMkLst>
        </pc:picChg>
        <pc:picChg chg="add mod">
          <ac:chgData name="Liszet Chavez-Avila" userId="58ba5342-69d7-41c9-ace2-c21bab1012ed" providerId="ADAL" clId="{7D6F20CC-0E1B-49D3-B5E5-166C67A4C11A}" dt="2018-01-29T23:02:30.571" v="20540" actId="1076"/>
          <ac:picMkLst>
            <pc:docMk/>
            <pc:sldMk cId="804663059" sldId="336"/>
            <ac:picMk id="6" creationId="{DC19B6AB-2C08-4F4D-858E-4D5FB9C1355E}"/>
          </ac:picMkLst>
        </pc:picChg>
      </pc:sldChg>
      <pc:sldChg chg="addSp modSp add mod setBg modNotesTx">
        <pc:chgData name="Liszet Chavez-Avila" userId="58ba5342-69d7-41c9-ace2-c21bab1012ed" providerId="ADAL" clId="{7D6F20CC-0E1B-49D3-B5E5-166C67A4C11A}" dt="2018-01-30T21:57:36.715" v="23197" actId="14100"/>
        <pc:sldMkLst>
          <pc:docMk/>
          <pc:sldMk cId="79168171" sldId="337"/>
        </pc:sldMkLst>
        <pc:spChg chg="mod">
          <ac:chgData name="Liszet Chavez-Avila" userId="58ba5342-69d7-41c9-ace2-c21bab1012ed" providerId="ADAL" clId="{7D6F20CC-0E1B-49D3-B5E5-166C67A4C11A}" dt="2018-01-30T21:57:36.715" v="23197" actId="14100"/>
          <ac:spMkLst>
            <pc:docMk/>
            <pc:sldMk cId="79168171" sldId="337"/>
            <ac:spMk id="2" creationId="{3BF34DF0-4E74-4183-BA0D-909FD68F1991}"/>
          </ac:spMkLst>
        </pc:spChg>
        <pc:spChg chg="mod">
          <ac:chgData name="Liszet Chavez-Avila" userId="58ba5342-69d7-41c9-ace2-c21bab1012ed" providerId="ADAL" clId="{7D6F20CC-0E1B-49D3-B5E5-166C67A4C11A}" dt="2018-01-30T21:44:39.404" v="23080" actId="948"/>
          <ac:spMkLst>
            <pc:docMk/>
            <pc:sldMk cId="79168171" sldId="337"/>
            <ac:spMk id="3" creationId="{1F4473CF-9730-4135-A246-403659CE2D32}"/>
          </ac:spMkLst>
        </pc:spChg>
        <pc:spChg chg="mod">
          <ac:chgData name="Liszet Chavez-Avila" userId="58ba5342-69d7-41c9-ace2-c21bab1012ed" providerId="ADAL" clId="{7D6F20CC-0E1B-49D3-B5E5-166C67A4C11A}" dt="2018-01-29T23:28:37.522" v="21572" actId="26606"/>
          <ac:spMkLst>
            <pc:docMk/>
            <pc:sldMk cId="79168171" sldId="337"/>
            <ac:spMk id="4" creationId="{799A5FB4-3925-4145-AD16-0C774E46583A}"/>
          </ac:spMkLst>
        </pc:spChg>
        <pc:spChg chg="add mod">
          <ac:chgData name="Liszet Chavez-Avila" userId="58ba5342-69d7-41c9-ace2-c21bab1012ed" providerId="ADAL" clId="{7D6F20CC-0E1B-49D3-B5E5-166C67A4C11A}" dt="2018-01-30T21:57:06.876" v="23186" actId="20577"/>
          <ac:spMkLst>
            <pc:docMk/>
            <pc:sldMk cId="79168171" sldId="337"/>
            <ac:spMk id="5" creationId="{4EC72C8C-A9D0-4A86-B828-841BC72D3A53}"/>
          </ac:spMkLst>
        </pc:spChg>
        <pc:picChg chg="add mod">
          <ac:chgData name="Liszet Chavez-Avila" userId="58ba5342-69d7-41c9-ace2-c21bab1012ed" providerId="ADAL" clId="{7D6F20CC-0E1B-49D3-B5E5-166C67A4C11A}" dt="2018-01-30T21:57:34.957" v="23195" actId="1076"/>
          <ac:picMkLst>
            <pc:docMk/>
            <pc:sldMk cId="79168171" sldId="337"/>
            <ac:picMk id="8" creationId="{BC5F9752-5633-4A0F-AFA0-DF44636BAF9B}"/>
          </ac:picMkLst>
        </pc:picChg>
      </pc:sldChg>
      <pc:sldChg chg="addSp delSp modSp add mod setBg">
        <pc:chgData name="Liszet Chavez-Avila" userId="58ba5342-69d7-41c9-ace2-c21bab1012ed" providerId="ADAL" clId="{7D6F20CC-0E1B-49D3-B5E5-166C67A4C11A}" dt="2018-01-30T21:58:47.648" v="23204" actId="1076"/>
        <pc:sldMkLst>
          <pc:docMk/>
          <pc:sldMk cId="1584967690" sldId="338"/>
        </pc:sldMkLst>
        <pc:spChg chg="mod">
          <ac:chgData name="Liszet Chavez-Avila" userId="58ba5342-69d7-41c9-ace2-c21bab1012ed" providerId="ADAL" clId="{7D6F20CC-0E1B-49D3-B5E5-166C67A4C11A}" dt="2018-01-30T21:58:28.013" v="23200" actId="26606"/>
          <ac:spMkLst>
            <pc:docMk/>
            <pc:sldMk cId="1584967690" sldId="338"/>
            <ac:spMk id="2" creationId="{9AFEC1BA-2643-42F6-ABD7-746D6564857D}"/>
          </ac:spMkLst>
        </pc:spChg>
        <pc:spChg chg="mod">
          <ac:chgData name="Liszet Chavez-Avila" userId="58ba5342-69d7-41c9-ace2-c21bab1012ed" providerId="ADAL" clId="{7D6F20CC-0E1B-49D3-B5E5-166C67A4C11A}" dt="2018-01-30T21:58:28.013" v="23200" actId="26606"/>
          <ac:spMkLst>
            <pc:docMk/>
            <pc:sldMk cId="1584967690" sldId="338"/>
            <ac:spMk id="3" creationId="{19E5B2A1-0785-4C18-943C-AB10FC66BD41}"/>
          </ac:spMkLst>
        </pc:spChg>
        <pc:spChg chg="mod">
          <ac:chgData name="Liszet Chavez-Avila" userId="58ba5342-69d7-41c9-ace2-c21bab1012ed" providerId="ADAL" clId="{7D6F20CC-0E1B-49D3-B5E5-166C67A4C11A}" dt="2018-01-30T21:58:28.013" v="23200" actId="26606"/>
          <ac:spMkLst>
            <pc:docMk/>
            <pc:sldMk cId="1584967690" sldId="338"/>
            <ac:spMk id="4" creationId="{9F6574EC-2DF5-4532-BA2C-538CF6CC5A79}"/>
          </ac:spMkLst>
        </pc:spChg>
        <pc:spChg chg="add del">
          <ac:chgData name="Liszet Chavez-Avila" userId="58ba5342-69d7-41c9-ace2-c21bab1012ed" providerId="ADAL" clId="{7D6F20CC-0E1B-49D3-B5E5-166C67A4C11A}" dt="2018-01-30T21:58:28.013" v="23200" actId="26606"/>
          <ac:spMkLst>
            <pc:docMk/>
            <pc:sldMk cId="1584967690" sldId="338"/>
            <ac:spMk id="11" creationId="{724CD679-7405-4CD3-A92A-9469F279A59D}"/>
          </ac:spMkLst>
        </pc:spChg>
        <pc:picChg chg="add mod ord">
          <ac:chgData name="Liszet Chavez-Avila" userId="58ba5342-69d7-41c9-ace2-c21bab1012ed" providerId="ADAL" clId="{7D6F20CC-0E1B-49D3-B5E5-166C67A4C11A}" dt="2018-01-30T21:58:47.648" v="23204" actId="1076"/>
          <ac:picMkLst>
            <pc:docMk/>
            <pc:sldMk cId="1584967690" sldId="338"/>
            <ac:picMk id="6" creationId="{4A26001A-1667-4459-A803-145B9F2016C6}"/>
          </ac:picMkLst>
        </pc:picChg>
      </pc:sldChg>
      <pc:sldChg chg="modSp add">
        <pc:chgData name="Liszet Chavez-Avila" userId="58ba5342-69d7-41c9-ace2-c21bab1012ed" providerId="ADAL" clId="{7D6F20CC-0E1B-49D3-B5E5-166C67A4C11A}" dt="2018-01-30T21:26:25.167" v="22980" actId="255"/>
        <pc:sldMkLst>
          <pc:docMk/>
          <pc:sldMk cId="662124421" sldId="339"/>
        </pc:sldMkLst>
        <pc:spChg chg="mod">
          <ac:chgData name="Liszet Chavez-Avila" userId="58ba5342-69d7-41c9-ace2-c21bab1012ed" providerId="ADAL" clId="{7D6F20CC-0E1B-49D3-B5E5-166C67A4C11A}" dt="2018-01-30T21:25:33.218" v="22973" actId="20577"/>
          <ac:spMkLst>
            <pc:docMk/>
            <pc:sldMk cId="662124421" sldId="339"/>
            <ac:spMk id="2" creationId="{E255B1ED-DC4E-4FC2-89B9-D50DC0398102}"/>
          </ac:spMkLst>
        </pc:spChg>
        <pc:spChg chg="mod">
          <ac:chgData name="Liszet Chavez-Avila" userId="58ba5342-69d7-41c9-ace2-c21bab1012ed" providerId="ADAL" clId="{7D6F20CC-0E1B-49D3-B5E5-166C67A4C11A}" dt="2018-01-30T21:26:25.167" v="22980" actId="255"/>
          <ac:spMkLst>
            <pc:docMk/>
            <pc:sldMk cId="662124421" sldId="339"/>
            <ac:spMk id="3" creationId="{5CBD00AA-C270-4ED6-A47A-12C282284F11}"/>
          </ac:spMkLst>
        </pc:spChg>
      </pc:sldChg>
      <pc:sldChg chg="add del">
        <pc:chgData name="Liszet Chavez-Avila" userId="58ba5342-69d7-41c9-ace2-c21bab1012ed" providerId="ADAL" clId="{7D6F20CC-0E1B-49D3-B5E5-166C67A4C11A}" dt="2018-01-30T21:59:11.577" v="23206" actId="2696"/>
        <pc:sldMkLst>
          <pc:docMk/>
          <pc:sldMk cId="550361470" sldId="340"/>
        </pc:sldMkLst>
      </pc:sldChg>
      <pc:sldMasterChg chg="delSldLayout">
        <pc:chgData name="Liszet Chavez-Avila" userId="58ba5342-69d7-41c9-ace2-c21bab1012ed" providerId="ADAL" clId="{7D6F20CC-0E1B-49D3-B5E5-166C67A4C11A}" dt="2018-01-29T19:44:17.696" v="17175" actId="2696"/>
        <pc:sldMasterMkLst>
          <pc:docMk/>
          <pc:sldMasterMk cId="239209866" sldId="2147483648"/>
        </pc:sldMasterMkLst>
        <pc:sldLayoutChg chg="del">
          <pc:chgData name="Liszet Chavez-Avila" userId="58ba5342-69d7-41c9-ace2-c21bab1012ed" providerId="ADAL" clId="{7D6F20CC-0E1B-49D3-B5E5-166C67A4C11A}" dt="2018-01-29T19:44:17.696" v="17175" actId="2696"/>
          <pc:sldLayoutMkLst>
            <pc:docMk/>
            <pc:sldMasterMk cId="239209866" sldId="2147483648"/>
            <pc:sldLayoutMk cId="2465995892" sldId="2147483669"/>
          </pc:sldLayoutMkLst>
        </pc:sldLayoutChg>
      </pc:sldMaster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F1CCE9-C2EB-4EA9-A60F-E1E14184BBD5}" type="doc">
      <dgm:prSet loTypeId="urn:microsoft.com/office/officeart/2016/7/layout/RepeatingBendingProcessNew" loCatId="process" qsTypeId="urn:microsoft.com/office/officeart/2005/8/quickstyle/simple3" qsCatId="simple" csTypeId="urn:microsoft.com/office/officeart/2005/8/colors/colorful5" csCatId="colorful" phldr="1"/>
      <dgm:spPr/>
      <dgm:t>
        <a:bodyPr/>
        <a:lstStyle/>
        <a:p>
          <a:endParaRPr lang="en-US"/>
        </a:p>
      </dgm:t>
    </dgm:pt>
    <dgm:pt modelId="{6FA2E211-8BBB-44BF-9F2C-3A3A76311168}">
      <dgm:prSet custT="1"/>
      <dgm:spPr/>
      <dgm:t>
        <a:bodyPr/>
        <a:lstStyle/>
        <a:p>
          <a:r>
            <a:rPr lang="en-US" sz="2000" dirty="0"/>
            <a:t>Affordable Care Act of 2010</a:t>
          </a:r>
        </a:p>
      </dgm:t>
    </dgm:pt>
    <dgm:pt modelId="{F3A9A683-FB86-4469-891C-D691B36A9F50}" type="parTrans" cxnId="{3DF2D0BB-3955-457E-B462-3DD62EB9B211}">
      <dgm:prSet/>
      <dgm:spPr/>
      <dgm:t>
        <a:bodyPr/>
        <a:lstStyle/>
        <a:p>
          <a:endParaRPr lang="en-US"/>
        </a:p>
      </dgm:t>
    </dgm:pt>
    <dgm:pt modelId="{34319BBB-EA81-413B-85C6-F92CB0FFF8A4}" type="sibTrans" cxnId="{3DF2D0BB-3955-457E-B462-3DD62EB9B211}">
      <dgm:prSet/>
      <dgm:spPr/>
      <dgm:t>
        <a:bodyPr/>
        <a:lstStyle/>
        <a:p>
          <a:endParaRPr lang="en-US"/>
        </a:p>
      </dgm:t>
    </dgm:pt>
    <dgm:pt modelId="{1F2461AF-8D99-4568-8F87-9C1CB58911E1}">
      <dgm:prSet custT="1"/>
      <dgm:spPr/>
      <dgm:t>
        <a:bodyPr/>
        <a:lstStyle/>
        <a:p>
          <a:r>
            <a:rPr lang="en-US" sz="2000" dirty="0"/>
            <a:t>Better Health</a:t>
          </a:r>
        </a:p>
      </dgm:t>
    </dgm:pt>
    <dgm:pt modelId="{712C5AE2-C3D1-4CF5-A3FD-B561566915B8}" type="parTrans" cxnId="{EF94FA43-64FB-4FC9-8E05-0404BDD74253}">
      <dgm:prSet/>
      <dgm:spPr/>
      <dgm:t>
        <a:bodyPr/>
        <a:lstStyle/>
        <a:p>
          <a:endParaRPr lang="en-US"/>
        </a:p>
      </dgm:t>
    </dgm:pt>
    <dgm:pt modelId="{FA01E2A9-B499-47DF-AE63-C827737FD868}" type="sibTrans" cxnId="{EF94FA43-64FB-4FC9-8E05-0404BDD74253}">
      <dgm:prSet/>
      <dgm:spPr/>
      <dgm:t>
        <a:bodyPr/>
        <a:lstStyle/>
        <a:p>
          <a:endParaRPr lang="en-US"/>
        </a:p>
      </dgm:t>
    </dgm:pt>
    <dgm:pt modelId="{0BFC3FAB-FFF2-4687-8D3B-2A5DBAFDBB7A}">
      <dgm:prSet custT="1"/>
      <dgm:spPr/>
      <dgm:t>
        <a:bodyPr/>
        <a:lstStyle/>
        <a:p>
          <a:r>
            <a:rPr lang="en-US" sz="2000" dirty="0"/>
            <a:t>Better Care</a:t>
          </a:r>
        </a:p>
      </dgm:t>
    </dgm:pt>
    <dgm:pt modelId="{EBC1E6D8-8205-4A1A-BB86-CE255FF081EA}" type="parTrans" cxnId="{AB5F2661-A4F1-40DC-87FD-0E88247A2CC3}">
      <dgm:prSet/>
      <dgm:spPr/>
      <dgm:t>
        <a:bodyPr/>
        <a:lstStyle/>
        <a:p>
          <a:endParaRPr lang="en-US"/>
        </a:p>
      </dgm:t>
    </dgm:pt>
    <dgm:pt modelId="{A5F1631F-2350-43D7-9380-924FFC790017}" type="sibTrans" cxnId="{AB5F2661-A4F1-40DC-87FD-0E88247A2CC3}">
      <dgm:prSet/>
      <dgm:spPr/>
      <dgm:t>
        <a:bodyPr/>
        <a:lstStyle/>
        <a:p>
          <a:endParaRPr lang="en-US"/>
        </a:p>
      </dgm:t>
    </dgm:pt>
    <dgm:pt modelId="{0F6D1DE8-C34F-445A-9A4D-C09D46BE0C54}">
      <dgm:prSet custT="1"/>
      <dgm:spPr/>
      <dgm:t>
        <a:bodyPr/>
        <a:lstStyle/>
        <a:p>
          <a:r>
            <a:rPr lang="en-US" sz="2000" dirty="0"/>
            <a:t>Lower Cost</a:t>
          </a:r>
        </a:p>
      </dgm:t>
    </dgm:pt>
    <dgm:pt modelId="{9735CF59-3483-403F-A9BF-7C2C113B93D0}" type="parTrans" cxnId="{511FF254-6F0B-4CF9-B933-3469AEC6D103}">
      <dgm:prSet/>
      <dgm:spPr/>
      <dgm:t>
        <a:bodyPr/>
        <a:lstStyle/>
        <a:p>
          <a:endParaRPr lang="en-US"/>
        </a:p>
      </dgm:t>
    </dgm:pt>
    <dgm:pt modelId="{70CBEC6A-59C8-43EF-820F-EF8E9454814B}" type="sibTrans" cxnId="{511FF254-6F0B-4CF9-B933-3469AEC6D103}">
      <dgm:prSet/>
      <dgm:spPr/>
      <dgm:t>
        <a:bodyPr/>
        <a:lstStyle/>
        <a:p>
          <a:endParaRPr lang="en-US"/>
        </a:p>
      </dgm:t>
    </dgm:pt>
    <dgm:pt modelId="{B14B8A74-D099-4684-8817-1AF5C8D28684}">
      <dgm:prSet custT="1"/>
      <dgm:spPr/>
      <dgm:t>
        <a:bodyPr/>
        <a:lstStyle/>
        <a:p>
          <a:r>
            <a:rPr lang="en-US" sz="2000" dirty="0"/>
            <a:t>Centers for Medicare and Medicaid Services (CMS)</a:t>
          </a:r>
        </a:p>
      </dgm:t>
    </dgm:pt>
    <dgm:pt modelId="{6DBE1D38-283E-4B5A-B1AA-74BA2F5C210F}" type="parTrans" cxnId="{48906F45-CBE8-4179-94AB-8EB235AC5C14}">
      <dgm:prSet/>
      <dgm:spPr/>
      <dgm:t>
        <a:bodyPr/>
        <a:lstStyle/>
        <a:p>
          <a:endParaRPr lang="en-US"/>
        </a:p>
      </dgm:t>
    </dgm:pt>
    <dgm:pt modelId="{B96872CD-0A69-4B32-9C58-FB485BCCFC8F}" type="sibTrans" cxnId="{48906F45-CBE8-4179-94AB-8EB235AC5C14}">
      <dgm:prSet/>
      <dgm:spPr/>
      <dgm:t>
        <a:bodyPr/>
        <a:lstStyle/>
        <a:p>
          <a:endParaRPr lang="en-US"/>
        </a:p>
      </dgm:t>
    </dgm:pt>
    <dgm:pt modelId="{0F57226C-DF50-46DC-93ED-5409FE68607F}">
      <dgm:prSet custT="1"/>
      <dgm:spPr/>
      <dgm:t>
        <a:bodyPr/>
        <a:lstStyle/>
        <a:p>
          <a:r>
            <a:rPr lang="en-US" sz="1400" dirty="0"/>
            <a:t>Center for Medicare and Medicaid Innovation </a:t>
          </a:r>
        </a:p>
      </dgm:t>
    </dgm:pt>
    <dgm:pt modelId="{D78B2617-18D9-44AA-BBD7-66FAAF8F1F42}" type="parTrans" cxnId="{6E3D4A08-BC43-4CC6-A616-FA2A9A84AADA}">
      <dgm:prSet/>
      <dgm:spPr/>
      <dgm:t>
        <a:bodyPr/>
        <a:lstStyle/>
        <a:p>
          <a:endParaRPr lang="en-US"/>
        </a:p>
      </dgm:t>
    </dgm:pt>
    <dgm:pt modelId="{5044194C-81B0-4E5D-953D-4FA179C1414A}" type="sibTrans" cxnId="{6E3D4A08-BC43-4CC6-A616-FA2A9A84AADA}">
      <dgm:prSet/>
      <dgm:spPr/>
      <dgm:t>
        <a:bodyPr/>
        <a:lstStyle/>
        <a:p>
          <a:endParaRPr lang="en-US"/>
        </a:p>
      </dgm:t>
    </dgm:pt>
    <dgm:pt modelId="{60B418CB-C40B-420C-825F-8D580E35ECB1}">
      <dgm:prSet custT="1"/>
      <dgm:spPr/>
      <dgm:t>
        <a:bodyPr/>
        <a:lstStyle/>
        <a:p>
          <a:r>
            <a:rPr lang="en-US" sz="1400" dirty="0"/>
            <a:t>Health Care Delivery System Reform</a:t>
          </a:r>
        </a:p>
      </dgm:t>
    </dgm:pt>
    <dgm:pt modelId="{B5D72AD6-BF38-47AF-AB80-5674469CF5DA}" type="parTrans" cxnId="{598B1544-B668-4C94-80ED-FBD9959D2A93}">
      <dgm:prSet/>
      <dgm:spPr/>
      <dgm:t>
        <a:bodyPr/>
        <a:lstStyle/>
        <a:p>
          <a:endParaRPr lang="en-US"/>
        </a:p>
      </dgm:t>
    </dgm:pt>
    <dgm:pt modelId="{30545CC2-C99C-4495-ACB4-8D2A785364EC}" type="sibTrans" cxnId="{598B1544-B668-4C94-80ED-FBD9959D2A93}">
      <dgm:prSet/>
      <dgm:spPr/>
      <dgm:t>
        <a:bodyPr/>
        <a:lstStyle/>
        <a:p>
          <a:endParaRPr lang="en-US"/>
        </a:p>
      </dgm:t>
    </dgm:pt>
    <dgm:pt modelId="{4A0D0B01-721D-48CB-BF9C-30E7EF03BD58}">
      <dgm:prSet custT="1"/>
      <dgm:spPr/>
      <dgm:t>
        <a:bodyPr/>
        <a:lstStyle/>
        <a:p>
          <a:r>
            <a:rPr lang="en-US" sz="1400" dirty="0"/>
            <a:t>Better Coordinated Care for Medicaid/Medicare Recipients</a:t>
          </a:r>
        </a:p>
      </dgm:t>
    </dgm:pt>
    <dgm:pt modelId="{01FA3FB4-158D-4A16-AF6E-4C53F83BC936}" type="parTrans" cxnId="{322C9DB9-F11A-4C8F-932D-D206B56C7F31}">
      <dgm:prSet/>
      <dgm:spPr/>
      <dgm:t>
        <a:bodyPr/>
        <a:lstStyle/>
        <a:p>
          <a:endParaRPr lang="en-US"/>
        </a:p>
      </dgm:t>
    </dgm:pt>
    <dgm:pt modelId="{AA862791-314B-49A5-A5F6-D99FC2E5F88B}" type="sibTrans" cxnId="{322C9DB9-F11A-4C8F-932D-D206B56C7F31}">
      <dgm:prSet/>
      <dgm:spPr/>
      <dgm:t>
        <a:bodyPr/>
        <a:lstStyle/>
        <a:p>
          <a:endParaRPr lang="en-US"/>
        </a:p>
      </dgm:t>
    </dgm:pt>
    <dgm:pt modelId="{02A4C54D-1DC3-4EEE-9648-8A7F282EE6B4}">
      <dgm:prSet custT="1"/>
      <dgm:spPr/>
      <dgm:t>
        <a:bodyPr/>
        <a:lstStyle/>
        <a:p>
          <a:r>
            <a:rPr lang="en-US" sz="1400" dirty="0"/>
            <a:t>Broader value-based purchasing programs</a:t>
          </a:r>
        </a:p>
      </dgm:t>
    </dgm:pt>
    <dgm:pt modelId="{BFA19AB0-24D4-4D18-AA82-08BE17493AC4}" type="parTrans" cxnId="{5EC54DBE-918F-4068-A350-251564D65BC2}">
      <dgm:prSet/>
      <dgm:spPr/>
      <dgm:t>
        <a:bodyPr/>
        <a:lstStyle/>
        <a:p>
          <a:endParaRPr lang="en-US"/>
        </a:p>
      </dgm:t>
    </dgm:pt>
    <dgm:pt modelId="{7EC83928-2122-4669-A67D-4BB2A6300C2B}" type="sibTrans" cxnId="{5EC54DBE-918F-4068-A350-251564D65BC2}">
      <dgm:prSet/>
      <dgm:spPr/>
      <dgm:t>
        <a:bodyPr/>
        <a:lstStyle/>
        <a:p>
          <a:endParaRPr lang="en-US"/>
        </a:p>
      </dgm:t>
    </dgm:pt>
    <dgm:pt modelId="{6492E00A-B3ED-42FD-B2D9-D772D00EBD7A}">
      <dgm:prSet/>
      <dgm:spPr/>
      <dgm:t>
        <a:bodyPr/>
        <a:lstStyle/>
        <a:p>
          <a:r>
            <a:rPr lang="en-US" dirty="0"/>
            <a:t>?</a:t>
          </a:r>
        </a:p>
      </dgm:t>
    </dgm:pt>
    <dgm:pt modelId="{01B6ECC2-0796-494A-96AF-444DC773CDDC}" type="parTrans" cxnId="{860A9DD0-DA95-4B88-9AFC-B78AD6FCE5E2}">
      <dgm:prSet/>
      <dgm:spPr/>
      <dgm:t>
        <a:bodyPr/>
        <a:lstStyle/>
        <a:p>
          <a:endParaRPr lang="en-US"/>
        </a:p>
      </dgm:t>
    </dgm:pt>
    <dgm:pt modelId="{5AD7BEA2-0ED7-46F6-BC6E-E6BD87C7C390}" type="sibTrans" cxnId="{860A9DD0-DA95-4B88-9AFC-B78AD6FCE5E2}">
      <dgm:prSet/>
      <dgm:spPr/>
      <dgm:t>
        <a:bodyPr/>
        <a:lstStyle/>
        <a:p>
          <a:endParaRPr lang="en-US"/>
        </a:p>
      </dgm:t>
    </dgm:pt>
    <dgm:pt modelId="{DC49DF7A-A38B-41DE-984D-2DA609B7D4EC}" type="pres">
      <dgm:prSet presAssocID="{79F1CCE9-C2EB-4EA9-A60F-E1E14184BBD5}" presName="Name0" presStyleCnt="0">
        <dgm:presLayoutVars>
          <dgm:dir/>
          <dgm:resizeHandles val="exact"/>
        </dgm:presLayoutVars>
      </dgm:prSet>
      <dgm:spPr/>
      <dgm:t>
        <a:bodyPr/>
        <a:lstStyle/>
        <a:p>
          <a:endParaRPr lang="en-US"/>
        </a:p>
      </dgm:t>
    </dgm:pt>
    <dgm:pt modelId="{DCB780CB-559B-4796-A407-0D749F0DE778}" type="pres">
      <dgm:prSet presAssocID="{6FA2E211-8BBB-44BF-9F2C-3A3A76311168}" presName="node" presStyleLbl="node1" presStyleIdx="0" presStyleCnt="4">
        <dgm:presLayoutVars>
          <dgm:bulletEnabled val="1"/>
        </dgm:presLayoutVars>
      </dgm:prSet>
      <dgm:spPr/>
      <dgm:t>
        <a:bodyPr/>
        <a:lstStyle/>
        <a:p>
          <a:endParaRPr lang="en-US"/>
        </a:p>
      </dgm:t>
    </dgm:pt>
    <dgm:pt modelId="{0BA42162-4F0B-4AA4-BA32-25978BBA0B38}" type="pres">
      <dgm:prSet presAssocID="{34319BBB-EA81-413B-85C6-F92CB0FFF8A4}" presName="sibTrans" presStyleLbl="sibTrans1D1" presStyleIdx="0" presStyleCnt="3"/>
      <dgm:spPr/>
      <dgm:t>
        <a:bodyPr/>
        <a:lstStyle/>
        <a:p>
          <a:endParaRPr lang="en-US"/>
        </a:p>
      </dgm:t>
    </dgm:pt>
    <dgm:pt modelId="{9CA490DD-A571-4D8F-923D-C103FC5ACC16}" type="pres">
      <dgm:prSet presAssocID="{34319BBB-EA81-413B-85C6-F92CB0FFF8A4}" presName="connectorText" presStyleLbl="sibTrans1D1" presStyleIdx="0" presStyleCnt="3"/>
      <dgm:spPr/>
      <dgm:t>
        <a:bodyPr/>
        <a:lstStyle/>
        <a:p>
          <a:endParaRPr lang="en-US"/>
        </a:p>
      </dgm:t>
    </dgm:pt>
    <dgm:pt modelId="{92C48ED8-C40E-4E84-84AB-6B2802BA494B}" type="pres">
      <dgm:prSet presAssocID="{B14B8A74-D099-4684-8817-1AF5C8D28684}" presName="node" presStyleLbl="node1" presStyleIdx="1" presStyleCnt="4">
        <dgm:presLayoutVars>
          <dgm:bulletEnabled val="1"/>
        </dgm:presLayoutVars>
      </dgm:prSet>
      <dgm:spPr/>
      <dgm:t>
        <a:bodyPr/>
        <a:lstStyle/>
        <a:p>
          <a:endParaRPr lang="en-US"/>
        </a:p>
      </dgm:t>
    </dgm:pt>
    <dgm:pt modelId="{5A395910-E221-4FA3-9CED-69578BBB2529}" type="pres">
      <dgm:prSet presAssocID="{B96872CD-0A69-4B32-9C58-FB485BCCFC8F}" presName="sibTrans" presStyleLbl="sibTrans1D1" presStyleIdx="1" presStyleCnt="3"/>
      <dgm:spPr/>
      <dgm:t>
        <a:bodyPr/>
        <a:lstStyle/>
        <a:p>
          <a:endParaRPr lang="en-US"/>
        </a:p>
      </dgm:t>
    </dgm:pt>
    <dgm:pt modelId="{4F259C79-AB8F-455C-BB5B-78DC3E0C309D}" type="pres">
      <dgm:prSet presAssocID="{B96872CD-0A69-4B32-9C58-FB485BCCFC8F}" presName="connectorText" presStyleLbl="sibTrans1D1" presStyleIdx="1" presStyleCnt="3"/>
      <dgm:spPr/>
      <dgm:t>
        <a:bodyPr/>
        <a:lstStyle/>
        <a:p>
          <a:endParaRPr lang="en-US"/>
        </a:p>
      </dgm:t>
    </dgm:pt>
    <dgm:pt modelId="{71008E06-DC8C-44AD-AAF1-5569934619B1}" type="pres">
      <dgm:prSet presAssocID="{0F57226C-DF50-46DC-93ED-5409FE68607F}" presName="node" presStyleLbl="node1" presStyleIdx="2" presStyleCnt="4">
        <dgm:presLayoutVars>
          <dgm:bulletEnabled val="1"/>
        </dgm:presLayoutVars>
      </dgm:prSet>
      <dgm:spPr/>
      <dgm:t>
        <a:bodyPr/>
        <a:lstStyle/>
        <a:p>
          <a:endParaRPr lang="en-US"/>
        </a:p>
      </dgm:t>
    </dgm:pt>
    <dgm:pt modelId="{AB90C6B0-62B7-4787-8422-70C315777AD3}" type="pres">
      <dgm:prSet presAssocID="{5044194C-81B0-4E5D-953D-4FA179C1414A}" presName="sibTrans" presStyleLbl="sibTrans1D1" presStyleIdx="2" presStyleCnt="3"/>
      <dgm:spPr/>
      <dgm:t>
        <a:bodyPr/>
        <a:lstStyle/>
        <a:p>
          <a:endParaRPr lang="en-US"/>
        </a:p>
      </dgm:t>
    </dgm:pt>
    <dgm:pt modelId="{124C639C-D1CD-48BA-849B-F0CCE67F3BC3}" type="pres">
      <dgm:prSet presAssocID="{5044194C-81B0-4E5D-953D-4FA179C1414A}" presName="connectorText" presStyleLbl="sibTrans1D1" presStyleIdx="2" presStyleCnt="3"/>
      <dgm:spPr/>
      <dgm:t>
        <a:bodyPr/>
        <a:lstStyle/>
        <a:p>
          <a:endParaRPr lang="en-US"/>
        </a:p>
      </dgm:t>
    </dgm:pt>
    <dgm:pt modelId="{81A9C0A0-E69A-4469-9B40-9E3985302BD7}" type="pres">
      <dgm:prSet presAssocID="{6492E00A-B3ED-42FD-B2D9-D772D00EBD7A}" presName="node" presStyleLbl="node1" presStyleIdx="3" presStyleCnt="4">
        <dgm:presLayoutVars>
          <dgm:bulletEnabled val="1"/>
        </dgm:presLayoutVars>
      </dgm:prSet>
      <dgm:spPr/>
      <dgm:t>
        <a:bodyPr/>
        <a:lstStyle/>
        <a:p>
          <a:endParaRPr lang="en-US"/>
        </a:p>
      </dgm:t>
    </dgm:pt>
  </dgm:ptLst>
  <dgm:cxnLst>
    <dgm:cxn modelId="{52DFA2AF-D4A2-49AD-87FF-627F336AAFBA}" type="presOf" srcId="{79F1CCE9-C2EB-4EA9-A60F-E1E14184BBD5}" destId="{DC49DF7A-A38B-41DE-984D-2DA609B7D4EC}" srcOrd="0" destOrd="0" presId="urn:microsoft.com/office/officeart/2016/7/layout/RepeatingBendingProcessNew"/>
    <dgm:cxn modelId="{37082D9F-274C-4CE8-9864-65DD03E81065}" type="presOf" srcId="{60B418CB-C40B-420C-825F-8D580E35ECB1}" destId="{71008E06-DC8C-44AD-AAF1-5569934619B1}" srcOrd="0" destOrd="1" presId="urn:microsoft.com/office/officeart/2016/7/layout/RepeatingBendingProcessNew"/>
    <dgm:cxn modelId="{1B6584A9-1A15-4406-8C96-40523F2DA845}" type="presOf" srcId="{B14B8A74-D099-4684-8817-1AF5C8D28684}" destId="{92C48ED8-C40E-4E84-84AB-6B2802BA494B}" srcOrd="0" destOrd="0" presId="urn:microsoft.com/office/officeart/2016/7/layout/RepeatingBendingProcessNew"/>
    <dgm:cxn modelId="{BFEDA0DB-423A-452E-8802-AC41D5C539DA}" type="presOf" srcId="{6FA2E211-8BBB-44BF-9F2C-3A3A76311168}" destId="{DCB780CB-559B-4796-A407-0D749F0DE778}" srcOrd="0" destOrd="0" presId="urn:microsoft.com/office/officeart/2016/7/layout/RepeatingBendingProcessNew"/>
    <dgm:cxn modelId="{8A15D5FB-897A-4FE9-A60B-D7C4C98B40A1}" type="presOf" srcId="{02A4C54D-1DC3-4EEE-9648-8A7F282EE6B4}" destId="{71008E06-DC8C-44AD-AAF1-5569934619B1}" srcOrd="0" destOrd="3" presId="urn:microsoft.com/office/officeart/2016/7/layout/RepeatingBendingProcessNew"/>
    <dgm:cxn modelId="{EF94FA43-64FB-4FC9-8E05-0404BDD74253}" srcId="{6FA2E211-8BBB-44BF-9F2C-3A3A76311168}" destId="{1F2461AF-8D99-4568-8F87-9C1CB58911E1}" srcOrd="0" destOrd="0" parTransId="{712C5AE2-C3D1-4CF5-A3FD-B561566915B8}" sibTransId="{FA01E2A9-B499-47DF-AE63-C827737FD868}"/>
    <dgm:cxn modelId="{3379E8E2-DDBC-44DF-80C5-408F02B618C3}" type="presOf" srcId="{B96872CD-0A69-4B32-9C58-FB485BCCFC8F}" destId="{4F259C79-AB8F-455C-BB5B-78DC3E0C309D}" srcOrd="1" destOrd="0" presId="urn:microsoft.com/office/officeart/2016/7/layout/RepeatingBendingProcessNew"/>
    <dgm:cxn modelId="{DE42A355-0A9A-43EC-BE29-D030FE43B119}" type="presOf" srcId="{34319BBB-EA81-413B-85C6-F92CB0FFF8A4}" destId="{9CA490DD-A571-4D8F-923D-C103FC5ACC16}" srcOrd="1" destOrd="0" presId="urn:microsoft.com/office/officeart/2016/7/layout/RepeatingBendingProcessNew"/>
    <dgm:cxn modelId="{CF15C025-E955-405E-BAF9-6396FC38D581}" type="presOf" srcId="{6492E00A-B3ED-42FD-B2D9-D772D00EBD7A}" destId="{81A9C0A0-E69A-4469-9B40-9E3985302BD7}" srcOrd="0" destOrd="0" presId="urn:microsoft.com/office/officeart/2016/7/layout/RepeatingBendingProcessNew"/>
    <dgm:cxn modelId="{48A1592A-51A6-45ED-A489-071342535E0C}" type="presOf" srcId="{0BFC3FAB-FFF2-4687-8D3B-2A5DBAFDBB7A}" destId="{DCB780CB-559B-4796-A407-0D749F0DE778}" srcOrd="0" destOrd="2" presId="urn:microsoft.com/office/officeart/2016/7/layout/RepeatingBendingProcessNew"/>
    <dgm:cxn modelId="{48906F45-CBE8-4179-94AB-8EB235AC5C14}" srcId="{79F1CCE9-C2EB-4EA9-A60F-E1E14184BBD5}" destId="{B14B8A74-D099-4684-8817-1AF5C8D28684}" srcOrd="1" destOrd="0" parTransId="{6DBE1D38-283E-4B5A-B1AA-74BA2F5C210F}" sibTransId="{B96872CD-0A69-4B32-9C58-FB485BCCFC8F}"/>
    <dgm:cxn modelId="{25C0C9CF-2C90-43EE-B317-EA75AB31B976}" type="presOf" srcId="{4A0D0B01-721D-48CB-BF9C-30E7EF03BD58}" destId="{71008E06-DC8C-44AD-AAF1-5569934619B1}" srcOrd="0" destOrd="2" presId="urn:microsoft.com/office/officeart/2016/7/layout/RepeatingBendingProcessNew"/>
    <dgm:cxn modelId="{35722B76-FE9D-4FD7-914C-8809C7F847E5}" type="presOf" srcId="{0F6D1DE8-C34F-445A-9A4D-C09D46BE0C54}" destId="{DCB780CB-559B-4796-A407-0D749F0DE778}" srcOrd="0" destOrd="3" presId="urn:microsoft.com/office/officeart/2016/7/layout/RepeatingBendingProcessNew"/>
    <dgm:cxn modelId="{0FA3C0D9-6B06-4BB5-A9FA-740D0741CFF2}" type="presOf" srcId="{0F57226C-DF50-46DC-93ED-5409FE68607F}" destId="{71008E06-DC8C-44AD-AAF1-5569934619B1}" srcOrd="0" destOrd="0" presId="urn:microsoft.com/office/officeart/2016/7/layout/RepeatingBendingProcessNew"/>
    <dgm:cxn modelId="{AB5F2661-A4F1-40DC-87FD-0E88247A2CC3}" srcId="{6FA2E211-8BBB-44BF-9F2C-3A3A76311168}" destId="{0BFC3FAB-FFF2-4687-8D3B-2A5DBAFDBB7A}" srcOrd="1" destOrd="0" parTransId="{EBC1E6D8-8205-4A1A-BB86-CE255FF081EA}" sibTransId="{A5F1631F-2350-43D7-9380-924FFC790017}"/>
    <dgm:cxn modelId="{511FF254-6F0B-4CF9-B933-3469AEC6D103}" srcId="{6FA2E211-8BBB-44BF-9F2C-3A3A76311168}" destId="{0F6D1DE8-C34F-445A-9A4D-C09D46BE0C54}" srcOrd="2" destOrd="0" parTransId="{9735CF59-3483-403F-A9BF-7C2C113B93D0}" sibTransId="{70CBEC6A-59C8-43EF-820F-EF8E9454814B}"/>
    <dgm:cxn modelId="{860A9DD0-DA95-4B88-9AFC-B78AD6FCE5E2}" srcId="{79F1CCE9-C2EB-4EA9-A60F-E1E14184BBD5}" destId="{6492E00A-B3ED-42FD-B2D9-D772D00EBD7A}" srcOrd="3" destOrd="0" parTransId="{01B6ECC2-0796-494A-96AF-444DC773CDDC}" sibTransId="{5AD7BEA2-0ED7-46F6-BC6E-E6BD87C7C390}"/>
    <dgm:cxn modelId="{F2FEE39A-E401-4E9C-8C38-3DB0DB19B02B}" type="presOf" srcId="{5044194C-81B0-4E5D-953D-4FA179C1414A}" destId="{124C639C-D1CD-48BA-849B-F0CCE67F3BC3}" srcOrd="1" destOrd="0" presId="urn:microsoft.com/office/officeart/2016/7/layout/RepeatingBendingProcessNew"/>
    <dgm:cxn modelId="{324229CA-F922-4811-901F-2F96DC0A509B}" type="presOf" srcId="{5044194C-81B0-4E5D-953D-4FA179C1414A}" destId="{AB90C6B0-62B7-4787-8422-70C315777AD3}" srcOrd="0" destOrd="0" presId="urn:microsoft.com/office/officeart/2016/7/layout/RepeatingBendingProcessNew"/>
    <dgm:cxn modelId="{5EC54DBE-918F-4068-A350-251564D65BC2}" srcId="{0F57226C-DF50-46DC-93ED-5409FE68607F}" destId="{02A4C54D-1DC3-4EEE-9648-8A7F282EE6B4}" srcOrd="2" destOrd="0" parTransId="{BFA19AB0-24D4-4D18-AA82-08BE17493AC4}" sibTransId="{7EC83928-2122-4669-A67D-4BB2A6300C2B}"/>
    <dgm:cxn modelId="{E506C8D8-EFBB-4E9D-B18F-865DD26D3A5D}" type="presOf" srcId="{B96872CD-0A69-4B32-9C58-FB485BCCFC8F}" destId="{5A395910-E221-4FA3-9CED-69578BBB2529}" srcOrd="0" destOrd="0" presId="urn:microsoft.com/office/officeart/2016/7/layout/RepeatingBendingProcessNew"/>
    <dgm:cxn modelId="{136F91F3-4FF1-4EAF-A0DB-0696AB192D98}" type="presOf" srcId="{1F2461AF-8D99-4568-8F87-9C1CB58911E1}" destId="{DCB780CB-559B-4796-A407-0D749F0DE778}" srcOrd="0" destOrd="1" presId="urn:microsoft.com/office/officeart/2016/7/layout/RepeatingBendingProcessNew"/>
    <dgm:cxn modelId="{322C9DB9-F11A-4C8F-932D-D206B56C7F31}" srcId="{0F57226C-DF50-46DC-93ED-5409FE68607F}" destId="{4A0D0B01-721D-48CB-BF9C-30E7EF03BD58}" srcOrd="1" destOrd="0" parTransId="{01FA3FB4-158D-4A16-AF6E-4C53F83BC936}" sibTransId="{AA862791-314B-49A5-A5F6-D99FC2E5F88B}"/>
    <dgm:cxn modelId="{3DF2D0BB-3955-457E-B462-3DD62EB9B211}" srcId="{79F1CCE9-C2EB-4EA9-A60F-E1E14184BBD5}" destId="{6FA2E211-8BBB-44BF-9F2C-3A3A76311168}" srcOrd="0" destOrd="0" parTransId="{F3A9A683-FB86-4469-891C-D691B36A9F50}" sibTransId="{34319BBB-EA81-413B-85C6-F92CB0FFF8A4}"/>
    <dgm:cxn modelId="{1E783E07-9C86-4E75-B73B-49E913A45FB8}" type="presOf" srcId="{34319BBB-EA81-413B-85C6-F92CB0FFF8A4}" destId="{0BA42162-4F0B-4AA4-BA32-25978BBA0B38}" srcOrd="0" destOrd="0" presId="urn:microsoft.com/office/officeart/2016/7/layout/RepeatingBendingProcessNew"/>
    <dgm:cxn modelId="{6E3D4A08-BC43-4CC6-A616-FA2A9A84AADA}" srcId="{79F1CCE9-C2EB-4EA9-A60F-E1E14184BBD5}" destId="{0F57226C-DF50-46DC-93ED-5409FE68607F}" srcOrd="2" destOrd="0" parTransId="{D78B2617-18D9-44AA-BBD7-66FAAF8F1F42}" sibTransId="{5044194C-81B0-4E5D-953D-4FA179C1414A}"/>
    <dgm:cxn modelId="{598B1544-B668-4C94-80ED-FBD9959D2A93}" srcId="{0F57226C-DF50-46DC-93ED-5409FE68607F}" destId="{60B418CB-C40B-420C-825F-8D580E35ECB1}" srcOrd="0" destOrd="0" parTransId="{B5D72AD6-BF38-47AF-AB80-5674469CF5DA}" sibTransId="{30545CC2-C99C-4495-ACB4-8D2A785364EC}"/>
    <dgm:cxn modelId="{FB89C613-0AED-4626-B5F4-A1DE5084F7ED}" type="presParOf" srcId="{DC49DF7A-A38B-41DE-984D-2DA609B7D4EC}" destId="{DCB780CB-559B-4796-A407-0D749F0DE778}" srcOrd="0" destOrd="0" presId="urn:microsoft.com/office/officeart/2016/7/layout/RepeatingBendingProcessNew"/>
    <dgm:cxn modelId="{3D851F61-5D89-4EF5-9C0D-37343B49EF08}" type="presParOf" srcId="{DC49DF7A-A38B-41DE-984D-2DA609B7D4EC}" destId="{0BA42162-4F0B-4AA4-BA32-25978BBA0B38}" srcOrd="1" destOrd="0" presId="urn:microsoft.com/office/officeart/2016/7/layout/RepeatingBendingProcessNew"/>
    <dgm:cxn modelId="{94DCDE5B-DB7E-4004-B0BD-81B3400F97C9}" type="presParOf" srcId="{0BA42162-4F0B-4AA4-BA32-25978BBA0B38}" destId="{9CA490DD-A571-4D8F-923D-C103FC5ACC16}" srcOrd="0" destOrd="0" presId="urn:microsoft.com/office/officeart/2016/7/layout/RepeatingBendingProcessNew"/>
    <dgm:cxn modelId="{5F5377DE-930B-443B-A8AB-7627055CBB5A}" type="presParOf" srcId="{DC49DF7A-A38B-41DE-984D-2DA609B7D4EC}" destId="{92C48ED8-C40E-4E84-84AB-6B2802BA494B}" srcOrd="2" destOrd="0" presId="urn:microsoft.com/office/officeart/2016/7/layout/RepeatingBendingProcessNew"/>
    <dgm:cxn modelId="{2EDB6D13-2936-4F1A-8B42-69C42B0433F3}" type="presParOf" srcId="{DC49DF7A-A38B-41DE-984D-2DA609B7D4EC}" destId="{5A395910-E221-4FA3-9CED-69578BBB2529}" srcOrd="3" destOrd="0" presId="urn:microsoft.com/office/officeart/2016/7/layout/RepeatingBendingProcessNew"/>
    <dgm:cxn modelId="{424DEB63-4305-4846-B4FE-62DE74A6B6E5}" type="presParOf" srcId="{5A395910-E221-4FA3-9CED-69578BBB2529}" destId="{4F259C79-AB8F-455C-BB5B-78DC3E0C309D}" srcOrd="0" destOrd="0" presId="urn:microsoft.com/office/officeart/2016/7/layout/RepeatingBendingProcessNew"/>
    <dgm:cxn modelId="{B58AF8CA-CA39-4AEE-8A89-C514410A5E32}" type="presParOf" srcId="{DC49DF7A-A38B-41DE-984D-2DA609B7D4EC}" destId="{71008E06-DC8C-44AD-AAF1-5569934619B1}" srcOrd="4" destOrd="0" presId="urn:microsoft.com/office/officeart/2016/7/layout/RepeatingBendingProcessNew"/>
    <dgm:cxn modelId="{9CBADDDC-AC33-4236-AE68-C9312669BEF9}" type="presParOf" srcId="{DC49DF7A-A38B-41DE-984D-2DA609B7D4EC}" destId="{AB90C6B0-62B7-4787-8422-70C315777AD3}" srcOrd="5" destOrd="0" presId="urn:microsoft.com/office/officeart/2016/7/layout/RepeatingBendingProcessNew"/>
    <dgm:cxn modelId="{25DC51C7-A091-4C60-B2D7-5AFF5B8EF4A4}" type="presParOf" srcId="{AB90C6B0-62B7-4787-8422-70C315777AD3}" destId="{124C639C-D1CD-48BA-849B-F0CCE67F3BC3}" srcOrd="0" destOrd="0" presId="urn:microsoft.com/office/officeart/2016/7/layout/RepeatingBendingProcessNew"/>
    <dgm:cxn modelId="{DB948675-D6F2-4F0D-9153-95E3FCCC593F}" type="presParOf" srcId="{DC49DF7A-A38B-41DE-984D-2DA609B7D4EC}" destId="{81A9C0A0-E69A-4469-9B40-9E3985302BD7}"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931B49-21AE-43B8-A58F-BCAE0E5911C7}" type="doc">
      <dgm:prSet loTypeId="urn:microsoft.com/office/officeart/2005/8/layout/hList7#1" loCatId="picture" qsTypeId="urn:microsoft.com/office/officeart/2005/8/quickstyle/simple1" qsCatId="simple" csTypeId="urn:microsoft.com/office/officeart/2005/8/colors/accent1_2" csCatId="accent1" phldr="1"/>
      <dgm:spPr/>
      <dgm:t>
        <a:bodyPr/>
        <a:lstStyle/>
        <a:p>
          <a:endParaRPr lang="en-US"/>
        </a:p>
      </dgm:t>
    </dgm:pt>
    <dgm:pt modelId="{31474F3E-F204-430D-AAB5-90A57E6C5D3D}">
      <dgm:prSet phldrT="[Text]" custT="1"/>
      <dgm:spPr>
        <a:solidFill>
          <a:schemeClr val="accent5"/>
        </a:solidFill>
      </dgm:spPr>
      <dgm:t>
        <a:bodyPr/>
        <a:lstStyle/>
        <a:p>
          <a:r>
            <a:rPr lang="en-US" sz="1800" dirty="0">
              <a:latin typeface="+mj-lt"/>
            </a:rPr>
            <a:t>Current system</a:t>
          </a:r>
        </a:p>
      </dgm:t>
    </dgm:pt>
    <dgm:pt modelId="{8E8190DF-4F91-408B-915E-F06BA636C8CF}" type="parTrans" cxnId="{91744AD9-D760-4C53-9207-7E56831B1765}">
      <dgm:prSet/>
      <dgm:spPr/>
      <dgm:t>
        <a:bodyPr/>
        <a:lstStyle/>
        <a:p>
          <a:endParaRPr lang="en-US">
            <a:latin typeface="+mj-lt"/>
          </a:endParaRPr>
        </a:p>
      </dgm:t>
    </dgm:pt>
    <dgm:pt modelId="{A5C01DF0-0341-4C80-A6DD-9ECD26E571CB}" type="sibTrans" cxnId="{91744AD9-D760-4C53-9207-7E56831B1765}">
      <dgm:prSet/>
      <dgm:spPr/>
      <dgm:t>
        <a:bodyPr/>
        <a:lstStyle/>
        <a:p>
          <a:endParaRPr lang="en-US">
            <a:latin typeface="+mj-lt"/>
          </a:endParaRPr>
        </a:p>
      </dgm:t>
    </dgm:pt>
    <dgm:pt modelId="{7A1E8F24-50A0-48B5-B9C6-4E02A86EF93D}">
      <dgm:prSet phldrT="[Text]" custT="1"/>
      <dgm:spPr>
        <a:solidFill>
          <a:schemeClr val="accent5"/>
        </a:solidFill>
      </dgm:spPr>
      <dgm:t>
        <a:bodyPr/>
        <a:lstStyle/>
        <a:p>
          <a:r>
            <a:rPr lang="en-US" sz="1400" dirty="0">
              <a:latin typeface="+mj-lt"/>
            </a:rPr>
            <a:t>Fragmented care delivery</a:t>
          </a:r>
        </a:p>
      </dgm:t>
    </dgm:pt>
    <dgm:pt modelId="{7464B7F5-3BD6-497B-B018-1AE8325E8C6F}" type="parTrans" cxnId="{612AE509-0806-4902-8B17-1302767D13EB}">
      <dgm:prSet/>
      <dgm:spPr/>
      <dgm:t>
        <a:bodyPr/>
        <a:lstStyle/>
        <a:p>
          <a:endParaRPr lang="en-US">
            <a:latin typeface="+mj-lt"/>
          </a:endParaRPr>
        </a:p>
      </dgm:t>
    </dgm:pt>
    <dgm:pt modelId="{50440587-D69B-4C2B-830C-4847F764C31E}" type="sibTrans" cxnId="{612AE509-0806-4902-8B17-1302767D13EB}">
      <dgm:prSet/>
      <dgm:spPr/>
      <dgm:t>
        <a:bodyPr/>
        <a:lstStyle/>
        <a:p>
          <a:endParaRPr lang="en-US">
            <a:latin typeface="+mj-lt"/>
          </a:endParaRPr>
        </a:p>
      </dgm:t>
    </dgm:pt>
    <dgm:pt modelId="{6A62A0AE-E33A-4E2C-A263-1C4451CA03C0}">
      <dgm:prSet phldrT="[Text]" custT="1"/>
      <dgm:spPr>
        <a:solidFill>
          <a:schemeClr val="accent5"/>
        </a:solidFill>
      </dgm:spPr>
      <dgm:t>
        <a:bodyPr/>
        <a:lstStyle/>
        <a:p>
          <a:r>
            <a:rPr lang="en-US" sz="1400" dirty="0">
              <a:latin typeface="+mj-lt"/>
            </a:rPr>
            <a:t>Disjointed care transitions</a:t>
          </a:r>
        </a:p>
      </dgm:t>
    </dgm:pt>
    <dgm:pt modelId="{BC91C772-345B-4671-88AB-AD9052F5A144}" type="parTrans" cxnId="{AAAD37F2-5EBC-4668-9B16-2EFB547DC60A}">
      <dgm:prSet/>
      <dgm:spPr/>
      <dgm:t>
        <a:bodyPr/>
        <a:lstStyle/>
        <a:p>
          <a:endParaRPr lang="en-US">
            <a:latin typeface="+mj-lt"/>
          </a:endParaRPr>
        </a:p>
      </dgm:t>
    </dgm:pt>
    <dgm:pt modelId="{DF0C22B9-DAEB-4C9F-9FC3-BCFA9C494E9B}" type="sibTrans" cxnId="{AAAD37F2-5EBC-4668-9B16-2EFB547DC60A}">
      <dgm:prSet/>
      <dgm:spPr/>
      <dgm:t>
        <a:bodyPr/>
        <a:lstStyle/>
        <a:p>
          <a:endParaRPr lang="en-US">
            <a:latin typeface="+mj-lt"/>
          </a:endParaRPr>
        </a:p>
      </dgm:t>
    </dgm:pt>
    <dgm:pt modelId="{4E5814B8-DD60-4807-8BF1-E2380AAB0DB0}">
      <dgm:prSet phldrT="[Text]" custT="1"/>
      <dgm:spPr>
        <a:solidFill>
          <a:schemeClr val="accent5"/>
        </a:solidFill>
      </dgm:spPr>
      <dgm:t>
        <a:bodyPr/>
        <a:lstStyle/>
        <a:p>
          <a:r>
            <a:rPr lang="en-US" sz="1400" dirty="0">
              <a:latin typeface="+mj-lt"/>
            </a:rPr>
            <a:t>Disengaged clients</a:t>
          </a:r>
        </a:p>
      </dgm:t>
    </dgm:pt>
    <dgm:pt modelId="{814865F0-B1D6-4D8D-A842-1294865D3392}" type="parTrans" cxnId="{91FEAEFC-FD23-4D24-B6C7-3CD475370947}">
      <dgm:prSet/>
      <dgm:spPr/>
      <dgm:t>
        <a:bodyPr/>
        <a:lstStyle/>
        <a:p>
          <a:endParaRPr lang="en-US">
            <a:latin typeface="+mj-lt"/>
          </a:endParaRPr>
        </a:p>
      </dgm:t>
    </dgm:pt>
    <dgm:pt modelId="{988C0AF0-D14B-4EFC-A7BF-EF3E725921C0}" type="sibTrans" cxnId="{91FEAEFC-FD23-4D24-B6C7-3CD475370947}">
      <dgm:prSet/>
      <dgm:spPr/>
      <dgm:t>
        <a:bodyPr/>
        <a:lstStyle/>
        <a:p>
          <a:endParaRPr lang="en-US">
            <a:latin typeface="+mj-lt"/>
          </a:endParaRPr>
        </a:p>
      </dgm:t>
    </dgm:pt>
    <dgm:pt modelId="{07A7A649-5D44-4284-B928-515969AF28B1}">
      <dgm:prSet phldrT="[Text]" custT="1"/>
      <dgm:spPr>
        <a:solidFill>
          <a:schemeClr val="accent5"/>
        </a:solidFill>
      </dgm:spPr>
      <dgm:t>
        <a:bodyPr/>
        <a:lstStyle/>
        <a:p>
          <a:r>
            <a:rPr lang="en-US" sz="1400" dirty="0">
              <a:latin typeface="+mj-lt"/>
            </a:rPr>
            <a:t>Capacity limits</a:t>
          </a:r>
        </a:p>
      </dgm:t>
    </dgm:pt>
    <dgm:pt modelId="{8EAE38C0-0B03-4F24-8201-8CDF8ED961D0}" type="parTrans" cxnId="{4810598D-D2C9-438D-97C2-491F272FE440}">
      <dgm:prSet/>
      <dgm:spPr/>
      <dgm:t>
        <a:bodyPr/>
        <a:lstStyle/>
        <a:p>
          <a:endParaRPr lang="en-US">
            <a:latin typeface="+mj-lt"/>
          </a:endParaRPr>
        </a:p>
      </dgm:t>
    </dgm:pt>
    <dgm:pt modelId="{CC816336-2184-4AD4-8C04-8E4A133B9952}" type="sibTrans" cxnId="{4810598D-D2C9-438D-97C2-491F272FE440}">
      <dgm:prSet/>
      <dgm:spPr/>
      <dgm:t>
        <a:bodyPr/>
        <a:lstStyle/>
        <a:p>
          <a:endParaRPr lang="en-US">
            <a:latin typeface="+mj-lt"/>
          </a:endParaRPr>
        </a:p>
      </dgm:t>
    </dgm:pt>
    <dgm:pt modelId="{CA359E3A-76EC-42E9-94B0-A43F42F9D42B}">
      <dgm:prSet phldrT="[Text]" custT="1"/>
      <dgm:spPr>
        <a:solidFill>
          <a:schemeClr val="accent5"/>
        </a:solidFill>
      </dgm:spPr>
      <dgm:t>
        <a:bodyPr/>
        <a:lstStyle/>
        <a:p>
          <a:r>
            <a:rPr lang="en-US" sz="1400" dirty="0">
              <a:latin typeface="+mj-lt"/>
            </a:rPr>
            <a:t>Impoverishment</a:t>
          </a:r>
        </a:p>
      </dgm:t>
    </dgm:pt>
    <dgm:pt modelId="{342621F3-4AC4-40B0-90FE-347740B4C31F}" type="parTrans" cxnId="{EEC33F14-1FDE-42D3-B4E7-C92359BB3051}">
      <dgm:prSet/>
      <dgm:spPr/>
      <dgm:t>
        <a:bodyPr/>
        <a:lstStyle/>
        <a:p>
          <a:endParaRPr lang="en-US">
            <a:latin typeface="+mj-lt"/>
          </a:endParaRPr>
        </a:p>
      </dgm:t>
    </dgm:pt>
    <dgm:pt modelId="{40394039-E64D-4176-A5F0-A335F361D039}" type="sibTrans" cxnId="{EEC33F14-1FDE-42D3-B4E7-C92359BB3051}">
      <dgm:prSet/>
      <dgm:spPr/>
      <dgm:t>
        <a:bodyPr/>
        <a:lstStyle/>
        <a:p>
          <a:endParaRPr lang="en-US">
            <a:latin typeface="+mj-lt"/>
          </a:endParaRPr>
        </a:p>
      </dgm:t>
    </dgm:pt>
    <dgm:pt modelId="{28E93E74-1B3E-4CE9-B5C8-704EC1189D2C}">
      <dgm:prSet phldrT="[Text]" custT="1"/>
      <dgm:spPr>
        <a:solidFill>
          <a:schemeClr val="accent5"/>
        </a:solidFill>
      </dgm:spPr>
      <dgm:t>
        <a:bodyPr/>
        <a:lstStyle/>
        <a:p>
          <a:r>
            <a:rPr lang="en-US" sz="1400" dirty="0">
              <a:latin typeface="+mj-lt"/>
            </a:rPr>
            <a:t>Inconsistent measurement</a:t>
          </a:r>
        </a:p>
      </dgm:t>
    </dgm:pt>
    <dgm:pt modelId="{21C84E93-FB08-489B-B802-B4168CFBB00E}" type="parTrans" cxnId="{46BD5FA6-6C4C-41DF-A0FD-EB7203E21C32}">
      <dgm:prSet/>
      <dgm:spPr/>
      <dgm:t>
        <a:bodyPr/>
        <a:lstStyle/>
        <a:p>
          <a:endParaRPr lang="en-US">
            <a:latin typeface="+mj-lt"/>
          </a:endParaRPr>
        </a:p>
      </dgm:t>
    </dgm:pt>
    <dgm:pt modelId="{08B60DFC-AB52-45F1-BAF5-BF35D29730DB}" type="sibTrans" cxnId="{46BD5FA6-6C4C-41DF-A0FD-EB7203E21C32}">
      <dgm:prSet/>
      <dgm:spPr/>
      <dgm:t>
        <a:bodyPr/>
        <a:lstStyle/>
        <a:p>
          <a:endParaRPr lang="en-US">
            <a:latin typeface="+mj-lt"/>
          </a:endParaRPr>
        </a:p>
      </dgm:t>
    </dgm:pt>
    <dgm:pt modelId="{9A9FBA5C-600E-4FE0-96A1-D17142D865EF}">
      <dgm:prSet phldrT="[Text]" custT="1"/>
      <dgm:spPr>
        <a:solidFill>
          <a:schemeClr val="accent5"/>
        </a:solidFill>
      </dgm:spPr>
      <dgm:t>
        <a:bodyPr/>
        <a:lstStyle/>
        <a:p>
          <a:r>
            <a:rPr lang="en-US" sz="1400" dirty="0">
              <a:latin typeface="+mj-lt"/>
            </a:rPr>
            <a:t>Volume-based payment</a:t>
          </a:r>
        </a:p>
      </dgm:t>
    </dgm:pt>
    <dgm:pt modelId="{119F7150-5007-47B3-AD53-DE85BCDB0442}" type="parTrans" cxnId="{8941EDDD-44BC-4EA1-B863-A4786CDA044A}">
      <dgm:prSet/>
      <dgm:spPr/>
      <dgm:t>
        <a:bodyPr/>
        <a:lstStyle/>
        <a:p>
          <a:endParaRPr lang="en-US">
            <a:latin typeface="+mj-lt"/>
          </a:endParaRPr>
        </a:p>
      </dgm:t>
    </dgm:pt>
    <dgm:pt modelId="{E18A9D83-AA02-4007-85BA-4906AD8D14AC}" type="sibTrans" cxnId="{8941EDDD-44BC-4EA1-B863-A4786CDA044A}">
      <dgm:prSet/>
      <dgm:spPr/>
      <dgm:t>
        <a:bodyPr/>
        <a:lstStyle/>
        <a:p>
          <a:endParaRPr lang="en-US">
            <a:latin typeface="+mj-lt"/>
          </a:endParaRPr>
        </a:p>
      </dgm:t>
    </dgm:pt>
    <dgm:pt modelId="{4C37CA91-EBF4-4FC9-AAB7-771CAA21391B}">
      <dgm:prSet phldrT="[Text]" custT="1"/>
      <dgm:spPr>
        <a:solidFill>
          <a:schemeClr val="accent5"/>
        </a:solidFill>
      </dgm:spPr>
      <dgm:t>
        <a:bodyPr/>
        <a:lstStyle/>
        <a:p>
          <a:r>
            <a:rPr lang="en-US" sz="1800" dirty="0">
              <a:latin typeface="+mj-lt"/>
            </a:rPr>
            <a:t>Transformed System</a:t>
          </a:r>
        </a:p>
      </dgm:t>
    </dgm:pt>
    <dgm:pt modelId="{ED17473D-4763-4EF3-9DBE-E8421064FBE7}" type="parTrans" cxnId="{E7FC6F8C-4AA6-4BE1-8266-573A796B2808}">
      <dgm:prSet/>
      <dgm:spPr/>
      <dgm:t>
        <a:bodyPr/>
        <a:lstStyle/>
        <a:p>
          <a:endParaRPr lang="en-US">
            <a:latin typeface="+mj-lt"/>
          </a:endParaRPr>
        </a:p>
      </dgm:t>
    </dgm:pt>
    <dgm:pt modelId="{D920DD0D-EB89-4123-9DBF-45EA12AC9693}" type="sibTrans" cxnId="{E7FC6F8C-4AA6-4BE1-8266-573A796B2808}">
      <dgm:prSet/>
      <dgm:spPr/>
      <dgm:t>
        <a:bodyPr/>
        <a:lstStyle/>
        <a:p>
          <a:endParaRPr lang="en-US">
            <a:latin typeface="+mj-lt"/>
          </a:endParaRPr>
        </a:p>
      </dgm:t>
    </dgm:pt>
    <dgm:pt modelId="{9F79035D-5B86-4E45-A1CB-FD98AA9B510C}">
      <dgm:prSet phldrT="[Text]" custT="1"/>
      <dgm:spPr>
        <a:solidFill>
          <a:schemeClr val="accent5"/>
        </a:solidFill>
      </dgm:spPr>
      <dgm:t>
        <a:bodyPr/>
        <a:lstStyle/>
        <a:p>
          <a:r>
            <a:rPr lang="en-US" sz="1400" dirty="0">
              <a:latin typeface="+mj-lt"/>
            </a:rPr>
            <a:t>Integrated, whole-person care</a:t>
          </a:r>
        </a:p>
      </dgm:t>
    </dgm:pt>
    <dgm:pt modelId="{0A1328C4-4006-4A6B-9B61-B354ACAB4CB0}" type="parTrans" cxnId="{02CF0837-55A6-4895-974B-23C89B57DA68}">
      <dgm:prSet/>
      <dgm:spPr/>
      <dgm:t>
        <a:bodyPr/>
        <a:lstStyle/>
        <a:p>
          <a:endParaRPr lang="en-US">
            <a:latin typeface="+mj-lt"/>
          </a:endParaRPr>
        </a:p>
      </dgm:t>
    </dgm:pt>
    <dgm:pt modelId="{FFC6452A-7986-46A9-987B-D68AA7EF0981}" type="sibTrans" cxnId="{02CF0837-55A6-4895-974B-23C89B57DA68}">
      <dgm:prSet/>
      <dgm:spPr/>
      <dgm:t>
        <a:bodyPr/>
        <a:lstStyle/>
        <a:p>
          <a:endParaRPr lang="en-US">
            <a:latin typeface="+mj-lt"/>
          </a:endParaRPr>
        </a:p>
      </dgm:t>
    </dgm:pt>
    <dgm:pt modelId="{08D019FB-AC6B-44AB-92A8-A7CB30962B51}">
      <dgm:prSet phldrT="[Text]" custT="1"/>
      <dgm:spPr>
        <a:solidFill>
          <a:schemeClr val="accent5"/>
        </a:solidFill>
      </dgm:spPr>
      <dgm:t>
        <a:bodyPr/>
        <a:lstStyle/>
        <a:p>
          <a:r>
            <a:rPr lang="en-US" sz="1400" dirty="0">
              <a:latin typeface="+mj-lt"/>
            </a:rPr>
            <a:t>Coordinated care</a:t>
          </a:r>
        </a:p>
      </dgm:t>
    </dgm:pt>
    <dgm:pt modelId="{4A74A93F-7A88-41B1-9896-5067515520D5}" type="parTrans" cxnId="{2238B701-FE45-47BF-939B-D25C41145B25}">
      <dgm:prSet/>
      <dgm:spPr/>
      <dgm:t>
        <a:bodyPr/>
        <a:lstStyle/>
        <a:p>
          <a:endParaRPr lang="en-US">
            <a:latin typeface="+mj-lt"/>
          </a:endParaRPr>
        </a:p>
      </dgm:t>
    </dgm:pt>
    <dgm:pt modelId="{378C78D3-7C2A-4358-9143-334F919C6079}" type="sibTrans" cxnId="{2238B701-FE45-47BF-939B-D25C41145B25}">
      <dgm:prSet/>
      <dgm:spPr/>
      <dgm:t>
        <a:bodyPr/>
        <a:lstStyle/>
        <a:p>
          <a:endParaRPr lang="en-US">
            <a:latin typeface="+mj-lt"/>
          </a:endParaRPr>
        </a:p>
      </dgm:t>
    </dgm:pt>
    <dgm:pt modelId="{86F703EB-3072-4B19-8679-DC42AE5E4162}">
      <dgm:prSet phldrT="[Text]" custT="1"/>
      <dgm:spPr>
        <a:solidFill>
          <a:schemeClr val="accent5"/>
        </a:solidFill>
      </dgm:spPr>
      <dgm:t>
        <a:bodyPr/>
        <a:lstStyle/>
        <a:p>
          <a:r>
            <a:rPr lang="en-US" sz="1400" dirty="0">
              <a:latin typeface="+mj-lt"/>
            </a:rPr>
            <a:t>Activated clients</a:t>
          </a:r>
        </a:p>
      </dgm:t>
    </dgm:pt>
    <dgm:pt modelId="{A5FC23CA-BCD2-42D1-839F-B4DA793FCCE7}" type="parTrans" cxnId="{1FAC8A40-EC14-4407-AF21-F4AEA23592CC}">
      <dgm:prSet/>
      <dgm:spPr/>
      <dgm:t>
        <a:bodyPr/>
        <a:lstStyle/>
        <a:p>
          <a:endParaRPr lang="en-US">
            <a:latin typeface="+mj-lt"/>
          </a:endParaRPr>
        </a:p>
      </dgm:t>
    </dgm:pt>
    <dgm:pt modelId="{012BFABE-7BA8-4BD6-8E6B-E4D0CB08778E}" type="sibTrans" cxnId="{1FAC8A40-EC14-4407-AF21-F4AEA23592CC}">
      <dgm:prSet/>
      <dgm:spPr/>
      <dgm:t>
        <a:bodyPr/>
        <a:lstStyle/>
        <a:p>
          <a:endParaRPr lang="en-US">
            <a:latin typeface="+mj-lt"/>
          </a:endParaRPr>
        </a:p>
      </dgm:t>
    </dgm:pt>
    <dgm:pt modelId="{CAD432CE-6537-46D7-A3C8-41028E8960F1}">
      <dgm:prSet phldrT="[Text]" custT="1"/>
      <dgm:spPr>
        <a:solidFill>
          <a:schemeClr val="accent5"/>
        </a:solidFill>
      </dgm:spPr>
      <dgm:t>
        <a:bodyPr/>
        <a:lstStyle/>
        <a:p>
          <a:r>
            <a:rPr lang="en-US" sz="1400" dirty="0">
              <a:latin typeface="+mj-lt"/>
            </a:rPr>
            <a:t>Access to appropriate services</a:t>
          </a:r>
        </a:p>
      </dgm:t>
    </dgm:pt>
    <dgm:pt modelId="{40DA5DB7-A869-413A-9D78-DD926AA0A73D}" type="parTrans" cxnId="{BA211C39-D042-42FE-9BDD-368F67FB86C8}">
      <dgm:prSet/>
      <dgm:spPr/>
      <dgm:t>
        <a:bodyPr/>
        <a:lstStyle/>
        <a:p>
          <a:endParaRPr lang="en-US">
            <a:latin typeface="+mj-lt"/>
          </a:endParaRPr>
        </a:p>
      </dgm:t>
    </dgm:pt>
    <dgm:pt modelId="{C9A984B6-6D7B-4833-9D13-FAAB6250F2BF}" type="sibTrans" cxnId="{BA211C39-D042-42FE-9BDD-368F67FB86C8}">
      <dgm:prSet/>
      <dgm:spPr/>
      <dgm:t>
        <a:bodyPr/>
        <a:lstStyle/>
        <a:p>
          <a:endParaRPr lang="en-US">
            <a:latin typeface="+mj-lt"/>
          </a:endParaRPr>
        </a:p>
      </dgm:t>
    </dgm:pt>
    <dgm:pt modelId="{C3C1645F-7535-4156-A3D6-AA1CAF49BF36}">
      <dgm:prSet phldrT="[Text]" custT="1"/>
      <dgm:spPr>
        <a:solidFill>
          <a:schemeClr val="accent5"/>
        </a:solidFill>
      </dgm:spPr>
      <dgm:t>
        <a:bodyPr/>
        <a:lstStyle/>
        <a:p>
          <a:r>
            <a:rPr lang="en-US" sz="1400" dirty="0">
              <a:latin typeface="+mj-lt"/>
            </a:rPr>
            <a:t>Timely supports</a:t>
          </a:r>
        </a:p>
      </dgm:t>
    </dgm:pt>
    <dgm:pt modelId="{6D329A24-BDBC-40A6-A179-C18BBFA28E14}" type="parTrans" cxnId="{012D9BAC-567B-4282-A161-169D3B97B360}">
      <dgm:prSet/>
      <dgm:spPr/>
      <dgm:t>
        <a:bodyPr/>
        <a:lstStyle/>
        <a:p>
          <a:endParaRPr lang="en-US">
            <a:latin typeface="+mj-lt"/>
          </a:endParaRPr>
        </a:p>
      </dgm:t>
    </dgm:pt>
    <dgm:pt modelId="{E8AD57BE-3B70-407E-BA77-9E875314F0DD}" type="sibTrans" cxnId="{012D9BAC-567B-4282-A161-169D3B97B360}">
      <dgm:prSet/>
      <dgm:spPr/>
      <dgm:t>
        <a:bodyPr/>
        <a:lstStyle/>
        <a:p>
          <a:endParaRPr lang="en-US">
            <a:latin typeface="+mj-lt"/>
          </a:endParaRPr>
        </a:p>
      </dgm:t>
    </dgm:pt>
    <dgm:pt modelId="{C647A97E-5300-49A0-ACFF-15EC6D21B01B}">
      <dgm:prSet phldrT="[Text]" custT="1"/>
      <dgm:spPr>
        <a:solidFill>
          <a:schemeClr val="accent5"/>
        </a:solidFill>
      </dgm:spPr>
      <dgm:t>
        <a:bodyPr/>
        <a:lstStyle/>
        <a:p>
          <a:r>
            <a:rPr lang="en-US" sz="1400" dirty="0">
              <a:latin typeface="+mj-lt"/>
            </a:rPr>
            <a:t>Standardized measurement</a:t>
          </a:r>
        </a:p>
      </dgm:t>
    </dgm:pt>
    <dgm:pt modelId="{07BBE3AC-800D-4059-9A5E-58112EEA0201}" type="parTrans" cxnId="{C3EDBBB9-0C5A-4672-BF5F-BCA74DE95DB0}">
      <dgm:prSet/>
      <dgm:spPr/>
      <dgm:t>
        <a:bodyPr/>
        <a:lstStyle/>
        <a:p>
          <a:endParaRPr lang="en-US">
            <a:latin typeface="+mj-lt"/>
          </a:endParaRPr>
        </a:p>
      </dgm:t>
    </dgm:pt>
    <dgm:pt modelId="{AA179E34-1452-44FB-9D35-2209362F849A}" type="sibTrans" cxnId="{C3EDBBB9-0C5A-4672-BF5F-BCA74DE95DB0}">
      <dgm:prSet/>
      <dgm:spPr/>
      <dgm:t>
        <a:bodyPr/>
        <a:lstStyle/>
        <a:p>
          <a:endParaRPr lang="en-US">
            <a:latin typeface="+mj-lt"/>
          </a:endParaRPr>
        </a:p>
      </dgm:t>
    </dgm:pt>
    <dgm:pt modelId="{B769DAAE-C66C-49CB-9768-F346CB00CBEF}">
      <dgm:prSet phldrT="[Text]" custT="1"/>
      <dgm:spPr>
        <a:solidFill>
          <a:schemeClr val="accent5"/>
        </a:solidFill>
      </dgm:spPr>
      <dgm:t>
        <a:bodyPr/>
        <a:lstStyle/>
        <a:p>
          <a:r>
            <a:rPr lang="en-US" sz="1400" dirty="0">
              <a:latin typeface="+mj-lt"/>
            </a:rPr>
            <a:t>Value-based payment</a:t>
          </a:r>
        </a:p>
      </dgm:t>
    </dgm:pt>
    <dgm:pt modelId="{A43B202C-78A6-4A59-ABD1-32745DDEE5A7}" type="parTrans" cxnId="{98DBA623-397F-4F60-8F8F-2233ABF94618}">
      <dgm:prSet/>
      <dgm:spPr/>
      <dgm:t>
        <a:bodyPr/>
        <a:lstStyle/>
        <a:p>
          <a:endParaRPr lang="en-US">
            <a:latin typeface="+mj-lt"/>
          </a:endParaRPr>
        </a:p>
      </dgm:t>
    </dgm:pt>
    <dgm:pt modelId="{0E7E173A-5A63-4487-AE95-80A416A11E88}" type="sibTrans" cxnId="{98DBA623-397F-4F60-8F8F-2233ABF94618}">
      <dgm:prSet/>
      <dgm:spPr/>
      <dgm:t>
        <a:bodyPr/>
        <a:lstStyle/>
        <a:p>
          <a:endParaRPr lang="en-US">
            <a:latin typeface="+mj-lt"/>
          </a:endParaRPr>
        </a:p>
      </dgm:t>
    </dgm:pt>
    <dgm:pt modelId="{6571DAC2-6664-4E23-BB78-2C5775FFD2B9}" type="pres">
      <dgm:prSet presAssocID="{23931B49-21AE-43B8-A58F-BCAE0E5911C7}" presName="Name0" presStyleCnt="0">
        <dgm:presLayoutVars>
          <dgm:dir/>
          <dgm:resizeHandles val="exact"/>
        </dgm:presLayoutVars>
      </dgm:prSet>
      <dgm:spPr/>
      <dgm:t>
        <a:bodyPr/>
        <a:lstStyle/>
        <a:p>
          <a:endParaRPr lang="en-US"/>
        </a:p>
      </dgm:t>
    </dgm:pt>
    <dgm:pt modelId="{842EDCEC-ED95-4F4F-A163-57594B6C17F3}" type="pres">
      <dgm:prSet presAssocID="{23931B49-21AE-43B8-A58F-BCAE0E5911C7}" presName="fgShape" presStyleLbl="fgShp" presStyleIdx="0" presStyleCnt="1" custScaleY="59640" custLinFactNeighborX="318" custLinFactNeighborY="32710"/>
      <dgm:spPr/>
    </dgm:pt>
    <dgm:pt modelId="{993546DB-93EF-4233-8CCF-5DF924C37B45}" type="pres">
      <dgm:prSet presAssocID="{23931B49-21AE-43B8-A58F-BCAE0E5911C7}" presName="linComp" presStyleCnt="0"/>
      <dgm:spPr/>
    </dgm:pt>
    <dgm:pt modelId="{1492F1EF-99E8-4247-B61C-36F20FC117AD}" type="pres">
      <dgm:prSet presAssocID="{31474F3E-F204-430D-AAB5-90A57E6C5D3D}" presName="compNode" presStyleCnt="0"/>
      <dgm:spPr/>
    </dgm:pt>
    <dgm:pt modelId="{4C91B144-A043-45F5-9531-8EF8A0EDA57D}" type="pres">
      <dgm:prSet presAssocID="{31474F3E-F204-430D-AAB5-90A57E6C5D3D}" presName="bkgdShape" presStyleLbl="node1" presStyleIdx="0" presStyleCnt="2" custLinFactNeighborX="1325"/>
      <dgm:spPr/>
      <dgm:t>
        <a:bodyPr/>
        <a:lstStyle/>
        <a:p>
          <a:endParaRPr lang="en-US"/>
        </a:p>
      </dgm:t>
    </dgm:pt>
    <dgm:pt modelId="{278A3A7C-252B-46CD-AE33-806874966F37}" type="pres">
      <dgm:prSet presAssocID="{31474F3E-F204-430D-AAB5-90A57E6C5D3D}" presName="nodeTx" presStyleLbl="node1" presStyleIdx="0" presStyleCnt="2">
        <dgm:presLayoutVars>
          <dgm:bulletEnabled val="1"/>
        </dgm:presLayoutVars>
      </dgm:prSet>
      <dgm:spPr/>
      <dgm:t>
        <a:bodyPr/>
        <a:lstStyle/>
        <a:p>
          <a:endParaRPr lang="en-US"/>
        </a:p>
      </dgm:t>
    </dgm:pt>
    <dgm:pt modelId="{E6C028B7-E74D-4565-8C6F-A9FBADC857F4}" type="pres">
      <dgm:prSet presAssocID="{31474F3E-F204-430D-AAB5-90A57E6C5D3D}" presName="invisiNode" presStyleLbl="node1" presStyleIdx="0" presStyleCnt="2"/>
      <dgm:spPr/>
    </dgm:pt>
    <dgm:pt modelId="{310841E6-71AA-493A-9EE2-36BE3238C8E8}" type="pres">
      <dgm:prSet presAssocID="{31474F3E-F204-430D-AAB5-90A57E6C5D3D}" presName="imagNode" presStyleLbl="fgImgPlace1" presStyleIdx="0" presStyleCnt="2" custScaleX="139307" custScaleY="100304"/>
      <dgm:spPr>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 r="-4000"/>
          </a:stretch>
        </a:blipFill>
      </dgm:spPr>
    </dgm:pt>
    <dgm:pt modelId="{A41BCA9E-65BA-49D4-B32D-67CCFEE288A4}" type="pres">
      <dgm:prSet presAssocID="{A5C01DF0-0341-4C80-A6DD-9ECD26E571CB}" presName="sibTrans" presStyleLbl="sibTrans2D1" presStyleIdx="0" presStyleCnt="0"/>
      <dgm:spPr/>
      <dgm:t>
        <a:bodyPr/>
        <a:lstStyle/>
        <a:p>
          <a:endParaRPr lang="en-US"/>
        </a:p>
      </dgm:t>
    </dgm:pt>
    <dgm:pt modelId="{97037980-43EC-4082-BF00-D37FC9BB33B1}" type="pres">
      <dgm:prSet presAssocID="{4C37CA91-EBF4-4FC9-AAB7-771CAA21391B}" presName="compNode" presStyleCnt="0"/>
      <dgm:spPr/>
    </dgm:pt>
    <dgm:pt modelId="{D4E2DDA4-5351-40B4-97A5-E54E8C8DE3E3}" type="pres">
      <dgm:prSet presAssocID="{4C37CA91-EBF4-4FC9-AAB7-771CAA21391B}" presName="bkgdShape" presStyleLbl="node1" presStyleIdx="1" presStyleCnt="2" custLinFactNeighborX="1325"/>
      <dgm:spPr/>
      <dgm:t>
        <a:bodyPr/>
        <a:lstStyle/>
        <a:p>
          <a:endParaRPr lang="en-US"/>
        </a:p>
      </dgm:t>
    </dgm:pt>
    <dgm:pt modelId="{78432588-63D3-4298-8A38-8CA1291C3808}" type="pres">
      <dgm:prSet presAssocID="{4C37CA91-EBF4-4FC9-AAB7-771CAA21391B}" presName="nodeTx" presStyleLbl="node1" presStyleIdx="1" presStyleCnt="2">
        <dgm:presLayoutVars>
          <dgm:bulletEnabled val="1"/>
        </dgm:presLayoutVars>
      </dgm:prSet>
      <dgm:spPr/>
      <dgm:t>
        <a:bodyPr/>
        <a:lstStyle/>
        <a:p>
          <a:endParaRPr lang="en-US"/>
        </a:p>
      </dgm:t>
    </dgm:pt>
    <dgm:pt modelId="{89087B2F-4758-4D22-829D-33BC78094E48}" type="pres">
      <dgm:prSet presAssocID="{4C37CA91-EBF4-4FC9-AAB7-771CAA21391B}" presName="invisiNode" presStyleLbl="node1" presStyleIdx="1" presStyleCnt="2"/>
      <dgm:spPr/>
    </dgm:pt>
    <dgm:pt modelId="{C3914648-D89C-4F79-8D3E-8A72ED609451}" type="pres">
      <dgm:prSet presAssocID="{4C37CA91-EBF4-4FC9-AAB7-771CAA21391B}" presName="imagNode" presStyleLbl="fgImgPlace1" presStyleIdx="1" presStyleCnt="2" custScaleX="139307" custScaleY="100304"/>
      <dgm:spPr>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Lst>
  <dgm:cxnLst>
    <dgm:cxn modelId="{E1361F35-4236-46C6-A3D5-5D52086F6441}" type="presOf" srcId="{C647A97E-5300-49A0-ACFF-15EC6D21B01B}" destId="{D4E2DDA4-5351-40B4-97A5-E54E8C8DE3E3}" srcOrd="0" destOrd="6" presId="urn:microsoft.com/office/officeart/2005/8/layout/hList7#1"/>
    <dgm:cxn modelId="{91FEAEFC-FD23-4D24-B6C7-3CD475370947}" srcId="{31474F3E-F204-430D-AAB5-90A57E6C5D3D}" destId="{4E5814B8-DD60-4807-8BF1-E2380AAB0DB0}" srcOrd="2" destOrd="0" parTransId="{814865F0-B1D6-4D8D-A842-1294865D3392}" sibTransId="{988C0AF0-D14B-4EFC-A7BF-EF3E725921C0}"/>
    <dgm:cxn modelId="{64643D59-1181-450A-8CAD-61B33F2DBEF4}" type="presOf" srcId="{B769DAAE-C66C-49CB-9768-F346CB00CBEF}" destId="{D4E2DDA4-5351-40B4-97A5-E54E8C8DE3E3}" srcOrd="0" destOrd="7" presId="urn:microsoft.com/office/officeart/2005/8/layout/hList7#1"/>
    <dgm:cxn modelId="{E7FC6F8C-4AA6-4BE1-8266-573A796B2808}" srcId="{23931B49-21AE-43B8-A58F-BCAE0E5911C7}" destId="{4C37CA91-EBF4-4FC9-AAB7-771CAA21391B}" srcOrd="1" destOrd="0" parTransId="{ED17473D-4763-4EF3-9DBE-E8421064FBE7}" sibTransId="{D920DD0D-EB89-4123-9DBF-45EA12AC9693}"/>
    <dgm:cxn modelId="{08A5E48A-CD00-45BE-ABE1-A4AA605B2B21}" type="presOf" srcId="{9F79035D-5B86-4E45-A1CB-FD98AA9B510C}" destId="{D4E2DDA4-5351-40B4-97A5-E54E8C8DE3E3}" srcOrd="0" destOrd="1" presId="urn:microsoft.com/office/officeart/2005/8/layout/hList7#1"/>
    <dgm:cxn modelId="{765F9FD6-2262-4E7C-B2D9-6752D4773F85}" type="presOf" srcId="{28E93E74-1B3E-4CE9-B5C8-704EC1189D2C}" destId="{278A3A7C-252B-46CD-AE33-806874966F37}" srcOrd="1" destOrd="6" presId="urn:microsoft.com/office/officeart/2005/8/layout/hList7#1"/>
    <dgm:cxn modelId="{98DBA623-397F-4F60-8F8F-2233ABF94618}" srcId="{4C37CA91-EBF4-4FC9-AAB7-771CAA21391B}" destId="{B769DAAE-C66C-49CB-9768-F346CB00CBEF}" srcOrd="6" destOrd="0" parTransId="{A43B202C-78A6-4A59-ABD1-32745DDEE5A7}" sibTransId="{0E7E173A-5A63-4487-AE95-80A416A11E88}"/>
    <dgm:cxn modelId="{3A3DF990-5D62-4D39-8E82-E79FF4F846B9}" type="presOf" srcId="{A5C01DF0-0341-4C80-A6DD-9ECD26E571CB}" destId="{A41BCA9E-65BA-49D4-B32D-67CCFEE288A4}" srcOrd="0" destOrd="0" presId="urn:microsoft.com/office/officeart/2005/8/layout/hList7#1"/>
    <dgm:cxn modelId="{02CF0837-55A6-4895-974B-23C89B57DA68}" srcId="{4C37CA91-EBF4-4FC9-AAB7-771CAA21391B}" destId="{9F79035D-5B86-4E45-A1CB-FD98AA9B510C}" srcOrd="0" destOrd="0" parTransId="{0A1328C4-4006-4A6B-9B61-B354ACAB4CB0}" sibTransId="{FFC6452A-7986-46A9-987B-D68AA7EF0981}"/>
    <dgm:cxn modelId="{46BD5FA6-6C4C-41DF-A0FD-EB7203E21C32}" srcId="{31474F3E-F204-430D-AAB5-90A57E6C5D3D}" destId="{28E93E74-1B3E-4CE9-B5C8-704EC1189D2C}" srcOrd="5" destOrd="0" parTransId="{21C84E93-FB08-489B-B802-B4168CFBB00E}" sibTransId="{08B60DFC-AB52-45F1-BAF5-BF35D29730DB}"/>
    <dgm:cxn modelId="{6B863B85-4780-40B6-9159-6239E314D0EB}" type="presOf" srcId="{86F703EB-3072-4B19-8679-DC42AE5E4162}" destId="{78432588-63D3-4298-8A38-8CA1291C3808}" srcOrd="1" destOrd="3" presId="urn:microsoft.com/office/officeart/2005/8/layout/hList7#1"/>
    <dgm:cxn modelId="{BA211C39-D042-42FE-9BDD-368F67FB86C8}" srcId="{4C37CA91-EBF4-4FC9-AAB7-771CAA21391B}" destId="{CAD432CE-6537-46D7-A3C8-41028E8960F1}" srcOrd="3" destOrd="0" parTransId="{40DA5DB7-A869-413A-9D78-DD926AA0A73D}" sibTransId="{C9A984B6-6D7B-4833-9D13-FAAB6250F2BF}"/>
    <dgm:cxn modelId="{EEC33F14-1FDE-42D3-B4E7-C92359BB3051}" srcId="{31474F3E-F204-430D-AAB5-90A57E6C5D3D}" destId="{CA359E3A-76EC-42E9-94B0-A43F42F9D42B}" srcOrd="4" destOrd="0" parTransId="{342621F3-4AC4-40B0-90FE-347740B4C31F}" sibTransId="{40394039-E64D-4176-A5F0-A335F361D039}"/>
    <dgm:cxn modelId="{639609B1-EBEC-4E01-B761-6A07BBEF6AD4}" type="presOf" srcId="{31474F3E-F204-430D-AAB5-90A57E6C5D3D}" destId="{278A3A7C-252B-46CD-AE33-806874966F37}" srcOrd="1" destOrd="0" presId="urn:microsoft.com/office/officeart/2005/8/layout/hList7#1"/>
    <dgm:cxn modelId="{8A00BD67-9C77-4A97-828F-4D9643DBC941}" type="presOf" srcId="{B769DAAE-C66C-49CB-9768-F346CB00CBEF}" destId="{78432588-63D3-4298-8A38-8CA1291C3808}" srcOrd="1" destOrd="7" presId="urn:microsoft.com/office/officeart/2005/8/layout/hList7#1"/>
    <dgm:cxn modelId="{7BA246EF-FAB1-407D-94F0-BDB16F70D8DA}" type="presOf" srcId="{4E5814B8-DD60-4807-8BF1-E2380AAB0DB0}" destId="{278A3A7C-252B-46CD-AE33-806874966F37}" srcOrd="1" destOrd="3" presId="urn:microsoft.com/office/officeart/2005/8/layout/hList7#1"/>
    <dgm:cxn modelId="{8C8705F2-84DB-4A38-8F43-47421C6AA580}" type="presOf" srcId="{08D019FB-AC6B-44AB-92A8-A7CB30962B51}" destId="{D4E2DDA4-5351-40B4-97A5-E54E8C8DE3E3}" srcOrd="0" destOrd="2" presId="urn:microsoft.com/office/officeart/2005/8/layout/hList7#1"/>
    <dgm:cxn modelId="{256E911F-5D5C-4DC9-A930-448205159358}" type="presOf" srcId="{08D019FB-AC6B-44AB-92A8-A7CB30962B51}" destId="{78432588-63D3-4298-8A38-8CA1291C3808}" srcOrd="1" destOrd="2" presId="urn:microsoft.com/office/officeart/2005/8/layout/hList7#1"/>
    <dgm:cxn modelId="{83AC656D-9DA2-483C-A4DB-8C318AF739FB}" type="presOf" srcId="{07A7A649-5D44-4284-B928-515969AF28B1}" destId="{4C91B144-A043-45F5-9531-8EF8A0EDA57D}" srcOrd="0" destOrd="4" presId="urn:microsoft.com/office/officeart/2005/8/layout/hList7#1"/>
    <dgm:cxn modelId="{0CE718AF-3B9C-4CF7-87CD-61C2C26C32B9}" type="presOf" srcId="{31474F3E-F204-430D-AAB5-90A57E6C5D3D}" destId="{4C91B144-A043-45F5-9531-8EF8A0EDA57D}" srcOrd="0" destOrd="0" presId="urn:microsoft.com/office/officeart/2005/8/layout/hList7#1"/>
    <dgm:cxn modelId="{5368C57A-C4E0-4F8C-A70B-F30A7A4B7F68}" type="presOf" srcId="{4C37CA91-EBF4-4FC9-AAB7-771CAA21391B}" destId="{D4E2DDA4-5351-40B4-97A5-E54E8C8DE3E3}" srcOrd="0" destOrd="0" presId="urn:microsoft.com/office/officeart/2005/8/layout/hList7#1"/>
    <dgm:cxn modelId="{1FAC8A40-EC14-4407-AF21-F4AEA23592CC}" srcId="{4C37CA91-EBF4-4FC9-AAB7-771CAA21391B}" destId="{86F703EB-3072-4B19-8679-DC42AE5E4162}" srcOrd="2" destOrd="0" parTransId="{A5FC23CA-BCD2-42D1-839F-B4DA793FCCE7}" sibTransId="{012BFABE-7BA8-4BD6-8E6B-E4D0CB08778E}"/>
    <dgm:cxn modelId="{EE5D3724-3B8D-4CA9-A9A4-3184F5E1BF9E}" type="presOf" srcId="{07A7A649-5D44-4284-B928-515969AF28B1}" destId="{278A3A7C-252B-46CD-AE33-806874966F37}" srcOrd="1" destOrd="4" presId="urn:microsoft.com/office/officeart/2005/8/layout/hList7#1"/>
    <dgm:cxn modelId="{27C7D4F2-F955-4517-A043-F912CCF57081}" type="presOf" srcId="{C3C1645F-7535-4156-A3D6-AA1CAF49BF36}" destId="{D4E2DDA4-5351-40B4-97A5-E54E8C8DE3E3}" srcOrd="0" destOrd="5" presId="urn:microsoft.com/office/officeart/2005/8/layout/hList7#1"/>
    <dgm:cxn modelId="{CBFE8CA8-25A3-4480-B388-8F21765709A0}" type="presOf" srcId="{9A9FBA5C-600E-4FE0-96A1-D17142D865EF}" destId="{278A3A7C-252B-46CD-AE33-806874966F37}" srcOrd="1" destOrd="7" presId="urn:microsoft.com/office/officeart/2005/8/layout/hList7#1"/>
    <dgm:cxn modelId="{D319D9C3-1788-49BD-B02E-ECC8207E3E91}" type="presOf" srcId="{7A1E8F24-50A0-48B5-B9C6-4E02A86EF93D}" destId="{278A3A7C-252B-46CD-AE33-806874966F37}" srcOrd="1" destOrd="1" presId="urn:microsoft.com/office/officeart/2005/8/layout/hList7#1"/>
    <dgm:cxn modelId="{5C32B3B4-39AB-4722-A3E0-3DFA440B11FC}" type="presOf" srcId="{6A62A0AE-E33A-4E2C-A263-1C4451CA03C0}" destId="{4C91B144-A043-45F5-9531-8EF8A0EDA57D}" srcOrd="0" destOrd="2" presId="urn:microsoft.com/office/officeart/2005/8/layout/hList7#1"/>
    <dgm:cxn modelId="{EDA1CF04-0F33-4981-AF79-FFEF5F51D3D4}" type="presOf" srcId="{C647A97E-5300-49A0-ACFF-15EC6D21B01B}" destId="{78432588-63D3-4298-8A38-8CA1291C3808}" srcOrd="1" destOrd="6" presId="urn:microsoft.com/office/officeart/2005/8/layout/hList7#1"/>
    <dgm:cxn modelId="{8941EDDD-44BC-4EA1-B863-A4786CDA044A}" srcId="{31474F3E-F204-430D-AAB5-90A57E6C5D3D}" destId="{9A9FBA5C-600E-4FE0-96A1-D17142D865EF}" srcOrd="6" destOrd="0" parTransId="{119F7150-5007-47B3-AD53-DE85BCDB0442}" sibTransId="{E18A9D83-AA02-4007-85BA-4906AD8D14AC}"/>
    <dgm:cxn modelId="{4810598D-D2C9-438D-97C2-491F272FE440}" srcId="{31474F3E-F204-430D-AAB5-90A57E6C5D3D}" destId="{07A7A649-5D44-4284-B928-515969AF28B1}" srcOrd="3" destOrd="0" parTransId="{8EAE38C0-0B03-4F24-8201-8CDF8ED961D0}" sibTransId="{CC816336-2184-4AD4-8C04-8E4A133B9952}"/>
    <dgm:cxn modelId="{8A14A45E-9711-43C8-BD27-E79581AB5E3B}" type="presOf" srcId="{4C37CA91-EBF4-4FC9-AAB7-771CAA21391B}" destId="{78432588-63D3-4298-8A38-8CA1291C3808}" srcOrd="1" destOrd="0" presId="urn:microsoft.com/office/officeart/2005/8/layout/hList7#1"/>
    <dgm:cxn modelId="{14AB189C-BB5A-4B41-A206-33B300694D69}" type="presOf" srcId="{28E93E74-1B3E-4CE9-B5C8-704EC1189D2C}" destId="{4C91B144-A043-45F5-9531-8EF8A0EDA57D}" srcOrd="0" destOrd="6" presId="urn:microsoft.com/office/officeart/2005/8/layout/hList7#1"/>
    <dgm:cxn modelId="{8732FFD7-632E-4A1E-BF39-46353A3E1850}" type="presOf" srcId="{86F703EB-3072-4B19-8679-DC42AE5E4162}" destId="{D4E2DDA4-5351-40B4-97A5-E54E8C8DE3E3}" srcOrd="0" destOrd="3" presId="urn:microsoft.com/office/officeart/2005/8/layout/hList7#1"/>
    <dgm:cxn modelId="{442399E9-094C-42E9-8C7E-150984533F39}" type="presOf" srcId="{6A62A0AE-E33A-4E2C-A263-1C4451CA03C0}" destId="{278A3A7C-252B-46CD-AE33-806874966F37}" srcOrd="1" destOrd="2" presId="urn:microsoft.com/office/officeart/2005/8/layout/hList7#1"/>
    <dgm:cxn modelId="{2EEDD21C-BD54-4644-AEEA-70327288F1CF}" type="presOf" srcId="{CAD432CE-6537-46D7-A3C8-41028E8960F1}" destId="{D4E2DDA4-5351-40B4-97A5-E54E8C8DE3E3}" srcOrd="0" destOrd="4" presId="urn:microsoft.com/office/officeart/2005/8/layout/hList7#1"/>
    <dgm:cxn modelId="{AAAD37F2-5EBC-4668-9B16-2EFB547DC60A}" srcId="{31474F3E-F204-430D-AAB5-90A57E6C5D3D}" destId="{6A62A0AE-E33A-4E2C-A263-1C4451CA03C0}" srcOrd="1" destOrd="0" parTransId="{BC91C772-345B-4671-88AB-AD9052F5A144}" sibTransId="{DF0C22B9-DAEB-4C9F-9FC3-BCFA9C494E9B}"/>
    <dgm:cxn modelId="{14D76528-F0BF-43FA-8B66-55F0BF74DFE9}" type="presOf" srcId="{9F79035D-5B86-4E45-A1CB-FD98AA9B510C}" destId="{78432588-63D3-4298-8A38-8CA1291C3808}" srcOrd="1" destOrd="1" presId="urn:microsoft.com/office/officeart/2005/8/layout/hList7#1"/>
    <dgm:cxn modelId="{81CDB603-442A-4ED4-9054-86B7F765901A}" type="presOf" srcId="{CA359E3A-76EC-42E9-94B0-A43F42F9D42B}" destId="{4C91B144-A043-45F5-9531-8EF8A0EDA57D}" srcOrd="0" destOrd="5" presId="urn:microsoft.com/office/officeart/2005/8/layout/hList7#1"/>
    <dgm:cxn modelId="{DFFC7441-DB73-4D3C-95E3-1227756FDC68}" type="presOf" srcId="{C3C1645F-7535-4156-A3D6-AA1CAF49BF36}" destId="{78432588-63D3-4298-8A38-8CA1291C3808}" srcOrd="1" destOrd="5" presId="urn:microsoft.com/office/officeart/2005/8/layout/hList7#1"/>
    <dgm:cxn modelId="{1AE24551-2571-45EA-A345-DEE4B07E43C9}" type="presOf" srcId="{7A1E8F24-50A0-48B5-B9C6-4E02A86EF93D}" destId="{4C91B144-A043-45F5-9531-8EF8A0EDA57D}" srcOrd="0" destOrd="1" presId="urn:microsoft.com/office/officeart/2005/8/layout/hList7#1"/>
    <dgm:cxn modelId="{A5E7458F-B7A6-4906-B17D-64144CEF91F7}" type="presOf" srcId="{CAD432CE-6537-46D7-A3C8-41028E8960F1}" destId="{78432588-63D3-4298-8A38-8CA1291C3808}" srcOrd="1" destOrd="4" presId="urn:microsoft.com/office/officeart/2005/8/layout/hList7#1"/>
    <dgm:cxn modelId="{C3EDBBB9-0C5A-4672-BF5F-BCA74DE95DB0}" srcId="{4C37CA91-EBF4-4FC9-AAB7-771CAA21391B}" destId="{C647A97E-5300-49A0-ACFF-15EC6D21B01B}" srcOrd="5" destOrd="0" parTransId="{07BBE3AC-800D-4059-9A5E-58112EEA0201}" sibTransId="{AA179E34-1452-44FB-9D35-2209362F849A}"/>
    <dgm:cxn modelId="{F1BF5DB8-10C3-408E-AB15-CFCB5F9A6DAF}" type="presOf" srcId="{9A9FBA5C-600E-4FE0-96A1-D17142D865EF}" destId="{4C91B144-A043-45F5-9531-8EF8A0EDA57D}" srcOrd="0" destOrd="7" presId="urn:microsoft.com/office/officeart/2005/8/layout/hList7#1"/>
    <dgm:cxn modelId="{B544FB42-65EE-4BB8-A71D-868B2E57D8BC}" type="presOf" srcId="{CA359E3A-76EC-42E9-94B0-A43F42F9D42B}" destId="{278A3A7C-252B-46CD-AE33-806874966F37}" srcOrd="1" destOrd="5" presId="urn:microsoft.com/office/officeart/2005/8/layout/hList7#1"/>
    <dgm:cxn modelId="{05BF3CC8-A5F6-49F8-B65D-9D1B3BE197B4}" type="presOf" srcId="{23931B49-21AE-43B8-A58F-BCAE0E5911C7}" destId="{6571DAC2-6664-4E23-BB78-2C5775FFD2B9}" srcOrd="0" destOrd="0" presId="urn:microsoft.com/office/officeart/2005/8/layout/hList7#1"/>
    <dgm:cxn modelId="{2238B701-FE45-47BF-939B-D25C41145B25}" srcId="{4C37CA91-EBF4-4FC9-AAB7-771CAA21391B}" destId="{08D019FB-AC6B-44AB-92A8-A7CB30962B51}" srcOrd="1" destOrd="0" parTransId="{4A74A93F-7A88-41B1-9896-5067515520D5}" sibTransId="{378C78D3-7C2A-4358-9143-334F919C6079}"/>
    <dgm:cxn modelId="{012D9BAC-567B-4282-A161-169D3B97B360}" srcId="{4C37CA91-EBF4-4FC9-AAB7-771CAA21391B}" destId="{C3C1645F-7535-4156-A3D6-AA1CAF49BF36}" srcOrd="4" destOrd="0" parTransId="{6D329A24-BDBC-40A6-A179-C18BBFA28E14}" sibTransId="{E8AD57BE-3B70-407E-BA77-9E875314F0DD}"/>
    <dgm:cxn modelId="{612AE509-0806-4902-8B17-1302767D13EB}" srcId="{31474F3E-F204-430D-AAB5-90A57E6C5D3D}" destId="{7A1E8F24-50A0-48B5-B9C6-4E02A86EF93D}" srcOrd="0" destOrd="0" parTransId="{7464B7F5-3BD6-497B-B018-1AE8325E8C6F}" sibTransId="{50440587-D69B-4C2B-830C-4847F764C31E}"/>
    <dgm:cxn modelId="{91744AD9-D760-4C53-9207-7E56831B1765}" srcId="{23931B49-21AE-43B8-A58F-BCAE0E5911C7}" destId="{31474F3E-F204-430D-AAB5-90A57E6C5D3D}" srcOrd="0" destOrd="0" parTransId="{8E8190DF-4F91-408B-915E-F06BA636C8CF}" sibTransId="{A5C01DF0-0341-4C80-A6DD-9ECD26E571CB}"/>
    <dgm:cxn modelId="{3D8A457A-D3DB-4C6A-9ECE-50869EEAD815}" type="presOf" srcId="{4E5814B8-DD60-4807-8BF1-E2380AAB0DB0}" destId="{4C91B144-A043-45F5-9531-8EF8A0EDA57D}" srcOrd="0" destOrd="3" presId="urn:microsoft.com/office/officeart/2005/8/layout/hList7#1"/>
    <dgm:cxn modelId="{51C9AF8F-2E38-4496-904F-D663EAB1CBAF}" type="presParOf" srcId="{6571DAC2-6664-4E23-BB78-2C5775FFD2B9}" destId="{842EDCEC-ED95-4F4F-A163-57594B6C17F3}" srcOrd="0" destOrd="0" presId="urn:microsoft.com/office/officeart/2005/8/layout/hList7#1"/>
    <dgm:cxn modelId="{1690B805-9974-436D-A4FE-4D989EF8D8C5}" type="presParOf" srcId="{6571DAC2-6664-4E23-BB78-2C5775FFD2B9}" destId="{993546DB-93EF-4233-8CCF-5DF924C37B45}" srcOrd="1" destOrd="0" presId="urn:microsoft.com/office/officeart/2005/8/layout/hList7#1"/>
    <dgm:cxn modelId="{A72FEC30-1C12-4FB4-BB89-D58C89188E47}" type="presParOf" srcId="{993546DB-93EF-4233-8CCF-5DF924C37B45}" destId="{1492F1EF-99E8-4247-B61C-36F20FC117AD}" srcOrd="0" destOrd="0" presId="urn:microsoft.com/office/officeart/2005/8/layout/hList7#1"/>
    <dgm:cxn modelId="{5398A2D9-689B-45AF-806C-D02EE5D21629}" type="presParOf" srcId="{1492F1EF-99E8-4247-B61C-36F20FC117AD}" destId="{4C91B144-A043-45F5-9531-8EF8A0EDA57D}" srcOrd="0" destOrd="0" presId="urn:microsoft.com/office/officeart/2005/8/layout/hList7#1"/>
    <dgm:cxn modelId="{39B702EC-52E2-4637-AFB4-DF695373CD56}" type="presParOf" srcId="{1492F1EF-99E8-4247-B61C-36F20FC117AD}" destId="{278A3A7C-252B-46CD-AE33-806874966F37}" srcOrd="1" destOrd="0" presId="urn:microsoft.com/office/officeart/2005/8/layout/hList7#1"/>
    <dgm:cxn modelId="{E3C0310E-FEB8-4B1F-86FD-D97701FAC3FD}" type="presParOf" srcId="{1492F1EF-99E8-4247-B61C-36F20FC117AD}" destId="{E6C028B7-E74D-4565-8C6F-A9FBADC857F4}" srcOrd="2" destOrd="0" presId="urn:microsoft.com/office/officeart/2005/8/layout/hList7#1"/>
    <dgm:cxn modelId="{A5943E38-A250-49C5-B370-44B6B62B679A}" type="presParOf" srcId="{1492F1EF-99E8-4247-B61C-36F20FC117AD}" destId="{310841E6-71AA-493A-9EE2-36BE3238C8E8}" srcOrd="3" destOrd="0" presId="urn:microsoft.com/office/officeart/2005/8/layout/hList7#1"/>
    <dgm:cxn modelId="{99C5DE67-E594-431D-8FBB-C425B6B6D08A}" type="presParOf" srcId="{993546DB-93EF-4233-8CCF-5DF924C37B45}" destId="{A41BCA9E-65BA-49D4-B32D-67CCFEE288A4}" srcOrd="1" destOrd="0" presId="urn:microsoft.com/office/officeart/2005/8/layout/hList7#1"/>
    <dgm:cxn modelId="{C4CCE0B8-A4DD-4EDA-B03F-68259966D0D6}" type="presParOf" srcId="{993546DB-93EF-4233-8CCF-5DF924C37B45}" destId="{97037980-43EC-4082-BF00-D37FC9BB33B1}" srcOrd="2" destOrd="0" presId="urn:microsoft.com/office/officeart/2005/8/layout/hList7#1"/>
    <dgm:cxn modelId="{0E20079B-0851-4A53-B5F4-5AB0EE43D058}" type="presParOf" srcId="{97037980-43EC-4082-BF00-D37FC9BB33B1}" destId="{D4E2DDA4-5351-40B4-97A5-E54E8C8DE3E3}" srcOrd="0" destOrd="0" presId="urn:microsoft.com/office/officeart/2005/8/layout/hList7#1"/>
    <dgm:cxn modelId="{0B43003C-3C1E-4475-BB18-B8BE757F35BA}" type="presParOf" srcId="{97037980-43EC-4082-BF00-D37FC9BB33B1}" destId="{78432588-63D3-4298-8A38-8CA1291C3808}" srcOrd="1" destOrd="0" presId="urn:microsoft.com/office/officeart/2005/8/layout/hList7#1"/>
    <dgm:cxn modelId="{101B4176-A592-4834-A87F-1620DD1C5E61}" type="presParOf" srcId="{97037980-43EC-4082-BF00-D37FC9BB33B1}" destId="{89087B2F-4758-4D22-829D-33BC78094E48}" srcOrd="2" destOrd="0" presId="urn:microsoft.com/office/officeart/2005/8/layout/hList7#1"/>
    <dgm:cxn modelId="{F31AD8D4-EA55-4C74-9B9C-BD26EF2AF1A4}" type="presParOf" srcId="{97037980-43EC-4082-BF00-D37FC9BB33B1}" destId="{C3914648-D89C-4F79-8D3E-8A72ED609451}"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1D60A1-D0A6-47FE-9E2D-6EA12201324B}" type="doc">
      <dgm:prSet loTypeId="urn:microsoft.com/office/officeart/2005/8/layout/matrix3" loCatId="matrix" qsTypeId="urn:microsoft.com/office/officeart/2005/8/quickstyle/simple3" qsCatId="simple" csTypeId="urn:microsoft.com/office/officeart/2005/8/colors/accent1_3" csCatId="accent1"/>
      <dgm:spPr/>
      <dgm:t>
        <a:bodyPr/>
        <a:lstStyle/>
        <a:p>
          <a:endParaRPr lang="en-US"/>
        </a:p>
      </dgm:t>
    </dgm:pt>
    <dgm:pt modelId="{0C26449C-F090-4521-955B-1D2F5F4402F3}">
      <dgm:prSet/>
      <dgm:spPr/>
      <dgm:t>
        <a:bodyPr/>
        <a:lstStyle/>
        <a:p>
          <a:r>
            <a:rPr lang="en-US"/>
            <a:t>Partnering with IHI on Science of Improvement</a:t>
          </a:r>
        </a:p>
      </dgm:t>
    </dgm:pt>
    <dgm:pt modelId="{45D9D4A1-E8E9-4F9F-9FBC-5329E8518F3C}" type="parTrans" cxnId="{622EA1F6-295A-4CC9-AAE3-B9F9B26A5ABD}">
      <dgm:prSet/>
      <dgm:spPr/>
      <dgm:t>
        <a:bodyPr/>
        <a:lstStyle/>
        <a:p>
          <a:endParaRPr lang="en-US"/>
        </a:p>
      </dgm:t>
    </dgm:pt>
    <dgm:pt modelId="{C7C5882B-6DDF-4E8E-B52E-99ACCC18B611}" type="sibTrans" cxnId="{622EA1F6-295A-4CC9-AAE3-B9F9B26A5ABD}">
      <dgm:prSet/>
      <dgm:spPr/>
      <dgm:t>
        <a:bodyPr/>
        <a:lstStyle/>
        <a:p>
          <a:endParaRPr lang="en-US"/>
        </a:p>
      </dgm:t>
    </dgm:pt>
    <dgm:pt modelId="{83AB9053-23AE-4C44-A8E2-EAD90680B717}">
      <dgm:prSet/>
      <dgm:spPr/>
      <dgm:t>
        <a:bodyPr/>
        <a:lstStyle/>
        <a:p>
          <a:r>
            <a:rPr lang="en-US"/>
            <a:t>Leadership Alliance</a:t>
          </a:r>
        </a:p>
      </dgm:t>
    </dgm:pt>
    <dgm:pt modelId="{05E126DF-4D49-48BC-A453-3C239FA3B99E}" type="parTrans" cxnId="{3F9ECFA1-8E81-491B-A85A-116BBD624F64}">
      <dgm:prSet/>
      <dgm:spPr/>
      <dgm:t>
        <a:bodyPr/>
        <a:lstStyle/>
        <a:p>
          <a:endParaRPr lang="en-US"/>
        </a:p>
      </dgm:t>
    </dgm:pt>
    <dgm:pt modelId="{46F676CB-A56F-4113-9A44-2D372A320CE0}" type="sibTrans" cxnId="{3F9ECFA1-8E81-491B-A85A-116BBD624F64}">
      <dgm:prSet/>
      <dgm:spPr/>
      <dgm:t>
        <a:bodyPr/>
        <a:lstStyle/>
        <a:p>
          <a:endParaRPr lang="en-US"/>
        </a:p>
      </dgm:t>
    </dgm:pt>
    <dgm:pt modelId="{A02894A1-8872-44D2-8683-0193398C13E6}">
      <dgm:prSet/>
      <dgm:spPr/>
      <dgm:t>
        <a:bodyPr/>
        <a:lstStyle/>
        <a:p>
          <a:r>
            <a:rPr lang="en-US"/>
            <a:t>Joy in Work</a:t>
          </a:r>
        </a:p>
      </dgm:t>
    </dgm:pt>
    <dgm:pt modelId="{0DD0A475-C5F3-45D3-A018-7867D9297912}" type="parTrans" cxnId="{93D9AFC7-3188-4231-AC99-91409DC38036}">
      <dgm:prSet/>
      <dgm:spPr/>
      <dgm:t>
        <a:bodyPr/>
        <a:lstStyle/>
        <a:p>
          <a:endParaRPr lang="en-US"/>
        </a:p>
      </dgm:t>
    </dgm:pt>
    <dgm:pt modelId="{E995D4C8-4282-4D93-A3EF-FD58B28F8516}" type="sibTrans" cxnId="{93D9AFC7-3188-4231-AC99-91409DC38036}">
      <dgm:prSet/>
      <dgm:spPr/>
      <dgm:t>
        <a:bodyPr/>
        <a:lstStyle/>
        <a:p>
          <a:endParaRPr lang="en-US"/>
        </a:p>
      </dgm:t>
    </dgm:pt>
    <dgm:pt modelId="{35BF16C6-A491-40DE-9831-3D02DF2CAF6F}">
      <dgm:prSet/>
      <dgm:spPr/>
      <dgm:t>
        <a:bodyPr/>
        <a:lstStyle/>
        <a:p>
          <a:r>
            <a:rPr lang="en-US"/>
            <a:t>Workforce Development and Sustainability </a:t>
          </a:r>
        </a:p>
      </dgm:t>
    </dgm:pt>
    <dgm:pt modelId="{2D0BE225-0CD0-4827-881A-B3FE3B02E24C}" type="parTrans" cxnId="{6B597B63-6C7D-4252-A198-0897C6F7E586}">
      <dgm:prSet/>
      <dgm:spPr/>
      <dgm:t>
        <a:bodyPr/>
        <a:lstStyle/>
        <a:p>
          <a:endParaRPr lang="en-US"/>
        </a:p>
      </dgm:t>
    </dgm:pt>
    <dgm:pt modelId="{9F5522B4-54B7-4FB6-B502-E04B2513902F}" type="sibTrans" cxnId="{6B597B63-6C7D-4252-A198-0897C6F7E586}">
      <dgm:prSet/>
      <dgm:spPr/>
      <dgm:t>
        <a:bodyPr/>
        <a:lstStyle/>
        <a:p>
          <a:endParaRPr lang="en-US"/>
        </a:p>
      </dgm:t>
    </dgm:pt>
    <dgm:pt modelId="{508359E5-7688-4DDC-AFCC-134C52344E03}">
      <dgm:prSet/>
      <dgm:spPr/>
      <dgm:t>
        <a:bodyPr/>
        <a:lstStyle/>
        <a:p>
          <a:r>
            <a:rPr lang="en-US"/>
            <a:t>100 Million Healthier Lives</a:t>
          </a:r>
        </a:p>
      </dgm:t>
    </dgm:pt>
    <dgm:pt modelId="{8A514D03-5596-49E1-BB4C-3F80134B5501}" type="parTrans" cxnId="{0D5979AE-651B-49F6-AA79-881D4084B50C}">
      <dgm:prSet/>
      <dgm:spPr/>
      <dgm:t>
        <a:bodyPr/>
        <a:lstStyle/>
        <a:p>
          <a:endParaRPr lang="en-US"/>
        </a:p>
      </dgm:t>
    </dgm:pt>
    <dgm:pt modelId="{C296833D-5077-4636-BFC5-800170176D26}" type="sibTrans" cxnId="{0D5979AE-651B-49F6-AA79-881D4084B50C}">
      <dgm:prSet/>
      <dgm:spPr/>
      <dgm:t>
        <a:bodyPr/>
        <a:lstStyle/>
        <a:p>
          <a:endParaRPr lang="en-US"/>
        </a:p>
      </dgm:t>
    </dgm:pt>
    <dgm:pt modelId="{AD3DE044-A586-4899-BC38-2EBE8460781C}" type="pres">
      <dgm:prSet presAssocID="{3F1D60A1-D0A6-47FE-9E2D-6EA12201324B}" presName="matrix" presStyleCnt="0">
        <dgm:presLayoutVars>
          <dgm:chMax val="1"/>
          <dgm:dir/>
          <dgm:resizeHandles val="exact"/>
        </dgm:presLayoutVars>
      </dgm:prSet>
      <dgm:spPr/>
      <dgm:t>
        <a:bodyPr/>
        <a:lstStyle/>
        <a:p>
          <a:endParaRPr lang="en-US"/>
        </a:p>
      </dgm:t>
    </dgm:pt>
    <dgm:pt modelId="{C8C0B972-0AEF-42B9-AE56-FD7528C18038}" type="pres">
      <dgm:prSet presAssocID="{3F1D60A1-D0A6-47FE-9E2D-6EA12201324B}" presName="diamond" presStyleLbl="bgShp" presStyleIdx="0" presStyleCnt="1"/>
      <dgm:spPr/>
    </dgm:pt>
    <dgm:pt modelId="{C98D8256-A122-4D65-A537-057E8E95AE93}" type="pres">
      <dgm:prSet presAssocID="{3F1D60A1-D0A6-47FE-9E2D-6EA12201324B}" presName="quad1" presStyleLbl="node1" presStyleIdx="0" presStyleCnt="4">
        <dgm:presLayoutVars>
          <dgm:chMax val="0"/>
          <dgm:chPref val="0"/>
          <dgm:bulletEnabled val="1"/>
        </dgm:presLayoutVars>
      </dgm:prSet>
      <dgm:spPr/>
      <dgm:t>
        <a:bodyPr/>
        <a:lstStyle/>
        <a:p>
          <a:endParaRPr lang="en-US"/>
        </a:p>
      </dgm:t>
    </dgm:pt>
    <dgm:pt modelId="{603EE251-06D6-4005-AB5B-CAC4E10C463A}" type="pres">
      <dgm:prSet presAssocID="{3F1D60A1-D0A6-47FE-9E2D-6EA12201324B}" presName="quad2" presStyleLbl="node1" presStyleIdx="1" presStyleCnt="4">
        <dgm:presLayoutVars>
          <dgm:chMax val="0"/>
          <dgm:chPref val="0"/>
          <dgm:bulletEnabled val="1"/>
        </dgm:presLayoutVars>
      </dgm:prSet>
      <dgm:spPr/>
      <dgm:t>
        <a:bodyPr/>
        <a:lstStyle/>
        <a:p>
          <a:endParaRPr lang="en-US"/>
        </a:p>
      </dgm:t>
    </dgm:pt>
    <dgm:pt modelId="{C6F71197-D386-4519-A58F-D806788A8C12}" type="pres">
      <dgm:prSet presAssocID="{3F1D60A1-D0A6-47FE-9E2D-6EA12201324B}" presName="quad3" presStyleLbl="node1" presStyleIdx="2" presStyleCnt="4">
        <dgm:presLayoutVars>
          <dgm:chMax val="0"/>
          <dgm:chPref val="0"/>
          <dgm:bulletEnabled val="1"/>
        </dgm:presLayoutVars>
      </dgm:prSet>
      <dgm:spPr/>
      <dgm:t>
        <a:bodyPr/>
        <a:lstStyle/>
        <a:p>
          <a:endParaRPr lang="en-US"/>
        </a:p>
      </dgm:t>
    </dgm:pt>
    <dgm:pt modelId="{2AFC43C9-76E7-454E-AF0A-0CB305FE694C}" type="pres">
      <dgm:prSet presAssocID="{3F1D60A1-D0A6-47FE-9E2D-6EA12201324B}" presName="quad4" presStyleLbl="node1" presStyleIdx="3" presStyleCnt="4">
        <dgm:presLayoutVars>
          <dgm:chMax val="0"/>
          <dgm:chPref val="0"/>
          <dgm:bulletEnabled val="1"/>
        </dgm:presLayoutVars>
      </dgm:prSet>
      <dgm:spPr/>
      <dgm:t>
        <a:bodyPr/>
        <a:lstStyle/>
        <a:p>
          <a:endParaRPr lang="en-US"/>
        </a:p>
      </dgm:t>
    </dgm:pt>
  </dgm:ptLst>
  <dgm:cxnLst>
    <dgm:cxn modelId="{3F9ECFA1-8E81-491B-A85A-116BBD624F64}" srcId="{3F1D60A1-D0A6-47FE-9E2D-6EA12201324B}" destId="{83AB9053-23AE-4C44-A8E2-EAD90680B717}" srcOrd="1" destOrd="0" parTransId="{05E126DF-4D49-48BC-A453-3C239FA3B99E}" sibTransId="{46F676CB-A56F-4113-9A44-2D372A320CE0}"/>
    <dgm:cxn modelId="{0D5979AE-651B-49F6-AA79-881D4084B50C}" srcId="{3F1D60A1-D0A6-47FE-9E2D-6EA12201324B}" destId="{508359E5-7688-4DDC-AFCC-134C52344E03}" srcOrd="3" destOrd="0" parTransId="{8A514D03-5596-49E1-BB4C-3F80134B5501}" sibTransId="{C296833D-5077-4636-BFC5-800170176D26}"/>
    <dgm:cxn modelId="{622EA1F6-295A-4CC9-AAE3-B9F9B26A5ABD}" srcId="{3F1D60A1-D0A6-47FE-9E2D-6EA12201324B}" destId="{0C26449C-F090-4521-955B-1D2F5F4402F3}" srcOrd="0" destOrd="0" parTransId="{45D9D4A1-E8E9-4F9F-9FBC-5329E8518F3C}" sibTransId="{C7C5882B-6DDF-4E8E-B52E-99ACCC18B611}"/>
    <dgm:cxn modelId="{93D9AFC7-3188-4231-AC99-91409DC38036}" srcId="{3F1D60A1-D0A6-47FE-9E2D-6EA12201324B}" destId="{A02894A1-8872-44D2-8683-0193398C13E6}" srcOrd="2" destOrd="0" parTransId="{0DD0A475-C5F3-45D3-A018-7867D9297912}" sibTransId="{E995D4C8-4282-4D93-A3EF-FD58B28F8516}"/>
    <dgm:cxn modelId="{7082415C-1AF9-4949-8209-8D4BB3A28AF1}" type="presOf" srcId="{0C26449C-F090-4521-955B-1D2F5F4402F3}" destId="{C98D8256-A122-4D65-A537-057E8E95AE93}" srcOrd="0" destOrd="0" presId="urn:microsoft.com/office/officeart/2005/8/layout/matrix3"/>
    <dgm:cxn modelId="{211CFC9D-6BF9-401D-9D2B-CE232D8D107E}" type="presOf" srcId="{A02894A1-8872-44D2-8683-0193398C13E6}" destId="{C6F71197-D386-4519-A58F-D806788A8C12}" srcOrd="0" destOrd="0" presId="urn:microsoft.com/office/officeart/2005/8/layout/matrix3"/>
    <dgm:cxn modelId="{94E54A07-2EB3-48FF-9E2A-AA6D2762AB5F}" type="presOf" srcId="{3F1D60A1-D0A6-47FE-9E2D-6EA12201324B}" destId="{AD3DE044-A586-4899-BC38-2EBE8460781C}" srcOrd="0" destOrd="0" presId="urn:microsoft.com/office/officeart/2005/8/layout/matrix3"/>
    <dgm:cxn modelId="{96510101-701E-4D96-BF2C-8D3648AEFAD8}" type="presOf" srcId="{35BF16C6-A491-40DE-9831-3D02DF2CAF6F}" destId="{C6F71197-D386-4519-A58F-D806788A8C12}" srcOrd="0" destOrd="1" presId="urn:microsoft.com/office/officeart/2005/8/layout/matrix3"/>
    <dgm:cxn modelId="{054F8B79-12D2-4918-9C94-B8B9983D73F0}" type="presOf" srcId="{83AB9053-23AE-4C44-A8E2-EAD90680B717}" destId="{603EE251-06D6-4005-AB5B-CAC4E10C463A}" srcOrd="0" destOrd="0" presId="urn:microsoft.com/office/officeart/2005/8/layout/matrix3"/>
    <dgm:cxn modelId="{6B597B63-6C7D-4252-A198-0897C6F7E586}" srcId="{A02894A1-8872-44D2-8683-0193398C13E6}" destId="{35BF16C6-A491-40DE-9831-3D02DF2CAF6F}" srcOrd="0" destOrd="0" parTransId="{2D0BE225-0CD0-4827-881A-B3FE3B02E24C}" sibTransId="{9F5522B4-54B7-4FB6-B502-E04B2513902F}"/>
    <dgm:cxn modelId="{7A52412E-84DF-4AC5-96E0-84C514592B1A}" type="presOf" srcId="{508359E5-7688-4DDC-AFCC-134C52344E03}" destId="{2AFC43C9-76E7-454E-AF0A-0CB305FE694C}" srcOrd="0" destOrd="0" presId="urn:microsoft.com/office/officeart/2005/8/layout/matrix3"/>
    <dgm:cxn modelId="{3C788A1F-0F9F-4552-A296-E4AFC8C88878}" type="presParOf" srcId="{AD3DE044-A586-4899-BC38-2EBE8460781C}" destId="{C8C0B972-0AEF-42B9-AE56-FD7528C18038}" srcOrd="0" destOrd="0" presId="urn:microsoft.com/office/officeart/2005/8/layout/matrix3"/>
    <dgm:cxn modelId="{51157C22-6804-4F88-A4E6-19652EB6A7C7}" type="presParOf" srcId="{AD3DE044-A586-4899-BC38-2EBE8460781C}" destId="{C98D8256-A122-4D65-A537-057E8E95AE93}" srcOrd="1" destOrd="0" presId="urn:microsoft.com/office/officeart/2005/8/layout/matrix3"/>
    <dgm:cxn modelId="{7914D16D-1948-42CB-8C8A-4F8D9F338ED1}" type="presParOf" srcId="{AD3DE044-A586-4899-BC38-2EBE8460781C}" destId="{603EE251-06D6-4005-AB5B-CAC4E10C463A}" srcOrd="2" destOrd="0" presId="urn:microsoft.com/office/officeart/2005/8/layout/matrix3"/>
    <dgm:cxn modelId="{29D1D0D5-14A8-4154-B063-A0BFF5270F76}" type="presParOf" srcId="{AD3DE044-A586-4899-BC38-2EBE8460781C}" destId="{C6F71197-D386-4519-A58F-D806788A8C12}" srcOrd="3" destOrd="0" presId="urn:microsoft.com/office/officeart/2005/8/layout/matrix3"/>
    <dgm:cxn modelId="{B577FD21-A09E-43D7-BAE7-30B9D242C42B}" type="presParOf" srcId="{AD3DE044-A586-4899-BC38-2EBE8460781C}" destId="{2AFC43C9-76E7-454E-AF0A-0CB305FE694C}"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8AAB23-DDEB-449A-B17B-79F1382756F6}" type="doc">
      <dgm:prSet loTypeId="urn:microsoft.com/office/officeart/2005/8/layout/vList5" loCatId="list" qsTypeId="urn:microsoft.com/office/officeart/2005/8/quickstyle/simple5" qsCatId="simple" csTypeId="urn:microsoft.com/office/officeart/2005/8/colors/accent6_4" csCatId="accent6"/>
      <dgm:spPr/>
      <dgm:t>
        <a:bodyPr/>
        <a:lstStyle/>
        <a:p>
          <a:endParaRPr lang="en-US"/>
        </a:p>
      </dgm:t>
    </dgm:pt>
    <dgm:pt modelId="{335A5F72-085C-438A-8361-ABC95A9BD357}">
      <dgm:prSet/>
      <dgm:spPr/>
      <dgm:t>
        <a:bodyPr/>
        <a:lstStyle/>
        <a:p>
          <a:r>
            <a:rPr lang="en-US"/>
            <a:t>Understand Systems and Barriers</a:t>
          </a:r>
        </a:p>
      </dgm:t>
    </dgm:pt>
    <dgm:pt modelId="{636744B4-4FA2-411C-99DA-8E7DAE1DEB9E}" type="parTrans" cxnId="{5CF248CA-4F86-462A-B3DC-0479C299A115}">
      <dgm:prSet/>
      <dgm:spPr/>
      <dgm:t>
        <a:bodyPr/>
        <a:lstStyle/>
        <a:p>
          <a:endParaRPr lang="en-US"/>
        </a:p>
      </dgm:t>
    </dgm:pt>
    <dgm:pt modelId="{9EE02B15-BC10-411B-89D4-59A4D5346113}" type="sibTrans" cxnId="{5CF248CA-4F86-462A-B3DC-0479C299A115}">
      <dgm:prSet/>
      <dgm:spPr/>
      <dgm:t>
        <a:bodyPr/>
        <a:lstStyle/>
        <a:p>
          <a:endParaRPr lang="en-US"/>
        </a:p>
      </dgm:t>
    </dgm:pt>
    <dgm:pt modelId="{2273E8CF-802A-4AC9-8C79-CEBBE897BBAA}">
      <dgm:prSet/>
      <dgm:spPr/>
      <dgm:t>
        <a:bodyPr/>
        <a:lstStyle/>
        <a:p>
          <a:r>
            <a:rPr lang="en-US"/>
            <a:t>Elevate community voice</a:t>
          </a:r>
        </a:p>
      </dgm:t>
    </dgm:pt>
    <dgm:pt modelId="{23F7C69E-DC48-4CDC-B198-AE80CE3313F5}" type="parTrans" cxnId="{1E683B0A-FF4D-4E37-ACD6-486FFE22A5A5}">
      <dgm:prSet/>
      <dgm:spPr/>
      <dgm:t>
        <a:bodyPr/>
        <a:lstStyle/>
        <a:p>
          <a:endParaRPr lang="en-US"/>
        </a:p>
      </dgm:t>
    </dgm:pt>
    <dgm:pt modelId="{3C7B06C6-5073-4279-85B6-38E32A3473CD}" type="sibTrans" cxnId="{1E683B0A-FF4D-4E37-ACD6-486FFE22A5A5}">
      <dgm:prSet/>
      <dgm:spPr/>
      <dgm:t>
        <a:bodyPr/>
        <a:lstStyle/>
        <a:p>
          <a:endParaRPr lang="en-US"/>
        </a:p>
      </dgm:t>
    </dgm:pt>
    <dgm:pt modelId="{396AF5AF-0413-485F-B23B-3011D5726A67}">
      <dgm:prSet/>
      <dgm:spPr/>
      <dgm:t>
        <a:bodyPr/>
        <a:lstStyle/>
        <a:p>
          <a:r>
            <a:rPr lang="en-US"/>
            <a:t>Strengths &amp; Needs</a:t>
          </a:r>
        </a:p>
      </dgm:t>
    </dgm:pt>
    <dgm:pt modelId="{EA97BF57-9F37-49E5-B09F-0E5B126C91F3}" type="parTrans" cxnId="{07F27C68-4EC4-4BFF-8DBE-78C24378C970}">
      <dgm:prSet/>
      <dgm:spPr/>
      <dgm:t>
        <a:bodyPr/>
        <a:lstStyle/>
        <a:p>
          <a:endParaRPr lang="en-US"/>
        </a:p>
      </dgm:t>
    </dgm:pt>
    <dgm:pt modelId="{3D31F2B1-CF63-4345-82BA-617ACBFA2B36}" type="sibTrans" cxnId="{07F27C68-4EC4-4BFF-8DBE-78C24378C970}">
      <dgm:prSet/>
      <dgm:spPr/>
      <dgm:t>
        <a:bodyPr/>
        <a:lstStyle/>
        <a:p>
          <a:endParaRPr lang="en-US"/>
        </a:p>
      </dgm:t>
    </dgm:pt>
    <dgm:pt modelId="{024005BA-A9DF-49A1-B3A5-3B74615D84BA}">
      <dgm:prSet/>
      <dgm:spPr/>
      <dgm:t>
        <a:bodyPr/>
        <a:lstStyle/>
        <a:p>
          <a:r>
            <a:rPr lang="en-US"/>
            <a:t>Solutions to their challenges</a:t>
          </a:r>
        </a:p>
      </dgm:t>
    </dgm:pt>
    <dgm:pt modelId="{8C57A33C-8D39-407B-8ADE-0AD68F7BE333}" type="parTrans" cxnId="{6B5C2A02-C731-42EA-9D7D-1309555432A4}">
      <dgm:prSet/>
      <dgm:spPr/>
      <dgm:t>
        <a:bodyPr/>
        <a:lstStyle/>
        <a:p>
          <a:endParaRPr lang="en-US"/>
        </a:p>
      </dgm:t>
    </dgm:pt>
    <dgm:pt modelId="{C47363FC-1EC0-4CB8-B1E8-763BA45532F4}" type="sibTrans" cxnId="{6B5C2A02-C731-42EA-9D7D-1309555432A4}">
      <dgm:prSet/>
      <dgm:spPr/>
      <dgm:t>
        <a:bodyPr/>
        <a:lstStyle/>
        <a:p>
          <a:endParaRPr lang="en-US"/>
        </a:p>
      </dgm:t>
    </dgm:pt>
    <dgm:pt modelId="{51AA5123-26F6-4251-B9C7-2142EB52D773}">
      <dgm:prSet/>
      <dgm:spPr/>
      <dgm:t>
        <a:bodyPr/>
        <a:lstStyle/>
        <a:p>
          <a:r>
            <a:rPr lang="en-US"/>
            <a:t>We need the community to help understand</a:t>
          </a:r>
        </a:p>
      </dgm:t>
    </dgm:pt>
    <dgm:pt modelId="{DD26BDF5-264B-4FF1-A9D1-F8BE3D409036}" type="parTrans" cxnId="{A4409F10-1C95-4B5E-8073-F68E5A953BC0}">
      <dgm:prSet/>
      <dgm:spPr/>
      <dgm:t>
        <a:bodyPr/>
        <a:lstStyle/>
        <a:p>
          <a:endParaRPr lang="en-US"/>
        </a:p>
      </dgm:t>
    </dgm:pt>
    <dgm:pt modelId="{0C16A30F-AD99-4FAA-90E8-0D3277D30A4D}" type="sibTrans" cxnId="{A4409F10-1C95-4B5E-8073-F68E5A953BC0}">
      <dgm:prSet/>
      <dgm:spPr/>
      <dgm:t>
        <a:bodyPr/>
        <a:lstStyle/>
        <a:p>
          <a:endParaRPr lang="en-US"/>
        </a:p>
      </dgm:t>
    </dgm:pt>
    <dgm:pt modelId="{9E56DC4D-0562-4218-B890-03E02EAD859A}">
      <dgm:prSet/>
      <dgm:spPr/>
      <dgm:t>
        <a:bodyPr/>
        <a:lstStyle/>
        <a:p>
          <a:r>
            <a:rPr lang="en-US"/>
            <a:t>Meaning behind data</a:t>
          </a:r>
        </a:p>
      </dgm:t>
    </dgm:pt>
    <dgm:pt modelId="{8BB56B59-8ECC-4E97-82B2-09EE01A72A39}" type="parTrans" cxnId="{64081881-B624-46F3-A195-2AA61A22B096}">
      <dgm:prSet/>
      <dgm:spPr/>
      <dgm:t>
        <a:bodyPr/>
        <a:lstStyle/>
        <a:p>
          <a:endParaRPr lang="en-US"/>
        </a:p>
      </dgm:t>
    </dgm:pt>
    <dgm:pt modelId="{76685543-C39A-4640-9ABD-6AC0D0E0629B}" type="sibTrans" cxnId="{64081881-B624-46F3-A195-2AA61A22B096}">
      <dgm:prSet/>
      <dgm:spPr/>
      <dgm:t>
        <a:bodyPr/>
        <a:lstStyle/>
        <a:p>
          <a:endParaRPr lang="en-US"/>
        </a:p>
      </dgm:t>
    </dgm:pt>
    <dgm:pt modelId="{7A67DD27-2EC4-440B-954E-04F157717C5C}">
      <dgm:prSet/>
      <dgm:spPr/>
      <dgm:t>
        <a:bodyPr/>
        <a:lstStyle/>
        <a:p>
          <a:r>
            <a:rPr lang="en-US"/>
            <a:t>Local informed solutions</a:t>
          </a:r>
        </a:p>
      </dgm:t>
    </dgm:pt>
    <dgm:pt modelId="{B4079030-E03B-4591-B130-8EE967EFC2AB}" type="parTrans" cxnId="{F5021B4B-0D26-4F37-AB4D-81399B1F854F}">
      <dgm:prSet/>
      <dgm:spPr/>
      <dgm:t>
        <a:bodyPr/>
        <a:lstStyle/>
        <a:p>
          <a:endParaRPr lang="en-US"/>
        </a:p>
      </dgm:t>
    </dgm:pt>
    <dgm:pt modelId="{CCD660C8-E852-4584-8A16-008A2F93A152}" type="sibTrans" cxnId="{F5021B4B-0D26-4F37-AB4D-81399B1F854F}">
      <dgm:prSet/>
      <dgm:spPr/>
      <dgm:t>
        <a:bodyPr/>
        <a:lstStyle/>
        <a:p>
          <a:endParaRPr lang="en-US"/>
        </a:p>
      </dgm:t>
    </dgm:pt>
    <dgm:pt modelId="{F79F4557-9763-4888-BB1B-E526FBB9FB22}">
      <dgm:prSet/>
      <dgm:spPr/>
      <dgm:t>
        <a:bodyPr/>
        <a:lstStyle/>
        <a:p>
          <a:r>
            <a:rPr lang="en-US"/>
            <a:t>Shape community feedback </a:t>
          </a:r>
        </a:p>
      </dgm:t>
    </dgm:pt>
    <dgm:pt modelId="{CAFA45F8-F649-4BFA-A26A-27DF0542777C}" type="parTrans" cxnId="{B5DC3F7A-6E8F-4073-B2C0-B67A2293FFFC}">
      <dgm:prSet/>
      <dgm:spPr/>
      <dgm:t>
        <a:bodyPr/>
        <a:lstStyle/>
        <a:p>
          <a:endParaRPr lang="en-US"/>
        </a:p>
      </dgm:t>
    </dgm:pt>
    <dgm:pt modelId="{DC376AA3-5D79-489E-A0BC-8C2F6612CF1B}" type="sibTrans" cxnId="{B5DC3F7A-6E8F-4073-B2C0-B67A2293FFFC}">
      <dgm:prSet/>
      <dgm:spPr/>
      <dgm:t>
        <a:bodyPr/>
        <a:lstStyle/>
        <a:p>
          <a:endParaRPr lang="en-US"/>
        </a:p>
      </dgm:t>
    </dgm:pt>
    <dgm:pt modelId="{AC7D5DC2-5579-4097-B926-3EBFBD68F4B4}" type="pres">
      <dgm:prSet presAssocID="{6C8AAB23-DDEB-449A-B17B-79F1382756F6}" presName="Name0" presStyleCnt="0">
        <dgm:presLayoutVars>
          <dgm:dir/>
          <dgm:animLvl val="lvl"/>
          <dgm:resizeHandles val="exact"/>
        </dgm:presLayoutVars>
      </dgm:prSet>
      <dgm:spPr/>
      <dgm:t>
        <a:bodyPr/>
        <a:lstStyle/>
        <a:p>
          <a:endParaRPr lang="en-US"/>
        </a:p>
      </dgm:t>
    </dgm:pt>
    <dgm:pt modelId="{B452D393-74FB-47CE-BC5B-437A8E2678C7}" type="pres">
      <dgm:prSet presAssocID="{335A5F72-085C-438A-8361-ABC95A9BD357}" presName="linNode" presStyleCnt="0"/>
      <dgm:spPr/>
    </dgm:pt>
    <dgm:pt modelId="{78784536-0AAC-4878-97D0-2BA3B8C683BD}" type="pres">
      <dgm:prSet presAssocID="{335A5F72-085C-438A-8361-ABC95A9BD357}" presName="parentText" presStyleLbl="node1" presStyleIdx="0" presStyleCnt="2">
        <dgm:presLayoutVars>
          <dgm:chMax val="1"/>
          <dgm:bulletEnabled val="1"/>
        </dgm:presLayoutVars>
      </dgm:prSet>
      <dgm:spPr/>
      <dgm:t>
        <a:bodyPr/>
        <a:lstStyle/>
        <a:p>
          <a:endParaRPr lang="en-US"/>
        </a:p>
      </dgm:t>
    </dgm:pt>
    <dgm:pt modelId="{4317C517-5341-46AB-A772-F8D8C664100E}" type="pres">
      <dgm:prSet presAssocID="{335A5F72-085C-438A-8361-ABC95A9BD357}" presName="descendantText" presStyleLbl="alignAccFollowNode1" presStyleIdx="0" presStyleCnt="2">
        <dgm:presLayoutVars>
          <dgm:bulletEnabled val="1"/>
        </dgm:presLayoutVars>
      </dgm:prSet>
      <dgm:spPr/>
      <dgm:t>
        <a:bodyPr/>
        <a:lstStyle/>
        <a:p>
          <a:endParaRPr lang="en-US"/>
        </a:p>
      </dgm:t>
    </dgm:pt>
    <dgm:pt modelId="{D270FF93-B6C1-48CD-8D1C-3C51C05725C5}" type="pres">
      <dgm:prSet presAssocID="{9EE02B15-BC10-411B-89D4-59A4D5346113}" presName="sp" presStyleCnt="0"/>
      <dgm:spPr/>
    </dgm:pt>
    <dgm:pt modelId="{08727A2D-9DCE-48EF-ADA5-0C8876051430}" type="pres">
      <dgm:prSet presAssocID="{51AA5123-26F6-4251-B9C7-2142EB52D773}" presName="linNode" presStyleCnt="0"/>
      <dgm:spPr/>
    </dgm:pt>
    <dgm:pt modelId="{56A54B1E-7439-4C01-9D2B-10D19227A506}" type="pres">
      <dgm:prSet presAssocID="{51AA5123-26F6-4251-B9C7-2142EB52D773}" presName="parentText" presStyleLbl="node1" presStyleIdx="1" presStyleCnt="2">
        <dgm:presLayoutVars>
          <dgm:chMax val="1"/>
          <dgm:bulletEnabled val="1"/>
        </dgm:presLayoutVars>
      </dgm:prSet>
      <dgm:spPr/>
      <dgm:t>
        <a:bodyPr/>
        <a:lstStyle/>
        <a:p>
          <a:endParaRPr lang="en-US"/>
        </a:p>
      </dgm:t>
    </dgm:pt>
    <dgm:pt modelId="{5434F9FB-2260-465E-99A3-F4608EF11083}" type="pres">
      <dgm:prSet presAssocID="{51AA5123-26F6-4251-B9C7-2142EB52D773}" presName="descendantText" presStyleLbl="alignAccFollowNode1" presStyleIdx="1" presStyleCnt="2">
        <dgm:presLayoutVars>
          <dgm:bulletEnabled val="1"/>
        </dgm:presLayoutVars>
      </dgm:prSet>
      <dgm:spPr/>
      <dgm:t>
        <a:bodyPr/>
        <a:lstStyle/>
        <a:p>
          <a:endParaRPr lang="en-US"/>
        </a:p>
      </dgm:t>
    </dgm:pt>
  </dgm:ptLst>
  <dgm:cxnLst>
    <dgm:cxn modelId="{64081881-B624-46F3-A195-2AA61A22B096}" srcId="{51AA5123-26F6-4251-B9C7-2142EB52D773}" destId="{9E56DC4D-0562-4218-B890-03E02EAD859A}" srcOrd="0" destOrd="0" parTransId="{8BB56B59-8ECC-4E97-82B2-09EE01A72A39}" sibTransId="{76685543-C39A-4640-9ABD-6AC0D0E0629B}"/>
    <dgm:cxn modelId="{11E317DE-A1B1-4901-B753-F91B3180FE5E}" type="presOf" srcId="{396AF5AF-0413-485F-B23B-3011D5726A67}" destId="{4317C517-5341-46AB-A772-F8D8C664100E}" srcOrd="0" destOrd="1" presId="urn:microsoft.com/office/officeart/2005/8/layout/vList5"/>
    <dgm:cxn modelId="{7389E0DC-2559-4150-B2CC-EFD25081609A}" type="presOf" srcId="{F79F4557-9763-4888-BB1B-E526FBB9FB22}" destId="{5434F9FB-2260-465E-99A3-F4608EF11083}" srcOrd="0" destOrd="2" presId="urn:microsoft.com/office/officeart/2005/8/layout/vList5"/>
    <dgm:cxn modelId="{F5021B4B-0D26-4F37-AB4D-81399B1F854F}" srcId="{51AA5123-26F6-4251-B9C7-2142EB52D773}" destId="{7A67DD27-2EC4-440B-954E-04F157717C5C}" srcOrd="1" destOrd="0" parTransId="{B4079030-E03B-4591-B130-8EE967EFC2AB}" sibTransId="{CCD660C8-E852-4584-8A16-008A2F93A152}"/>
    <dgm:cxn modelId="{0FC85C1E-4801-478D-893E-40249C6F3F91}" type="presOf" srcId="{7A67DD27-2EC4-440B-954E-04F157717C5C}" destId="{5434F9FB-2260-465E-99A3-F4608EF11083}" srcOrd="0" destOrd="1" presId="urn:microsoft.com/office/officeart/2005/8/layout/vList5"/>
    <dgm:cxn modelId="{41FFF04E-2292-483F-80D7-D55245FE38A6}" type="presOf" srcId="{6C8AAB23-DDEB-449A-B17B-79F1382756F6}" destId="{AC7D5DC2-5579-4097-B926-3EBFBD68F4B4}" srcOrd="0" destOrd="0" presId="urn:microsoft.com/office/officeart/2005/8/layout/vList5"/>
    <dgm:cxn modelId="{910947F7-9B83-4F49-9266-997079EBBD37}" type="presOf" srcId="{335A5F72-085C-438A-8361-ABC95A9BD357}" destId="{78784536-0AAC-4878-97D0-2BA3B8C683BD}" srcOrd="0" destOrd="0" presId="urn:microsoft.com/office/officeart/2005/8/layout/vList5"/>
    <dgm:cxn modelId="{E075E2F1-FA9F-4786-80D2-105C095ABDFA}" type="presOf" srcId="{024005BA-A9DF-49A1-B3A5-3B74615D84BA}" destId="{4317C517-5341-46AB-A772-F8D8C664100E}" srcOrd="0" destOrd="2" presId="urn:microsoft.com/office/officeart/2005/8/layout/vList5"/>
    <dgm:cxn modelId="{4AC1A019-E1AE-4F49-A810-BC74DCA8E459}" type="presOf" srcId="{51AA5123-26F6-4251-B9C7-2142EB52D773}" destId="{56A54B1E-7439-4C01-9D2B-10D19227A506}" srcOrd="0" destOrd="0" presId="urn:microsoft.com/office/officeart/2005/8/layout/vList5"/>
    <dgm:cxn modelId="{A4409F10-1C95-4B5E-8073-F68E5A953BC0}" srcId="{6C8AAB23-DDEB-449A-B17B-79F1382756F6}" destId="{51AA5123-26F6-4251-B9C7-2142EB52D773}" srcOrd="1" destOrd="0" parTransId="{DD26BDF5-264B-4FF1-A9D1-F8BE3D409036}" sibTransId="{0C16A30F-AD99-4FAA-90E8-0D3277D30A4D}"/>
    <dgm:cxn modelId="{1E683B0A-FF4D-4E37-ACD6-486FFE22A5A5}" srcId="{335A5F72-085C-438A-8361-ABC95A9BD357}" destId="{2273E8CF-802A-4AC9-8C79-CEBBE897BBAA}" srcOrd="0" destOrd="0" parTransId="{23F7C69E-DC48-4CDC-B198-AE80CE3313F5}" sibTransId="{3C7B06C6-5073-4279-85B6-38E32A3473CD}"/>
    <dgm:cxn modelId="{A07D2644-C1C1-4108-91CA-E5F2A2D83F8D}" type="presOf" srcId="{2273E8CF-802A-4AC9-8C79-CEBBE897BBAA}" destId="{4317C517-5341-46AB-A772-F8D8C664100E}" srcOrd="0" destOrd="0" presId="urn:microsoft.com/office/officeart/2005/8/layout/vList5"/>
    <dgm:cxn modelId="{24E6F1B5-5C0D-4F89-8770-DBE4A2AD0BF4}" type="presOf" srcId="{9E56DC4D-0562-4218-B890-03E02EAD859A}" destId="{5434F9FB-2260-465E-99A3-F4608EF11083}" srcOrd="0" destOrd="0" presId="urn:microsoft.com/office/officeart/2005/8/layout/vList5"/>
    <dgm:cxn modelId="{B5DC3F7A-6E8F-4073-B2C0-B67A2293FFFC}" srcId="{51AA5123-26F6-4251-B9C7-2142EB52D773}" destId="{F79F4557-9763-4888-BB1B-E526FBB9FB22}" srcOrd="2" destOrd="0" parTransId="{CAFA45F8-F649-4BFA-A26A-27DF0542777C}" sibTransId="{DC376AA3-5D79-489E-A0BC-8C2F6612CF1B}"/>
    <dgm:cxn modelId="{5CF248CA-4F86-462A-B3DC-0479C299A115}" srcId="{6C8AAB23-DDEB-449A-B17B-79F1382756F6}" destId="{335A5F72-085C-438A-8361-ABC95A9BD357}" srcOrd="0" destOrd="0" parTransId="{636744B4-4FA2-411C-99DA-8E7DAE1DEB9E}" sibTransId="{9EE02B15-BC10-411B-89D4-59A4D5346113}"/>
    <dgm:cxn modelId="{6B5C2A02-C731-42EA-9D7D-1309555432A4}" srcId="{335A5F72-085C-438A-8361-ABC95A9BD357}" destId="{024005BA-A9DF-49A1-B3A5-3B74615D84BA}" srcOrd="2" destOrd="0" parTransId="{8C57A33C-8D39-407B-8ADE-0AD68F7BE333}" sibTransId="{C47363FC-1EC0-4CB8-B1E8-763BA45532F4}"/>
    <dgm:cxn modelId="{07F27C68-4EC4-4BFF-8DBE-78C24378C970}" srcId="{335A5F72-085C-438A-8361-ABC95A9BD357}" destId="{396AF5AF-0413-485F-B23B-3011D5726A67}" srcOrd="1" destOrd="0" parTransId="{EA97BF57-9F37-49E5-B09F-0E5B126C91F3}" sibTransId="{3D31F2B1-CF63-4345-82BA-617ACBFA2B36}"/>
    <dgm:cxn modelId="{36680F3C-C094-49F8-A195-885869EF74BE}" type="presParOf" srcId="{AC7D5DC2-5579-4097-B926-3EBFBD68F4B4}" destId="{B452D393-74FB-47CE-BC5B-437A8E2678C7}" srcOrd="0" destOrd="0" presId="urn:microsoft.com/office/officeart/2005/8/layout/vList5"/>
    <dgm:cxn modelId="{C86863A1-B2A1-4169-9EAF-58EBB5766B2E}" type="presParOf" srcId="{B452D393-74FB-47CE-BC5B-437A8E2678C7}" destId="{78784536-0AAC-4878-97D0-2BA3B8C683BD}" srcOrd="0" destOrd="0" presId="urn:microsoft.com/office/officeart/2005/8/layout/vList5"/>
    <dgm:cxn modelId="{DAFFDADE-F6F4-492D-8901-8A799D0E5A86}" type="presParOf" srcId="{B452D393-74FB-47CE-BC5B-437A8E2678C7}" destId="{4317C517-5341-46AB-A772-F8D8C664100E}" srcOrd="1" destOrd="0" presId="urn:microsoft.com/office/officeart/2005/8/layout/vList5"/>
    <dgm:cxn modelId="{E221BE9E-C759-49A7-8858-5F8F3A7432D4}" type="presParOf" srcId="{AC7D5DC2-5579-4097-B926-3EBFBD68F4B4}" destId="{D270FF93-B6C1-48CD-8D1C-3C51C05725C5}" srcOrd="1" destOrd="0" presId="urn:microsoft.com/office/officeart/2005/8/layout/vList5"/>
    <dgm:cxn modelId="{2561559D-436F-4952-ABF7-F51FF181E0C7}" type="presParOf" srcId="{AC7D5DC2-5579-4097-B926-3EBFBD68F4B4}" destId="{08727A2D-9DCE-48EF-ADA5-0C8876051430}" srcOrd="2" destOrd="0" presId="urn:microsoft.com/office/officeart/2005/8/layout/vList5"/>
    <dgm:cxn modelId="{9FFF5767-BE2E-4499-858F-233DA0CE9067}" type="presParOf" srcId="{08727A2D-9DCE-48EF-ADA5-0C8876051430}" destId="{56A54B1E-7439-4C01-9D2B-10D19227A506}" srcOrd="0" destOrd="0" presId="urn:microsoft.com/office/officeart/2005/8/layout/vList5"/>
    <dgm:cxn modelId="{42B65AA4-7489-4C4D-A614-72F6D3B24E3A}" type="presParOf" srcId="{08727A2D-9DCE-48EF-ADA5-0C8876051430}" destId="{5434F9FB-2260-465E-99A3-F4608EF1108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ADBDB1-8D38-4EE9-A58B-F749FAB36A1C}" type="doc">
      <dgm:prSet loTypeId="urn:microsoft.com/office/officeart/2005/8/layout/hierarchy3" loCatId="hierarchy" qsTypeId="urn:microsoft.com/office/officeart/2005/8/quickstyle/simple2" qsCatId="simple" csTypeId="urn:microsoft.com/office/officeart/2005/8/colors/accent2_4" csCatId="accent2" phldr="1"/>
      <dgm:spPr/>
      <dgm:t>
        <a:bodyPr/>
        <a:lstStyle/>
        <a:p>
          <a:endParaRPr lang="en-US"/>
        </a:p>
      </dgm:t>
    </dgm:pt>
    <dgm:pt modelId="{9DA44B8E-894B-4D13-A7C7-E2B9F7B8EAFA}">
      <dgm:prSet/>
      <dgm:spPr/>
      <dgm:t>
        <a:bodyPr/>
        <a:lstStyle/>
        <a:p>
          <a:r>
            <a:rPr lang="en-US"/>
            <a:t>Forums</a:t>
          </a:r>
        </a:p>
      </dgm:t>
    </dgm:pt>
    <dgm:pt modelId="{9F8875EF-6122-454D-8822-FD2F87E10EB1}" type="parTrans" cxnId="{3343AA42-1C09-4449-B9B2-8D3CE134FE3C}">
      <dgm:prSet/>
      <dgm:spPr/>
      <dgm:t>
        <a:bodyPr/>
        <a:lstStyle/>
        <a:p>
          <a:endParaRPr lang="en-US"/>
        </a:p>
      </dgm:t>
    </dgm:pt>
    <dgm:pt modelId="{9ACA892A-750F-4F58-B9A6-77277A10B7B6}" type="sibTrans" cxnId="{3343AA42-1C09-4449-B9B2-8D3CE134FE3C}">
      <dgm:prSet/>
      <dgm:spPr/>
      <dgm:t>
        <a:bodyPr/>
        <a:lstStyle/>
        <a:p>
          <a:endParaRPr lang="en-US"/>
        </a:p>
      </dgm:t>
    </dgm:pt>
    <dgm:pt modelId="{ACC0B41C-0423-4826-B836-D8C9B8AF82AD}">
      <dgm:prSet/>
      <dgm:spPr/>
      <dgm:t>
        <a:bodyPr/>
        <a:lstStyle/>
        <a:p>
          <a:r>
            <a:rPr lang="en-US"/>
            <a:t>Gather community events and contact info for community leaders</a:t>
          </a:r>
        </a:p>
      </dgm:t>
    </dgm:pt>
    <dgm:pt modelId="{549FA312-D9B3-4D6D-8754-E910984C6E0D}" type="parTrans" cxnId="{BF849C61-D389-40E6-8227-DFAC2945F0C8}">
      <dgm:prSet/>
      <dgm:spPr/>
      <dgm:t>
        <a:bodyPr/>
        <a:lstStyle/>
        <a:p>
          <a:endParaRPr lang="en-US"/>
        </a:p>
      </dgm:t>
    </dgm:pt>
    <dgm:pt modelId="{542C7B99-C503-4E82-B1D4-203E60ECC9CD}" type="sibTrans" cxnId="{BF849C61-D389-40E6-8227-DFAC2945F0C8}">
      <dgm:prSet/>
      <dgm:spPr/>
      <dgm:t>
        <a:bodyPr/>
        <a:lstStyle/>
        <a:p>
          <a:endParaRPr lang="en-US"/>
        </a:p>
      </dgm:t>
    </dgm:pt>
    <dgm:pt modelId="{A7D234CE-266B-4A76-B164-41ED39B54C09}">
      <dgm:prSet/>
      <dgm:spPr/>
      <dgm:t>
        <a:bodyPr/>
        <a:lstStyle/>
        <a:p>
          <a:r>
            <a:rPr lang="en-US"/>
            <a:t>Targeted</a:t>
          </a:r>
        </a:p>
      </dgm:t>
    </dgm:pt>
    <dgm:pt modelId="{7872B402-9207-43AE-99CC-EFD6A4B1964E}" type="parTrans" cxnId="{5FEBB3C0-65D3-444E-BC6B-5E76630320F2}">
      <dgm:prSet/>
      <dgm:spPr/>
      <dgm:t>
        <a:bodyPr/>
        <a:lstStyle/>
        <a:p>
          <a:endParaRPr lang="en-US"/>
        </a:p>
      </dgm:t>
    </dgm:pt>
    <dgm:pt modelId="{B4C88DF9-9769-41DD-837C-448B520CF598}" type="sibTrans" cxnId="{5FEBB3C0-65D3-444E-BC6B-5E76630320F2}">
      <dgm:prSet/>
      <dgm:spPr/>
      <dgm:t>
        <a:bodyPr/>
        <a:lstStyle/>
        <a:p>
          <a:endParaRPr lang="en-US"/>
        </a:p>
      </dgm:t>
    </dgm:pt>
    <dgm:pt modelId="{AFF46CA5-0055-453A-85A6-091B8FC02BA3}">
      <dgm:prSet/>
      <dgm:spPr/>
      <dgm:t>
        <a:bodyPr/>
        <a:lstStyle/>
        <a:p>
          <a:r>
            <a:rPr lang="en-US" dirty="0"/>
            <a:t>Communities covered (Identify gaps)</a:t>
          </a:r>
        </a:p>
      </dgm:t>
    </dgm:pt>
    <dgm:pt modelId="{8E3707D2-6072-4C40-94EC-7D34A84A0C43}" type="parTrans" cxnId="{E83227CC-A2FF-4ED0-AC65-AC356E2A2846}">
      <dgm:prSet/>
      <dgm:spPr/>
      <dgm:t>
        <a:bodyPr/>
        <a:lstStyle/>
        <a:p>
          <a:endParaRPr lang="en-US"/>
        </a:p>
      </dgm:t>
    </dgm:pt>
    <dgm:pt modelId="{B668DE51-1E4E-43EB-8357-88F9AAE955FC}" type="sibTrans" cxnId="{E83227CC-A2FF-4ED0-AC65-AC356E2A2846}">
      <dgm:prSet/>
      <dgm:spPr/>
      <dgm:t>
        <a:bodyPr/>
        <a:lstStyle/>
        <a:p>
          <a:endParaRPr lang="en-US"/>
        </a:p>
      </dgm:t>
    </dgm:pt>
    <dgm:pt modelId="{6ED21F82-1A0B-44C1-8B88-5F445BFF3A34}">
      <dgm:prSet/>
      <dgm:spPr/>
      <dgm:t>
        <a:bodyPr/>
        <a:lstStyle/>
        <a:p>
          <a:r>
            <a:rPr lang="en-US"/>
            <a:t>Agency Contacts </a:t>
          </a:r>
        </a:p>
      </dgm:t>
    </dgm:pt>
    <dgm:pt modelId="{3F74013B-7FA0-445D-A5F7-31E4C754D08E}" type="parTrans" cxnId="{45A33393-7F45-4E44-A808-49CC72044FAD}">
      <dgm:prSet/>
      <dgm:spPr/>
      <dgm:t>
        <a:bodyPr/>
        <a:lstStyle/>
        <a:p>
          <a:endParaRPr lang="en-US"/>
        </a:p>
      </dgm:t>
    </dgm:pt>
    <dgm:pt modelId="{05DB123A-99C1-40D9-82E3-97D7DECDA061}" type="sibTrans" cxnId="{45A33393-7F45-4E44-A808-49CC72044FAD}">
      <dgm:prSet/>
      <dgm:spPr/>
      <dgm:t>
        <a:bodyPr/>
        <a:lstStyle/>
        <a:p>
          <a:endParaRPr lang="en-US"/>
        </a:p>
      </dgm:t>
    </dgm:pt>
    <dgm:pt modelId="{65FA511D-66E5-4AAD-B23E-196870F750DB}">
      <dgm:prSet/>
      <dgm:spPr/>
      <dgm:t>
        <a:bodyPr/>
        <a:lstStyle/>
        <a:p>
          <a:r>
            <a:rPr lang="en-US"/>
            <a:t>Email addresses</a:t>
          </a:r>
        </a:p>
      </dgm:t>
    </dgm:pt>
    <dgm:pt modelId="{4A3B3003-9D78-44FB-ACFA-2AA79AB6F45E}" type="parTrans" cxnId="{5B087B73-E1D9-4DFD-BC5B-A05452181A7B}">
      <dgm:prSet/>
      <dgm:spPr/>
      <dgm:t>
        <a:bodyPr/>
        <a:lstStyle/>
        <a:p>
          <a:endParaRPr lang="en-US"/>
        </a:p>
      </dgm:t>
    </dgm:pt>
    <dgm:pt modelId="{B13B4607-B8C7-41C5-A73C-13E760778E16}" type="sibTrans" cxnId="{5B087B73-E1D9-4DFD-BC5B-A05452181A7B}">
      <dgm:prSet/>
      <dgm:spPr/>
      <dgm:t>
        <a:bodyPr/>
        <a:lstStyle/>
        <a:p>
          <a:endParaRPr lang="en-US"/>
        </a:p>
      </dgm:t>
    </dgm:pt>
    <dgm:pt modelId="{86EA3959-C6D5-4409-98C0-5AE16EE26B49}">
      <dgm:prSet/>
      <dgm:spPr/>
      <dgm:t>
        <a:bodyPr/>
        <a:lstStyle/>
        <a:p>
          <a:r>
            <a:rPr lang="en-US" dirty="0"/>
            <a:t>Community Health Workers</a:t>
          </a:r>
        </a:p>
      </dgm:t>
    </dgm:pt>
    <dgm:pt modelId="{E6551D7F-8C4F-4CD7-861E-1DD891F5F30D}" type="parTrans" cxnId="{D2906CCB-648F-46F3-8488-4A782F98D0BC}">
      <dgm:prSet/>
      <dgm:spPr/>
      <dgm:t>
        <a:bodyPr/>
        <a:lstStyle/>
        <a:p>
          <a:endParaRPr lang="en-US"/>
        </a:p>
      </dgm:t>
    </dgm:pt>
    <dgm:pt modelId="{BF8A04AE-7DB0-47A5-B280-3541308E1D99}" type="sibTrans" cxnId="{D2906CCB-648F-46F3-8488-4A782F98D0BC}">
      <dgm:prSet/>
      <dgm:spPr/>
      <dgm:t>
        <a:bodyPr/>
        <a:lstStyle/>
        <a:p>
          <a:endParaRPr lang="en-US"/>
        </a:p>
      </dgm:t>
    </dgm:pt>
    <dgm:pt modelId="{E011B79D-6FF1-43E9-B972-8A6E1E2C2375}" type="pres">
      <dgm:prSet presAssocID="{ACADBDB1-8D38-4EE9-A58B-F749FAB36A1C}" presName="diagram" presStyleCnt="0">
        <dgm:presLayoutVars>
          <dgm:chPref val="1"/>
          <dgm:dir/>
          <dgm:animOne val="branch"/>
          <dgm:animLvl val="lvl"/>
          <dgm:resizeHandles/>
        </dgm:presLayoutVars>
      </dgm:prSet>
      <dgm:spPr/>
      <dgm:t>
        <a:bodyPr/>
        <a:lstStyle/>
        <a:p>
          <a:endParaRPr lang="en-US"/>
        </a:p>
      </dgm:t>
    </dgm:pt>
    <dgm:pt modelId="{A2D0A3A2-ED7E-4175-B1DE-4B9CD624D984}" type="pres">
      <dgm:prSet presAssocID="{9DA44B8E-894B-4D13-A7C7-E2B9F7B8EAFA}" presName="root" presStyleCnt="0"/>
      <dgm:spPr/>
    </dgm:pt>
    <dgm:pt modelId="{BA6D164A-B745-400F-812E-C0AB7064D1F8}" type="pres">
      <dgm:prSet presAssocID="{9DA44B8E-894B-4D13-A7C7-E2B9F7B8EAFA}" presName="rootComposite" presStyleCnt="0"/>
      <dgm:spPr/>
    </dgm:pt>
    <dgm:pt modelId="{A78A79E2-4328-4C8C-99ED-1E10047B6FE1}" type="pres">
      <dgm:prSet presAssocID="{9DA44B8E-894B-4D13-A7C7-E2B9F7B8EAFA}" presName="rootText" presStyleLbl="node1" presStyleIdx="0" presStyleCnt="3"/>
      <dgm:spPr/>
      <dgm:t>
        <a:bodyPr/>
        <a:lstStyle/>
        <a:p>
          <a:endParaRPr lang="en-US"/>
        </a:p>
      </dgm:t>
    </dgm:pt>
    <dgm:pt modelId="{3D84E8C2-8233-4960-95A2-91E0C45F81C9}" type="pres">
      <dgm:prSet presAssocID="{9DA44B8E-894B-4D13-A7C7-E2B9F7B8EAFA}" presName="rootConnector" presStyleLbl="node1" presStyleIdx="0" presStyleCnt="3"/>
      <dgm:spPr/>
      <dgm:t>
        <a:bodyPr/>
        <a:lstStyle/>
        <a:p>
          <a:endParaRPr lang="en-US"/>
        </a:p>
      </dgm:t>
    </dgm:pt>
    <dgm:pt modelId="{7EA3CF21-5614-4086-8627-E737B886DEC5}" type="pres">
      <dgm:prSet presAssocID="{9DA44B8E-894B-4D13-A7C7-E2B9F7B8EAFA}" presName="childShape" presStyleCnt="0"/>
      <dgm:spPr/>
    </dgm:pt>
    <dgm:pt modelId="{E489CCF4-A498-48F0-8503-BC0D0C9ECC26}" type="pres">
      <dgm:prSet presAssocID="{549FA312-D9B3-4D6D-8754-E910984C6E0D}" presName="Name13" presStyleLbl="parChTrans1D2" presStyleIdx="0" presStyleCnt="4"/>
      <dgm:spPr/>
      <dgm:t>
        <a:bodyPr/>
        <a:lstStyle/>
        <a:p>
          <a:endParaRPr lang="en-US"/>
        </a:p>
      </dgm:t>
    </dgm:pt>
    <dgm:pt modelId="{41CF70AC-B085-4B8E-B127-CF828381DA60}" type="pres">
      <dgm:prSet presAssocID="{ACC0B41C-0423-4826-B836-D8C9B8AF82AD}" presName="childText" presStyleLbl="bgAcc1" presStyleIdx="0" presStyleCnt="4">
        <dgm:presLayoutVars>
          <dgm:bulletEnabled val="1"/>
        </dgm:presLayoutVars>
      </dgm:prSet>
      <dgm:spPr/>
      <dgm:t>
        <a:bodyPr/>
        <a:lstStyle/>
        <a:p>
          <a:endParaRPr lang="en-US"/>
        </a:p>
      </dgm:t>
    </dgm:pt>
    <dgm:pt modelId="{1134EC81-EF64-4BDD-A658-9D9076783326}" type="pres">
      <dgm:prSet presAssocID="{A7D234CE-266B-4A76-B164-41ED39B54C09}" presName="root" presStyleCnt="0"/>
      <dgm:spPr/>
    </dgm:pt>
    <dgm:pt modelId="{92C5E6F1-544B-46F3-AB84-A86DA8CA0ECB}" type="pres">
      <dgm:prSet presAssocID="{A7D234CE-266B-4A76-B164-41ED39B54C09}" presName="rootComposite" presStyleCnt="0"/>
      <dgm:spPr/>
    </dgm:pt>
    <dgm:pt modelId="{7C82E499-0EEE-4CD1-BE56-444FEB002BF8}" type="pres">
      <dgm:prSet presAssocID="{A7D234CE-266B-4A76-B164-41ED39B54C09}" presName="rootText" presStyleLbl="node1" presStyleIdx="1" presStyleCnt="3"/>
      <dgm:spPr/>
      <dgm:t>
        <a:bodyPr/>
        <a:lstStyle/>
        <a:p>
          <a:endParaRPr lang="en-US"/>
        </a:p>
      </dgm:t>
    </dgm:pt>
    <dgm:pt modelId="{8C79331C-7791-4A53-9C00-8D1A87BF62B0}" type="pres">
      <dgm:prSet presAssocID="{A7D234CE-266B-4A76-B164-41ED39B54C09}" presName="rootConnector" presStyleLbl="node1" presStyleIdx="1" presStyleCnt="3"/>
      <dgm:spPr/>
      <dgm:t>
        <a:bodyPr/>
        <a:lstStyle/>
        <a:p>
          <a:endParaRPr lang="en-US"/>
        </a:p>
      </dgm:t>
    </dgm:pt>
    <dgm:pt modelId="{0AFB0F3A-714E-4A03-A1A3-1124A134DE96}" type="pres">
      <dgm:prSet presAssocID="{A7D234CE-266B-4A76-B164-41ED39B54C09}" presName="childShape" presStyleCnt="0"/>
      <dgm:spPr/>
    </dgm:pt>
    <dgm:pt modelId="{B1E2D003-2958-49C2-866C-E29090D84B7A}" type="pres">
      <dgm:prSet presAssocID="{8E3707D2-6072-4C40-94EC-7D34A84A0C43}" presName="Name13" presStyleLbl="parChTrans1D2" presStyleIdx="1" presStyleCnt="4"/>
      <dgm:spPr/>
      <dgm:t>
        <a:bodyPr/>
        <a:lstStyle/>
        <a:p>
          <a:endParaRPr lang="en-US"/>
        </a:p>
      </dgm:t>
    </dgm:pt>
    <dgm:pt modelId="{12DCD383-C13E-4ABE-807D-4CB96A7CF73E}" type="pres">
      <dgm:prSet presAssocID="{AFF46CA5-0055-453A-85A6-091B8FC02BA3}" presName="childText" presStyleLbl="bgAcc1" presStyleIdx="1" presStyleCnt="4">
        <dgm:presLayoutVars>
          <dgm:bulletEnabled val="1"/>
        </dgm:presLayoutVars>
      </dgm:prSet>
      <dgm:spPr/>
      <dgm:t>
        <a:bodyPr/>
        <a:lstStyle/>
        <a:p>
          <a:endParaRPr lang="en-US"/>
        </a:p>
      </dgm:t>
    </dgm:pt>
    <dgm:pt modelId="{9A3A9BA1-6F62-4854-A579-460282BD0564}" type="pres">
      <dgm:prSet presAssocID="{E6551D7F-8C4F-4CD7-861E-1DD891F5F30D}" presName="Name13" presStyleLbl="parChTrans1D2" presStyleIdx="2" presStyleCnt="4"/>
      <dgm:spPr/>
      <dgm:t>
        <a:bodyPr/>
        <a:lstStyle/>
        <a:p>
          <a:endParaRPr lang="en-US"/>
        </a:p>
      </dgm:t>
    </dgm:pt>
    <dgm:pt modelId="{4D6912FA-4847-440F-A624-6B27E47F5A35}" type="pres">
      <dgm:prSet presAssocID="{86EA3959-C6D5-4409-98C0-5AE16EE26B49}" presName="childText" presStyleLbl="bgAcc1" presStyleIdx="2" presStyleCnt="4">
        <dgm:presLayoutVars>
          <dgm:bulletEnabled val="1"/>
        </dgm:presLayoutVars>
      </dgm:prSet>
      <dgm:spPr/>
      <dgm:t>
        <a:bodyPr/>
        <a:lstStyle/>
        <a:p>
          <a:endParaRPr lang="en-US"/>
        </a:p>
      </dgm:t>
    </dgm:pt>
    <dgm:pt modelId="{0BD7C4BD-AEDC-4B9F-B48C-3A3801888D54}" type="pres">
      <dgm:prSet presAssocID="{6ED21F82-1A0B-44C1-8B88-5F445BFF3A34}" presName="root" presStyleCnt="0"/>
      <dgm:spPr/>
    </dgm:pt>
    <dgm:pt modelId="{01B09639-882D-4E4A-8FD1-B15375C9B019}" type="pres">
      <dgm:prSet presAssocID="{6ED21F82-1A0B-44C1-8B88-5F445BFF3A34}" presName="rootComposite" presStyleCnt="0"/>
      <dgm:spPr/>
    </dgm:pt>
    <dgm:pt modelId="{E0C58A67-7BF1-434F-A2BF-311FB9819658}" type="pres">
      <dgm:prSet presAssocID="{6ED21F82-1A0B-44C1-8B88-5F445BFF3A34}" presName="rootText" presStyleLbl="node1" presStyleIdx="2" presStyleCnt="3"/>
      <dgm:spPr/>
      <dgm:t>
        <a:bodyPr/>
        <a:lstStyle/>
        <a:p>
          <a:endParaRPr lang="en-US"/>
        </a:p>
      </dgm:t>
    </dgm:pt>
    <dgm:pt modelId="{5CFC1AFB-6E85-44B0-B048-E56096EB6883}" type="pres">
      <dgm:prSet presAssocID="{6ED21F82-1A0B-44C1-8B88-5F445BFF3A34}" presName="rootConnector" presStyleLbl="node1" presStyleIdx="2" presStyleCnt="3"/>
      <dgm:spPr/>
      <dgm:t>
        <a:bodyPr/>
        <a:lstStyle/>
        <a:p>
          <a:endParaRPr lang="en-US"/>
        </a:p>
      </dgm:t>
    </dgm:pt>
    <dgm:pt modelId="{4A63475E-25D3-4404-A82C-5BECD5DA2634}" type="pres">
      <dgm:prSet presAssocID="{6ED21F82-1A0B-44C1-8B88-5F445BFF3A34}" presName="childShape" presStyleCnt="0"/>
      <dgm:spPr/>
    </dgm:pt>
    <dgm:pt modelId="{F684DD94-695C-4A19-95B5-CF730FB1A310}" type="pres">
      <dgm:prSet presAssocID="{4A3B3003-9D78-44FB-ACFA-2AA79AB6F45E}" presName="Name13" presStyleLbl="parChTrans1D2" presStyleIdx="3" presStyleCnt="4"/>
      <dgm:spPr/>
      <dgm:t>
        <a:bodyPr/>
        <a:lstStyle/>
        <a:p>
          <a:endParaRPr lang="en-US"/>
        </a:p>
      </dgm:t>
    </dgm:pt>
    <dgm:pt modelId="{C7E000A6-5879-4717-97F7-192E7AE156F4}" type="pres">
      <dgm:prSet presAssocID="{65FA511D-66E5-4AAD-B23E-196870F750DB}" presName="childText" presStyleLbl="bgAcc1" presStyleIdx="3" presStyleCnt="4">
        <dgm:presLayoutVars>
          <dgm:bulletEnabled val="1"/>
        </dgm:presLayoutVars>
      </dgm:prSet>
      <dgm:spPr/>
      <dgm:t>
        <a:bodyPr/>
        <a:lstStyle/>
        <a:p>
          <a:endParaRPr lang="en-US"/>
        </a:p>
      </dgm:t>
    </dgm:pt>
  </dgm:ptLst>
  <dgm:cxnLst>
    <dgm:cxn modelId="{0894E21B-09F9-42B6-BCF2-A6639E272965}" type="presOf" srcId="{E6551D7F-8C4F-4CD7-861E-1DD891F5F30D}" destId="{9A3A9BA1-6F62-4854-A579-460282BD0564}" srcOrd="0" destOrd="0" presId="urn:microsoft.com/office/officeart/2005/8/layout/hierarchy3"/>
    <dgm:cxn modelId="{6D191BBB-1601-4B68-8A87-A06F3EB5EE05}" type="presOf" srcId="{65FA511D-66E5-4AAD-B23E-196870F750DB}" destId="{C7E000A6-5879-4717-97F7-192E7AE156F4}" srcOrd="0" destOrd="0" presId="urn:microsoft.com/office/officeart/2005/8/layout/hierarchy3"/>
    <dgm:cxn modelId="{E83227CC-A2FF-4ED0-AC65-AC356E2A2846}" srcId="{A7D234CE-266B-4A76-B164-41ED39B54C09}" destId="{AFF46CA5-0055-453A-85A6-091B8FC02BA3}" srcOrd="0" destOrd="0" parTransId="{8E3707D2-6072-4C40-94EC-7D34A84A0C43}" sibTransId="{B668DE51-1E4E-43EB-8357-88F9AAE955FC}"/>
    <dgm:cxn modelId="{5B2B0355-2014-473D-B74D-0F761BB81141}" type="presOf" srcId="{8E3707D2-6072-4C40-94EC-7D34A84A0C43}" destId="{B1E2D003-2958-49C2-866C-E29090D84B7A}" srcOrd="0" destOrd="0" presId="urn:microsoft.com/office/officeart/2005/8/layout/hierarchy3"/>
    <dgm:cxn modelId="{E1E6B04E-1AAE-4733-9157-B4E2A701F521}" type="presOf" srcId="{9DA44B8E-894B-4D13-A7C7-E2B9F7B8EAFA}" destId="{3D84E8C2-8233-4960-95A2-91E0C45F81C9}" srcOrd="1" destOrd="0" presId="urn:microsoft.com/office/officeart/2005/8/layout/hierarchy3"/>
    <dgm:cxn modelId="{45A33393-7F45-4E44-A808-49CC72044FAD}" srcId="{ACADBDB1-8D38-4EE9-A58B-F749FAB36A1C}" destId="{6ED21F82-1A0B-44C1-8B88-5F445BFF3A34}" srcOrd="2" destOrd="0" parTransId="{3F74013B-7FA0-445D-A5F7-31E4C754D08E}" sibTransId="{05DB123A-99C1-40D9-82E3-97D7DECDA061}"/>
    <dgm:cxn modelId="{012679BC-0FC2-4B40-B944-6EFC762AAA04}" type="presOf" srcId="{ACC0B41C-0423-4826-B836-D8C9B8AF82AD}" destId="{41CF70AC-B085-4B8E-B127-CF828381DA60}" srcOrd="0" destOrd="0" presId="urn:microsoft.com/office/officeart/2005/8/layout/hierarchy3"/>
    <dgm:cxn modelId="{3343AA42-1C09-4449-B9B2-8D3CE134FE3C}" srcId="{ACADBDB1-8D38-4EE9-A58B-F749FAB36A1C}" destId="{9DA44B8E-894B-4D13-A7C7-E2B9F7B8EAFA}" srcOrd="0" destOrd="0" parTransId="{9F8875EF-6122-454D-8822-FD2F87E10EB1}" sibTransId="{9ACA892A-750F-4F58-B9A6-77277A10B7B6}"/>
    <dgm:cxn modelId="{9DF844B0-F7B5-40BA-9B74-E36C45E8EFAA}" type="presOf" srcId="{A7D234CE-266B-4A76-B164-41ED39B54C09}" destId="{7C82E499-0EEE-4CD1-BE56-444FEB002BF8}" srcOrd="0" destOrd="0" presId="urn:microsoft.com/office/officeart/2005/8/layout/hierarchy3"/>
    <dgm:cxn modelId="{BF849C61-D389-40E6-8227-DFAC2945F0C8}" srcId="{9DA44B8E-894B-4D13-A7C7-E2B9F7B8EAFA}" destId="{ACC0B41C-0423-4826-B836-D8C9B8AF82AD}" srcOrd="0" destOrd="0" parTransId="{549FA312-D9B3-4D6D-8754-E910984C6E0D}" sibTransId="{542C7B99-C503-4E82-B1D4-203E60ECC9CD}"/>
    <dgm:cxn modelId="{625A9ECF-D15B-4EF8-AD58-50595A459DCF}" type="presOf" srcId="{6ED21F82-1A0B-44C1-8B88-5F445BFF3A34}" destId="{5CFC1AFB-6E85-44B0-B048-E56096EB6883}" srcOrd="1" destOrd="0" presId="urn:microsoft.com/office/officeart/2005/8/layout/hierarchy3"/>
    <dgm:cxn modelId="{96548279-C400-4289-8FD2-F3B437412B55}" type="presOf" srcId="{A7D234CE-266B-4A76-B164-41ED39B54C09}" destId="{8C79331C-7791-4A53-9C00-8D1A87BF62B0}" srcOrd="1" destOrd="0" presId="urn:microsoft.com/office/officeart/2005/8/layout/hierarchy3"/>
    <dgm:cxn modelId="{8A2B747B-A077-4E95-A51C-346B12F7ECE7}" type="presOf" srcId="{86EA3959-C6D5-4409-98C0-5AE16EE26B49}" destId="{4D6912FA-4847-440F-A624-6B27E47F5A35}" srcOrd="0" destOrd="0" presId="urn:microsoft.com/office/officeart/2005/8/layout/hierarchy3"/>
    <dgm:cxn modelId="{CF7E7C4A-7515-4D30-A808-B93C64C0DA8A}" type="presOf" srcId="{6ED21F82-1A0B-44C1-8B88-5F445BFF3A34}" destId="{E0C58A67-7BF1-434F-A2BF-311FB9819658}" srcOrd="0" destOrd="0" presId="urn:microsoft.com/office/officeart/2005/8/layout/hierarchy3"/>
    <dgm:cxn modelId="{5FEBB3C0-65D3-444E-BC6B-5E76630320F2}" srcId="{ACADBDB1-8D38-4EE9-A58B-F749FAB36A1C}" destId="{A7D234CE-266B-4A76-B164-41ED39B54C09}" srcOrd="1" destOrd="0" parTransId="{7872B402-9207-43AE-99CC-EFD6A4B1964E}" sibTransId="{B4C88DF9-9769-41DD-837C-448B520CF598}"/>
    <dgm:cxn modelId="{C88C9864-28F4-4FF0-98A0-FC64B543CDBE}" type="presOf" srcId="{ACADBDB1-8D38-4EE9-A58B-F749FAB36A1C}" destId="{E011B79D-6FF1-43E9-B972-8A6E1E2C2375}" srcOrd="0" destOrd="0" presId="urn:microsoft.com/office/officeart/2005/8/layout/hierarchy3"/>
    <dgm:cxn modelId="{5B087B73-E1D9-4DFD-BC5B-A05452181A7B}" srcId="{6ED21F82-1A0B-44C1-8B88-5F445BFF3A34}" destId="{65FA511D-66E5-4AAD-B23E-196870F750DB}" srcOrd="0" destOrd="0" parTransId="{4A3B3003-9D78-44FB-ACFA-2AA79AB6F45E}" sibTransId="{B13B4607-B8C7-41C5-A73C-13E760778E16}"/>
    <dgm:cxn modelId="{2DCDF77F-4E5D-4DC8-8468-95019C750BB8}" type="presOf" srcId="{9DA44B8E-894B-4D13-A7C7-E2B9F7B8EAFA}" destId="{A78A79E2-4328-4C8C-99ED-1E10047B6FE1}" srcOrd="0" destOrd="0" presId="urn:microsoft.com/office/officeart/2005/8/layout/hierarchy3"/>
    <dgm:cxn modelId="{9999E958-B963-4589-9226-C619A2FB26B7}" type="presOf" srcId="{4A3B3003-9D78-44FB-ACFA-2AA79AB6F45E}" destId="{F684DD94-695C-4A19-95B5-CF730FB1A310}" srcOrd="0" destOrd="0" presId="urn:microsoft.com/office/officeart/2005/8/layout/hierarchy3"/>
    <dgm:cxn modelId="{7E091390-D615-4B84-B362-CF7655CC9F98}" type="presOf" srcId="{549FA312-D9B3-4D6D-8754-E910984C6E0D}" destId="{E489CCF4-A498-48F0-8503-BC0D0C9ECC26}" srcOrd="0" destOrd="0" presId="urn:microsoft.com/office/officeart/2005/8/layout/hierarchy3"/>
    <dgm:cxn modelId="{D2906CCB-648F-46F3-8488-4A782F98D0BC}" srcId="{A7D234CE-266B-4A76-B164-41ED39B54C09}" destId="{86EA3959-C6D5-4409-98C0-5AE16EE26B49}" srcOrd="1" destOrd="0" parTransId="{E6551D7F-8C4F-4CD7-861E-1DD891F5F30D}" sibTransId="{BF8A04AE-7DB0-47A5-B280-3541308E1D99}"/>
    <dgm:cxn modelId="{A38E3343-F476-4711-BECF-90D80EBD3C4D}" type="presOf" srcId="{AFF46CA5-0055-453A-85A6-091B8FC02BA3}" destId="{12DCD383-C13E-4ABE-807D-4CB96A7CF73E}" srcOrd="0" destOrd="0" presId="urn:microsoft.com/office/officeart/2005/8/layout/hierarchy3"/>
    <dgm:cxn modelId="{20214C23-93AC-4BBF-ADB2-976F03B8BB09}" type="presParOf" srcId="{E011B79D-6FF1-43E9-B972-8A6E1E2C2375}" destId="{A2D0A3A2-ED7E-4175-B1DE-4B9CD624D984}" srcOrd="0" destOrd="0" presId="urn:microsoft.com/office/officeart/2005/8/layout/hierarchy3"/>
    <dgm:cxn modelId="{1FF06BB6-DB2A-4812-9EC9-440B77F66EBC}" type="presParOf" srcId="{A2D0A3A2-ED7E-4175-B1DE-4B9CD624D984}" destId="{BA6D164A-B745-400F-812E-C0AB7064D1F8}" srcOrd="0" destOrd="0" presId="urn:microsoft.com/office/officeart/2005/8/layout/hierarchy3"/>
    <dgm:cxn modelId="{8DFF038F-A602-4701-A8E0-69A53F7BF35E}" type="presParOf" srcId="{BA6D164A-B745-400F-812E-C0AB7064D1F8}" destId="{A78A79E2-4328-4C8C-99ED-1E10047B6FE1}" srcOrd="0" destOrd="0" presId="urn:microsoft.com/office/officeart/2005/8/layout/hierarchy3"/>
    <dgm:cxn modelId="{0444CAD4-6FE1-46FD-A765-3C71A559682C}" type="presParOf" srcId="{BA6D164A-B745-400F-812E-C0AB7064D1F8}" destId="{3D84E8C2-8233-4960-95A2-91E0C45F81C9}" srcOrd="1" destOrd="0" presId="urn:microsoft.com/office/officeart/2005/8/layout/hierarchy3"/>
    <dgm:cxn modelId="{70E482E8-A022-436C-B7D1-133137CAFCDA}" type="presParOf" srcId="{A2D0A3A2-ED7E-4175-B1DE-4B9CD624D984}" destId="{7EA3CF21-5614-4086-8627-E737B886DEC5}" srcOrd="1" destOrd="0" presId="urn:microsoft.com/office/officeart/2005/8/layout/hierarchy3"/>
    <dgm:cxn modelId="{28A081A1-D9C6-410D-9B16-E3ADC808CB72}" type="presParOf" srcId="{7EA3CF21-5614-4086-8627-E737B886DEC5}" destId="{E489CCF4-A498-48F0-8503-BC0D0C9ECC26}" srcOrd="0" destOrd="0" presId="urn:microsoft.com/office/officeart/2005/8/layout/hierarchy3"/>
    <dgm:cxn modelId="{F270E9D8-EF58-46BB-9DF2-ED9BE76F3DBA}" type="presParOf" srcId="{7EA3CF21-5614-4086-8627-E737B886DEC5}" destId="{41CF70AC-B085-4B8E-B127-CF828381DA60}" srcOrd="1" destOrd="0" presId="urn:microsoft.com/office/officeart/2005/8/layout/hierarchy3"/>
    <dgm:cxn modelId="{01D16030-C5C9-4275-9DC9-A28E2788C337}" type="presParOf" srcId="{E011B79D-6FF1-43E9-B972-8A6E1E2C2375}" destId="{1134EC81-EF64-4BDD-A658-9D9076783326}" srcOrd="1" destOrd="0" presId="urn:microsoft.com/office/officeart/2005/8/layout/hierarchy3"/>
    <dgm:cxn modelId="{F7819522-39D3-4B5B-AF23-A6B3C2462D39}" type="presParOf" srcId="{1134EC81-EF64-4BDD-A658-9D9076783326}" destId="{92C5E6F1-544B-46F3-AB84-A86DA8CA0ECB}" srcOrd="0" destOrd="0" presId="urn:microsoft.com/office/officeart/2005/8/layout/hierarchy3"/>
    <dgm:cxn modelId="{431CD0A9-FF60-4A6F-97B3-5048844858A4}" type="presParOf" srcId="{92C5E6F1-544B-46F3-AB84-A86DA8CA0ECB}" destId="{7C82E499-0EEE-4CD1-BE56-444FEB002BF8}" srcOrd="0" destOrd="0" presId="urn:microsoft.com/office/officeart/2005/8/layout/hierarchy3"/>
    <dgm:cxn modelId="{8F8B5399-D01F-42F2-A4B6-622CE7D6FC9C}" type="presParOf" srcId="{92C5E6F1-544B-46F3-AB84-A86DA8CA0ECB}" destId="{8C79331C-7791-4A53-9C00-8D1A87BF62B0}" srcOrd="1" destOrd="0" presId="urn:microsoft.com/office/officeart/2005/8/layout/hierarchy3"/>
    <dgm:cxn modelId="{9D8F493C-7022-474C-8659-61A135FCC6F3}" type="presParOf" srcId="{1134EC81-EF64-4BDD-A658-9D9076783326}" destId="{0AFB0F3A-714E-4A03-A1A3-1124A134DE96}" srcOrd="1" destOrd="0" presId="urn:microsoft.com/office/officeart/2005/8/layout/hierarchy3"/>
    <dgm:cxn modelId="{D6836534-4EBB-4DC1-A6B7-00EC8FF29B75}" type="presParOf" srcId="{0AFB0F3A-714E-4A03-A1A3-1124A134DE96}" destId="{B1E2D003-2958-49C2-866C-E29090D84B7A}" srcOrd="0" destOrd="0" presId="urn:microsoft.com/office/officeart/2005/8/layout/hierarchy3"/>
    <dgm:cxn modelId="{FDAEEF54-7C9D-42E3-8BE1-4221F12C8C69}" type="presParOf" srcId="{0AFB0F3A-714E-4A03-A1A3-1124A134DE96}" destId="{12DCD383-C13E-4ABE-807D-4CB96A7CF73E}" srcOrd="1" destOrd="0" presId="urn:microsoft.com/office/officeart/2005/8/layout/hierarchy3"/>
    <dgm:cxn modelId="{F620439A-E977-450F-95AB-4DC4967B4AE8}" type="presParOf" srcId="{0AFB0F3A-714E-4A03-A1A3-1124A134DE96}" destId="{9A3A9BA1-6F62-4854-A579-460282BD0564}" srcOrd="2" destOrd="0" presId="urn:microsoft.com/office/officeart/2005/8/layout/hierarchy3"/>
    <dgm:cxn modelId="{00A5C6A2-FA53-45E8-AE62-BB0DA6F01517}" type="presParOf" srcId="{0AFB0F3A-714E-4A03-A1A3-1124A134DE96}" destId="{4D6912FA-4847-440F-A624-6B27E47F5A35}" srcOrd="3" destOrd="0" presId="urn:microsoft.com/office/officeart/2005/8/layout/hierarchy3"/>
    <dgm:cxn modelId="{17BE7D85-1627-4DFA-9E22-6B2AE385653A}" type="presParOf" srcId="{E011B79D-6FF1-43E9-B972-8A6E1E2C2375}" destId="{0BD7C4BD-AEDC-4B9F-B48C-3A3801888D54}" srcOrd="2" destOrd="0" presId="urn:microsoft.com/office/officeart/2005/8/layout/hierarchy3"/>
    <dgm:cxn modelId="{30C996C5-FA78-4A93-9580-5FD331ACD562}" type="presParOf" srcId="{0BD7C4BD-AEDC-4B9F-B48C-3A3801888D54}" destId="{01B09639-882D-4E4A-8FD1-B15375C9B019}" srcOrd="0" destOrd="0" presId="urn:microsoft.com/office/officeart/2005/8/layout/hierarchy3"/>
    <dgm:cxn modelId="{381C8F48-B588-469E-92E1-C4A5133A2042}" type="presParOf" srcId="{01B09639-882D-4E4A-8FD1-B15375C9B019}" destId="{E0C58A67-7BF1-434F-A2BF-311FB9819658}" srcOrd="0" destOrd="0" presId="urn:microsoft.com/office/officeart/2005/8/layout/hierarchy3"/>
    <dgm:cxn modelId="{D473FD32-CB40-4C3F-B440-E30060F75076}" type="presParOf" srcId="{01B09639-882D-4E4A-8FD1-B15375C9B019}" destId="{5CFC1AFB-6E85-44B0-B048-E56096EB6883}" srcOrd="1" destOrd="0" presId="urn:microsoft.com/office/officeart/2005/8/layout/hierarchy3"/>
    <dgm:cxn modelId="{4C350CCA-8703-4857-B407-E5667F9AFEDA}" type="presParOf" srcId="{0BD7C4BD-AEDC-4B9F-B48C-3A3801888D54}" destId="{4A63475E-25D3-4404-A82C-5BECD5DA2634}" srcOrd="1" destOrd="0" presId="urn:microsoft.com/office/officeart/2005/8/layout/hierarchy3"/>
    <dgm:cxn modelId="{673A9BC9-9152-4CFF-96D6-0E03B96441BF}" type="presParOf" srcId="{4A63475E-25D3-4404-A82C-5BECD5DA2634}" destId="{F684DD94-695C-4A19-95B5-CF730FB1A310}" srcOrd="0" destOrd="0" presId="urn:microsoft.com/office/officeart/2005/8/layout/hierarchy3"/>
    <dgm:cxn modelId="{4CC2A871-FEFB-4485-BB7B-9DC87F6958EF}" type="presParOf" srcId="{4A63475E-25D3-4404-A82C-5BECD5DA2634}" destId="{C7E000A6-5879-4717-97F7-192E7AE156F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1E2A63-BFB8-974A-9E0F-C1930361DC2C}" type="datetimeFigureOut">
              <a:rPr lang="en-US" smtClean="0"/>
              <a:t>2/2/2018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1899B9-4AE3-B240-BB86-FCDC20755EB2}" type="slidenum">
              <a:rPr lang="en-US" smtClean="0"/>
              <a:t>‹#›</a:t>
            </a:fld>
            <a:endParaRPr lang="en-US"/>
          </a:p>
        </p:txBody>
      </p:sp>
    </p:spTree>
    <p:extLst>
      <p:ext uri="{BB962C8B-B14F-4D97-AF65-F5344CB8AC3E}">
        <p14:creationId xmlns:p14="http://schemas.microsoft.com/office/powerpoint/2010/main" val="1087445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4B1701-1283-1243-9C74-9DD6B784030C}" type="datetimeFigureOut">
              <a:rPr lang="en-US" smtClean="0"/>
              <a:t>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F095F0-E4C0-2F48-A92B-BABF8CEA75C8}" type="slidenum">
              <a:rPr lang="en-US" smtClean="0"/>
              <a:t>‹#›</a:t>
            </a:fld>
            <a:endParaRPr lang="en-US"/>
          </a:p>
        </p:txBody>
      </p:sp>
    </p:spTree>
    <p:extLst>
      <p:ext uri="{BB962C8B-B14F-4D97-AF65-F5344CB8AC3E}">
        <p14:creationId xmlns:p14="http://schemas.microsoft.com/office/powerpoint/2010/main" val="7961648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takes care of you when you’re sick?</a:t>
            </a:r>
          </a:p>
          <a:p>
            <a:r>
              <a:rPr lang="en-US" dirty="0"/>
              <a:t>Parents, grandparents, kids, </a:t>
            </a:r>
          </a:p>
          <a:p>
            <a:r>
              <a:rPr lang="en-US" dirty="0"/>
              <a:t>How do they take care of you? Make you soup, know that you like to watch trash tv, understand your need for care</a:t>
            </a:r>
          </a:p>
          <a:p>
            <a:r>
              <a:rPr lang="en-US" dirty="0"/>
              <a:t>Who else but our loved ones to take better of you, they know you.</a:t>
            </a:r>
          </a:p>
          <a:p>
            <a:r>
              <a:rPr lang="en-US" dirty="0"/>
              <a:t>Family knows what you need, your community knows what you need. </a:t>
            </a:r>
          </a:p>
          <a:p>
            <a:r>
              <a:rPr lang="en-US" dirty="0"/>
              <a:t>Communities have been the core of community health for quite some time now.</a:t>
            </a:r>
          </a:p>
          <a:p>
            <a:r>
              <a:rPr lang="en-US" dirty="0"/>
              <a:t>Segway into next slides…</a:t>
            </a:r>
          </a:p>
        </p:txBody>
      </p:sp>
      <p:sp>
        <p:nvSpPr>
          <p:cNvPr id="4" name="Slide Number Placeholder 3"/>
          <p:cNvSpPr>
            <a:spLocks noGrp="1"/>
          </p:cNvSpPr>
          <p:nvPr>
            <p:ph type="sldNum" sz="quarter" idx="10"/>
          </p:nvPr>
        </p:nvSpPr>
        <p:spPr/>
        <p:txBody>
          <a:bodyPr/>
          <a:lstStyle/>
          <a:p>
            <a:fld id="{35F095F0-E4C0-2F48-A92B-BABF8CEA75C8}" type="slidenum">
              <a:rPr lang="en-US" smtClean="0"/>
              <a:t>4</a:t>
            </a:fld>
            <a:endParaRPr lang="en-US"/>
          </a:p>
        </p:txBody>
      </p:sp>
    </p:spTree>
    <p:extLst>
      <p:ext uri="{BB962C8B-B14F-4D97-AF65-F5344CB8AC3E}">
        <p14:creationId xmlns:p14="http://schemas.microsoft.com/office/powerpoint/2010/main" val="4001357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During the early 1900s, </a:t>
            </a:r>
            <a:r>
              <a:rPr lang="en-US" sz="1200" dirty="0"/>
              <a:t>Thousands described as physicians, but only a small proportion of them actually possessed medical degrees.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Although early ‘doctors’ learned from apprentices, it still used holistic approaches. Refer to selection process: </a:t>
            </a:r>
            <a:r>
              <a:rPr lang="en-US" sz="1200" dirty="0"/>
              <a:t>The selection process for persons in medical apprenticeships was at the individual discretion of practicing physicians, within broad normative criteria-that is, that the candidates be White, male, of good character, intelligent, industrious, and literate. It was also preferred that the prospective physician’s family background be reputable and prosperous. Although race is not alluded to in this passage, that the candidate be White and generally Northern European was given.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Rural or so –called horseback medicine has always existed as an economically marginal enterprise, </a:t>
            </a:r>
            <a:r>
              <a:rPr lang="en-US" sz="1400" dirty="0"/>
              <a:t>both because of the range of travel involved in maintaining a medical practice and because barter rather than currency was often the medium of exchange.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For medical practice to become lucrative, increased levels of population concentration, improvements in transportation, and the replacement of barter system with currency all needed to evolve. These changes epitomized the 1865-1900 era of industrial expansion, Western migration, and immigration that transformed the nation to a modern industrial state.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ground-breaking advancements in medical science of the post-Civil War period were complemented by demographic and economic developments that set the stage for the private practice of medicine to flourish.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r>
              <a:rPr lang="en-US" dirty="0"/>
              <a:t>The American Medical Association was the first entity to claim orthodox medicine and the voice of the medical profession.</a:t>
            </a:r>
          </a:p>
          <a:p>
            <a:pPr lvl="1"/>
            <a:r>
              <a:rPr lang="en-US" dirty="0"/>
              <a:t>Their approved 1901 constitution helped them gain control over the credentialing process</a:t>
            </a:r>
          </a:p>
          <a:p>
            <a:pPr lvl="1"/>
            <a:r>
              <a:rPr lang="en-US" dirty="0"/>
              <a:t>Excluded nonallopathic physicians.</a:t>
            </a:r>
          </a:p>
          <a:p>
            <a:pPr lvl="1"/>
            <a:r>
              <a:rPr lang="en-US" dirty="0"/>
              <a:t>Created structure whereby the membership representation at the state and national levels required membership in the county medical society. </a:t>
            </a:r>
          </a:p>
          <a:p>
            <a:pPr lvl="1"/>
            <a:r>
              <a:rPr lang="en-US" dirty="0"/>
              <a:t>Intended to get rid of the non-physicians and ‘incompetents</a:t>
            </a:r>
          </a:p>
          <a:p>
            <a:pPr marL="180594" lvl="1" indent="0">
              <a:buNone/>
            </a:pPr>
            <a:endParaRPr lang="en-US" dirty="0"/>
          </a:p>
          <a:p>
            <a:pPr marL="180594" lvl="1" indent="0">
              <a:buNone/>
            </a:pPr>
            <a:r>
              <a:rPr lang="en-US" dirty="0"/>
              <a:t>Permitted the local medical societies to enforce nonscientific norms of membership having to do with gender, race, ethnicity, and political views that conflicted with the interests of </a:t>
            </a:r>
            <a:r>
              <a:rPr lang="en-US" dirty="0" err="1"/>
              <a:t>unfetted</a:t>
            </a:r>
            <a:r>
              <a:rPr lang="en-US" dirty="0"/>
              <a:t> medical free enterprise. </a:t>
            </a:r>
          </a:p>
          <a:p>
            <a:pPr marL="180594" lvl="1" indent="0">
              <a:buNone/>
            </a:pPr>
            <a:r>
              <a:rPr lang="en-US" dirty="0"/>
              <a:t>	As is from then to today, the medical profession remained largely the exclusive dominion of White male individuals-collectively committed to extending the profession’s political influence and economic advantage. </a:t>
            </a:r>
          </a:p>
          <a:p>
            <a:pPr marL="180594" lvl="1" indent="0">
              <a:buNone/>
            </a:pPr>
            <a:endParaRPr lang="en-US" dirty="0"/>
          </a:p>
          <a:p>
            <a:pPr marL="180594" lvl="1" indent="0">
              <a:buNone/>
            </a:pPr>
            <a:r>
              <a:rPr lang="en-US" dirty="0"/>
              <a:t>Since then, health and medicine has been focused to one certified medical provider having prime knowledge about the physical facet of health, not whole person care from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35F095F0-E4C0-2F48-A92B-BABF8CEA75C8}" type="slidenum">
              <a:rPr lang="en-US" smtClean="0"/>
              <a:t>13</a:t>
            </a:fld>
            <a:endParaRPr lang="en-US"/>
          </a:p>
        </p:txBody>
      </p:sp>
    </p:spTree>
    <p:extLst>
      <p:ext uri="{BB962C8B-B14F-4D97-AF65-F5344CB8AC3E}">
        <p14:creationId xmlns:p14="http://schemas.microsoft.com/office/powerpoint/2010/main" val="291163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Determinants/ Conditions of Health: the circumstances in which people are born, grow up, live, work, and age, and the systems put in place to deal with illness. </a:t>
            </a:r>
          </a:p>
          <a:p>
            <a:pPr lvl="1"/>
            <a:r>
              <a:rPr lang="en-US" dirty="0"/>
              <a:t>Shaped by: economics, social policies, and politics.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Healthcare costs are escalating rapidly, partially due to unexpectedly high Medicare expenditures, rapid inflation in the economy, expansion of hospital expenses and profits, and changes in medical care including greater use of technology, medications, and conservative approaches to treatment. American medicine is now seen as in crisis. Patients with complex health needs account for a disproportionate share of health care spending in the US.  Racial/Ethnic minorities and individuals with lower socioeconomic status are more likely to have multiple chronic health conditions, and thus higher health care costs. Ineffective communication process, limited ability to adapt to different cultures, inability to meet people where they are (“health literacy”)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Lack of community input in health reforms Any health reform that has to do with insurance or state health benefits gets constantly politicized to the growing costs of health care, the need to cut entitlement funds. </a:t>
            </a:r>
            <a:r>
              <a:rPr lang="en-US" sz="1200" kern="1200" dirty="0">
                <a:solidFill>
                  <a:schemeClr val="tx1"/>
                </a:solidFill>
                <a:effectLst/>
                <a:latin typeface="+mn-lt"/>
                <a:ea typeface="+mn-ea"/>
                <a:cs typeface="+mn-cs"/>
              </a:rPr>
              <a:t>The health reforms of the 1990s have given less attention to community participation and social values, focusing more on technical, economic and management factors in health systems. Health reforms in the 1990s, however, </a:t>
            </a:r>
            <a:r>
              <a:rPr lang="en-US" sz="1200" kern="1200" dirty="0" err="1">
                <a:solidFill>
                  <a:schemeClr val="tx1"/>
                </a:solidFill>
                <a:effectLst/>
                <a:latin typeface="+mn-lt"/>
                <a:ea typeface="+mn-ea"/>
                <a:cs typeface="+mn-cs"/>
              </a:rPr>
              <a:t>de-emphasised</a:t>
            </a:r>
            <a:r>
              <a:rPr lang="en-US" sz="1200" kern="1200" dirty="0">
                <a:solidFill>
                  <a:schemeClr val="tx1"/>
                </a:solidFill>
                <a:effectLst/>
                <a:latin typeface="+mn-lt"/>
                <a:ea typeface="+mn-ea"/>
                <a:cs typeface="+mn-cs"/>
              </a:rPr>
              <a:t> the welfare state and community participation and gave greater profile to the market. Social values were given less attention than the technical, economic and management factors in health systems.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14</a:t>
            </a:fld>
            <a:endParaRPr lang="en-US"/>
          </a:p>
        </p:txBody>
      </p:sp>
    </p:spTree>
    <p:extLst>
      <p:ext uri="{BB962C8B-B14F-4D97-AF65-F5344CB8AC3E}">
        <p14:creationId xmlns:p14="http://schemas.microsoft.com/office/powerpoint/2010/main" val="2566258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mere existence of services in a certain administrative area does not prove that they are used or used correctly. Services have to be accessible to be used. This implies organizing a supply of care that is geographically, financially and culturally accessible.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growing role of community in development processes is not simply a response to political lobbies or to an increased scale of Organization. It also emerges from a shift in the understanding of development processes. When people and human dimensions are defined as the core of development, then social exclusion itself becomes a facet of under-development and social networking a development asset. Under these terms, the fulfilment of human development will require concerted efforts of the State together with citizens and their Organization.</a:t>
            </a: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15</a:t>
            </a:fld>
            <a:endParaRPr lang="en-US"/>
          </a:p>
        </p:txBody>
      </p:sp>
    </p:spTree>
    <p:extLst>
      <p:ext uri="{BB962C8B-B14F-4D97-AF65-F5344CB8AC3E}">
        <p14:creationId xmlns:p14="http://schemas.microsoft.com/office/powerpoint/2010/main" val="206148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Federal and State Context </a:t>
            </a:r>
          </a:p>
          <a:p>
            <a:pPr lvl="1"/>
            <a:r>
              <a:rPr lang="en-US" sz="1200" kern="1200" dirty="0">
                <a:solidFill>
                  <a:schemeClr val="tx1"/>
                </a:solidFill>
                <a:effectLst/>
                <a:latin typeface="+mn-lt"/>
                <a:ea typeface="+mn-ea"/>
                <a:cs typeface="+mn-cs"/>
              </a:rPr>
              <a:t>ACA triple Aim</a:t>
            </a:r>
          </a:p>
          <a:p>
            <a:pPr lvl="1"/>
            <a:r>
              <a:rPr lang="en-US" sz="1200" kern="1200" dirty="0">
                <a:solidFill>
                  <a:schemeClr val="tx1"/>
                </a:solidFill>
                <a:effectLst/>
                <a:latin typeface="+mn-lt"/>
                <a:ea typeface="+mn-ea"/>
                <a:cs typeface="+mn-cs"/>
              </a:rPr>
              <a:t>Healthier WA. Make the ACA real</a:t>
            </a:r>
          </a:p>
          <a:p>
            <a:pPr lvl="1"/>
            <a:r>
              <a:rPr lang="en-US" sz="1200" kern="1200" dirty="0">
                <a:solidFill>
                  <a:schemeClr val="tx1"/>
                </a:solidFill>
                <a:effectLst/>
                <a:latin typeface="+mn-lt"/>
                <a:ea typeface="+mn-ea"/>
                <a:cs typeface="+mn-cs"/>
              </a:rPr>
              <a:t>PCACH</a:t>
            </a:r>
          </a:p>
          <a:p>
            <a:pPr lvl="2"/>
            <a:r>
              <a:rPr lang="en-US" sz="1200" kern="1200" dirty="0">
                <a:solidFill>
                  <a:schemeClr val="tx1"/>
                </a:solidFill>
                <a:effectLst/>
                <a:latin typeface="+mn-lt"/>
                <a:ea typeface="+mn-ea"/>
                <a:cs typeface="+mn-cs"/>
              </a:rPr>
              <a:t>Cross sector convener to improve the health of the county</a:t>
            </a:r>
          </a:p>
          <a:p>
            <a:pPr lvl="2"/>
            <a:r>
              <a:rPr lang="en-US" sz="1200" kern="1200" dirty="0">
                <a:solidFill>
                  <a:schemeClr val="tx1"/>
                </a:solidFill>
                <a:effectLst/>
                <a:latin typeface="+mn-lt"/>
                <a:ea typeface="+mn-ea"/>
                <a:cs typeface="+mn-cs"/>
              </a:rPr>
              <a:t>Address Quadruple Aim: Practice Transformation and Social Determinants</a:t>
            </a:r>
          </a:p>
          <a:p>
            <a:pPr lvl="2"/>
            <a:r>
              <a:rPr lang="en-US" sz="1200" kern="1200" dirty="0">
                <a:solidFill>
                  <a:schemeClr val="tx1"/>
                </a:solidFill>
                <a:effectLst/>
                <a:latin typeface="+mn-lt"/>
                <a:ea typeface="+mn-ea"/>
                <a:cs typeface="+mn-cs"/>
              </a:rPr>
              <a:t>Administer 1115 Medicaid Waiver</a:t>
            </a: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17</a:t>
            </a:fld>
            <a:endParaRPr lang="en-US"/>
          </a:p>
        </p:txBody>
      </p:sp>
    </p:spTree>
    <p:extLst>
      <p:ext uri="{BB962C8B-B14F-4D97-AF65-F5344CB8AC3E}">
        <p14:creationId xmlns:p14="http://schemas.microsoft.com/office/powerpoint/2010/main" val="233668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5738" y="1163638"/>
            <a:ext cx="4192587" cy="3144837"/>
          </a:xfrm>
        </p:spPr>
      </p:sp>
      <p:sp>
        <p:nvSpPr>
          <p:cNvPr id="3" name="Notes Placeholder 2"/>
          <p:cNvSpPr>
            <a:spLocks noGrp="1"/>
          </p:cNvSpPr>
          <p:nvPr>
            <p:ph type="body" idx="1"/>
          </p:nvPr>
        </p:nvSpPr>
        <p:spPr/>
        <p:txBody>
          <a:bodyPr/>
          <a:lstStyle/>
          <a:p>
            <a:r>
              <a:rPr lang="en-US" dirty="0"/>
              <a:t>Healthier Washington is the name that the Heath Care Authority (HCA) uses to describe all “health systems transformation” work. In other words, it operationalizes the ACA in the state of Washington. Health systems transformation is about changing how people conceptualize health and how people believe we achieve health. This is both in clinical settings and in community settings. A common phrase around this work is “health is local” meaning it is the local circumstances that create the opportunity to be healthy. Since HCA is the agency tasked with purchasing “health,” they are the leads on setting up ACHs as the “local” strategy to improve health. Also, whole-person (physical and behavioral) and value-based purchasing. </a:t>
            </a:r>
          </a:p>
          <a:p>
            <a:r>
              <a:rPr lang="en-US" dirty="0"/>
              <a:t> </a:t>
            </a:r>
          </a:p>
          <a:p>
            <a:r>
              <a:rPr lang="en-US" dirty="0"/>
              <a:t>It’s important to remember the larger initiative</a:t>
            </a:r>
            <a:r>
              <a:rPr lang="en-US" baseline="0" dirty="0"/>
              <a:t> that this demonstration sits under, Healthier Washington. Essentially, Healthier Washington encompasses all the work happening at HCA and around the state that is transforming the health system to reward high-quality care, focus on whole-person health, and empower local communities to tackle their local health needs.</a:t>
            </a:r>
            <a:endParaRPr lang="en-US" dirty="0"/>
          </a:p>
        </p:txBody>
      </p:sp>
      <p:sp>
        <p:nvSpPr>
          <p:cNvPr id="4" name="Slide Number Placeholder 3"/>
          <p:cNvSpPr>
            <a:spLocks noGrp="1"/>
          </p:cNvSpPr>
          <p:nvPr>
            <p:ph type="sldNum" sz="quarter" idx="10"/>
          </p:nvPr>
        </p:nvSpPr>
        <p:spPr/>
        <p:txBody>
          <a:bodyPr/>
          <a:lstStyle/>
          <a:p>
            <a:pPr defTabSz="924916"/>
            <a:fld id="{855C66ED-3072-4EE2-84D8-4D0ADE1D44FA}" type="slidenum">
              <a:rPr lang="en-US">
                <a:solidFill>
                  <a:prstClr val="black"/>
                </a:solidFill>
                <a:latin typeface="Calibri"/>
              </a:rPr>
              <a:pPr defTabSz="924916"/>
              <a:t>19</a:t>
            </a:fld>
            <a:endParaRPr lang="en-US" dirty="0">
              <a:solidFill>
                <a:prstClr val="black"/>
              </a:solidFill>
              <a:latin typeface="Calibri"/>
            </a:endParaRPr>
          </a:p>
        </p:txBody>
      </p:sp>
    </p:spTree>
    <p:extLst>
      <p:ext uri="{BB962C8B-B14F-4D97-AF65-F5344CB8AC3E}">
        <p14:creationId xmlns:p14="http://schemas.microsoft.com/office/powerpoint/2010/main" val="3716765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5738" y="1163638"/>
            <a:ext cx="4192587" cy="3144837"/>
          </a:xfrm>
        </p:spPr>
      </p:sp>
      <p:sp>
        <p:nvSpPr>
          <p:cNvPr id="3" name="Notes Placeholder 2"/>
          <p:cNvSpPr>
            <a:spLocks noGrp="1"/>
          </p:cNvSpPr>
          <p:nvPr>
            <p:ph type="body" idx="1"/>
          </p:nvPr>
        </p:nvSpPr>
        <p:spPr/>
        <p:txBody>
          <a:bodyPr/>
          <a:lstStyle/>
          <a:p>
            <a:r>
              <a:rPr lang="en-US" dirty="0"/>
              <a:t>The long-term</a:t>
            </a:r>
            <a:r>
              <a:rPr lang="en-US" baseline="0" dirty="0"/>
              <a:t> vision of the demonstration is that we have a system that works best for those who are served by it.</a:t>
            </a:r>
          </a:p>
          <a:p>
            <a:endParaRPr lang="en-US" baseline="0" dirty="0"/>
          </a:p>
          <a:p>
            <a:r>
              <a:rPr lang="en-US" dirty="0"/>
              <a:t>Current system:</a:t>
            </a:r>
          </a:p>
          <a:p>
            <a:pPr marL="173422" indent="-173422">
              <a:buFont typeface="Arial" panose="020B0604020202020204" pitchFamily="34" charset="0"/>
              <a:buChar char="•"/>
            </a:pPr>
            <a:r>
              <a:rPr lang="en-US" dirty="0"/>
              <a:t>Fragmented</a:t>
            </a:r>
            <a:r>
              <a:rPr lang="en-US" baseline="0" dirty="0"/>
              <a:t> clinical and financial approaches to care delivery</a:t>
            </a:r>
          </a:p>
          <a:p>
            <a:pPr marL="173422" indent="-173422">
              <a:buFont typeface="Arial" panose="020B0604020202020204" pitchFamily="34" charset="0"/>
              <a:buChar char="•"/>
            </a:pPr>
            <a:r>
              <a:rPr lang="en-US" baseline="0" dirty="0"/>
              <a:t>Disjointed care transitions</a:t>
            </a:r>
          </a:p>
          <a:p>
            <a:pPr marL="173422" indent="-173422">
              <a:buFont typeface="Arial" panose="020B0604020202020204" pitchFamily="34" charset="0"/>
              <a:buChar char="•"/>
            </a:pPr>
            <a:r>
              <a:rPr lang="en-US" baseline="0" dirty="0"/>
              <a:t>Disengaged clients</a:t>
            </a:r>
          </a:p>
          <a:p>
            <a:pPr marL="173422" indent="-173422">
              <a:buFont typeface="Arial" panose="020B0604020202020204" pitchFamily="34" charset="0"/>
              <a:buChar char="•"/>
            </a:pPr>
            <a:r>
              <a:rPr lang="en-US" baseline="0" dirty="0"/>
              <a:t>Capacity limits in critical service areas</a:t>
            </a:r>
          </a:p>
          <a:p>
            <a:pPr marL="173422" indent="-173422">
              <a:buFont typeface="Arial" panose="020B0604020202020204" pitchFamily="34" charset="0"/>
              <a:buChar char="•"/>
            </a:pPr>
            <a:r>
              <a:rPr lang="en-US" baseline="0" dirty="0"/>
              <a:t>Individuals impoverish themselves to access needed LTSS</a:t>
            </a:r>
          </a:p>
          <a:p>
            <a:pPr marL="173422" indent="-173422">
              <a:buFont typeface="Arial" panose="020B0604020202020204" pitchFamily="34" charset="0"/>
              <a:buChar char="•"/>
            </a:pPr>
            <a:r>
              <a:rPr lang="en-US" baseline="0" dirty="0"/>
              <a:t>Inconsistent measurement of delivery system performance</a:t>
            </a:r>
          </a:p>
          <a:p>
            <a:pPr marL="173422" indent="-173422">
              <a:buFont typeface="Arial" panose="020B0604020202020204" pitchFamily="34" charset="0"/>
              <a:buChar char="•"/>
            </a:pPr>
            <a:r>
              <a:rPr lang="en-US" baseline="0" dirty="0"/>
              <a:t>Volume-based payment</a:t>
            </a:r>
          </a:p>
          <a:p>
            <a:endParaRPr lang="en-US" baseline="0" dirty="0"/>
          </a:p>
          <a:p>
            <a:r>
              <a:rPr lang="en-US" baseline="0" dirty="0"/>
              <a:t>Transformed system:</a:t>
            </a:r>
          </a:p>
          <a:p>
            <a:pPr marL="173422" indent="-173422">
              <a:buFont typeface="Arial" panose="020B0604020202020204" pitchFamily="34" charset="0"/>
              <a:buChar char="•"/>
            </a:pPr>
            <a:r>
              <a:rPr lang="en-US" baseline="0" dirty="0"/>
              <a:t>Integrated systems that deliver whole person care</a:t>
            </a:r>
          </a:p>
          <a:p>
            <a:pPr marL="173422" indent="-173422">
              <a:buFont typeface="Arial" panose="020B0604020202020204" pitchFamily="34" charset="0"/>
              <a:buChar char="•"/>
            </a:pPr>
            <a:r>
              <a:rPr lang="en-US" baseline="0" dirty="0"/>
              <a:t>Coordinated care transitions</a:t>
            </a:r>
          </a:p>
          <a:p>
            <a:pPr marL="173422" indent="-173422">
              <a:buFont typeface="Arial" panose="020B0604020202020204" pitchFamily="34" charset="0"/>
              <a:buChar char="•"/>
            </a:pPr>
            <a:r>
              <a:rPr lang="en-US" baseline="0" dirty="0"/>
              <a:t>Activated clients</a:t>
            </a:r>
          </a:p>
          <a:p>
            <a:pPr marL="173422" indent="-173422">
              <a:buFont typeface="Arial" panose="020B0604020202020204" pitchFamily="34" charset="0"/>
              <a:buChar char="•"/>
            </a:pPr>
            <a:r>
              <a:rPr lang="en-US" baseline="0" dirty="0"/>
              <a:t>Optimal access to appropriate services</a:t>
            </a:r>
          </a:p>
          <a:p>
            <a:pPr marL="173422" indent="-173422">
              <a:buFont typeface="Arial" panose="020B0604020202020204" pitchFamily="34" charset="0"/>
              <a:buChar char="•"/>
            </a:pPr>
            <a:r>
              <a:rPr lang="en-US" baseline="0" dirty="0"/>
              <a:t>Timely supports delay or diver need for Medicaid LTSS</a:t>
            </a:r>
          </a:p>
          <a:p>
            <a:pPr marL="173422" indent="-173422">
              <a:buFont typeface="Arial" panose="020B0604020202020204" pitchFamily="34" charset="0"/>
              <a:buChar char="•"/>
            </a:pPr>
            <a:r>
              <a:rPr lang="en-US" baseline="0" dirty="0"/>
              <a:t>Standardized performance measurement with accountability for improved health outcomes</a:t>
            </a:r>
          </a:p>
          <a:p>
            <a:pPr marL="173422" indent="-173422">
              <a:buFont typeface="Arial" panose="020B0604020202020204" pitchFamily="34" charset="0"/>
              <a:buChar char="•"/>
            </a:pPr>
            <a:r>
              <a:rPr lang="en-US" baseline="0" dirty="0"/>
              <a:t>Value-based payment</a:t>
            </a:r>
          </a:p>
        </p:txBody>
      </p:sp>
      <p:sp>
        <p:nvSpPr>
          <p:cNvPr id="4" name="Slide Number Placeholder 3"/>
          <p:cNvSpPr>
            <a:spLocks noGrp="1"/>
          </p:cNvSpPr>
          <p:nvPr>
            <p:ph type="sldNum" sz="quarter" idx="10"/>
          </p:nvPr>
        </p:nvSpPr>
        <p:spPr/>
        <p:txBody>
          <a:bodyPr/>
          <a:lstStyle/>
          <a:p>
            <a:pPr defTabSz="924916"/>
            <a:fld id="{855C66ED-3072-4EE2-84D8-4D0ADE1D44FA}" type="slidenum">
              <a:rPr lang="en-US">
                <a:solidFill>
                  <a:prstClr val="black"/>
                </a:solidFill>
                <a:latin typeface="Calibri"/>
              </a:rPr>
              <a:pPr defTabSz="924916"/>
              <a:t>20</a:t>
            </a:fld>
            <a:endParaRPr lang="en-US" dirty="0">
              <a:solidFill>
                <a:prstClr val="black"/>
              </a:solidFill>
              <a:latin typeface="Calibri"/>
            </a:endParaRPr>
          </a:p>
        </p:txBody>
      </p:sp>
    </p:spTree>
    <p:extLst>
      <p:ext uri="{BB962C8B-B14F-4D97-AF65-F5344CB8AC3E}">
        <p14:creationId xmlns:p14="http://schemas.microsoft.com/office/powerpoint/2010/main" val="3988310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ACHs were established by a state agency, the Health Care Authority (HCA)</a:t>
            </a:r>
          </a:p>
          <a:p>
            <a:pPr lvl="1"/>
            <a:r>
              <a:rPr lang="en-US" sz="1800" dirty="0"/>
              <a:t>HCA is responsible for purchasing Medicaid and Public Employee Benefits, they have an approximate annual budget of $10 </a:t>
            </a:r>
            <a:r>
              <a:rPr lang="en-US" sz="1800" u="sng" dirty="0"/>
              <a:t>billion</a:t>
            </a:r>
          </a:p>
          <a:p>
            <a:endParaRPr lang="en-US" dirty="0"/>
          </a:p>
          <a:p>
            <a:pPr lvl="1"/>
            <a:r>
              <a:rPr lang="en-US" sz="2400" b="1" dirty="0"/>
              <a:t>Coordinate &amp; oversee </a:t>
            </a:r>
            <a:r>
              <a:rPr lang="en-US" sz="2400" dirty="0"/>
              <a:t>regional projects aimed at improving care for Medicaid beneficiaries</a:t>
            </a:r>
          </a:p>
          <a:p>
            <a:pPr lvl="1"/>
            <a:r>
              <a:rPr lang="en-US" sz="2400" b="1" dirty="0"/>
              <a:t>Apply</a:t>
            </a:r>
            <a:r>
              <a:rPr lang="en-US" sz="2400" dirty="0"/>
              <a:t> for transformation projects, and incentive payments, on behalf of partnering providers within the region.</a:t>
            </a:r>
          </a:p>
          <a:p>
            <a:pPr lvl="1"/>
            <a:r>
              <a:rPr lang="en-US" sz="2400" b="1" dirty="0"/>
              <a:t>Solicit</a:t>
            </a:r>
            <a:r>
              <a:rPr lang="en-US" sz="2400" dirty="0"/>
              <a:t> community feedback in development of Project Plan applications</a:t>
            </a:r>
          </a:p>
          <a:p>
            <a:pPr lvl="1"/>
            <a:r>
              <a:rPr lang="en-US" sz="2400" b="1" dirty="0"/>
              <a:t>Decide</a:t>
            </a:r>
            <a:r>
              <a:rPr lang="en-US" sz="2400" dirty="0"/>
              <a:t> on distribution of incentive funds to providers for achievement of defined milestones</a:t>
            </a: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21</a:t>
            </a:fld>
            <a:endParaRPr lang="en-US"/>
          </a:p>
        </p:txBody>
      </p:sp>
    </p:spTree>
    <p:extLst>
      <p:ext uri="{BB962C8B-B14F-4D97-AF65-F5344CB8AC3E}">
        <p14:creationId xmlns:p14="http://schemas.microsoft.com/office/powerpoint/2010/main" val="1280960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28600" defTabSz="914400">
              <a:lnSpc>
                <a:spcPct val="90000"/>
              </a:lnSpc>
              <a:buFont typeface="Arial" panose="020B0604020202020204" pitchFamily="34" charset="0"/>
              <a:buChar char="•"/>
            </a:pPr>
            <a:r>
              <a:rPr lang="en-US" sz="1700" dirty="0">
                <a:solidFill>
                  <a:schemeClr val="tx1"/>
                </a:solidFill>
              </a:rPr>
              <a:t>The Pierce County ACH creates collaborative engagement between dedicated community partners. Together we learn, share, and act in order to positively transform our health care system</a:t>
            </a:r>
          </a:p>
          <a:p>
            <a:pPr marL="0" indent="-228600" defTabSz="914400">
              <a:lnSpc>
                <a:spcPct val="90000"/>
              </a:lnSpc>
              <a:buFont typeface="Arial" panose="020B0604020202020204" pitchFamily="34" charset="0"/>
              <a:buChar char="•"/>
            </a:pPr>
            <a:r>
              <a:rPr lang="en-US" sz="1700" dirty="0">
                <a:solidFill>
                  <a:schemeClr val="tx1"/>
                </a:solidFill>
              </a:rPr>
              <a:t>Quadruple Aim</a:t>
            </a:r>
          </a:p>
          <a:p>
            <a:pPr marL="400050" lvl="2" defTabSz="914400">
              <a:lnSpc>
                <a:spcPct val="90000"/>
              </a:lnSpc>
              <a:buFont typeface="Arial" panose="020B0604020202020204" pitchFamily="34" charset="0"/>
              <a:buChar char="•"/>
            </a:pPr>
            <a:r>
              <a:rPr lang="en-US" sz="1700" dirty="0">
                <a:solidFill>
                  <a:schemeClr val="tx1"/>
                </a:solidFill>
              </a:rPr>
              <a:t>Community added Equity</a:t>
            </a:r>
          </a:p>
          <a:p>
            <a:endParaRPr lang="en-US" dirty="0"/>
          </a:p>
          <a:p>
            <a:endParaRPr lang="en-US" dirty="0"/>
          </a:p>
          <a:p>
            <a:pPr marL="180594" lvl="1" indent="0" fontAlgn="base">
              <a:buNone/>
            </a:pPr>
            <a:r>
              <a:rPr lang="en-US" sz="2400" dirty="0"/>
              <a:t>Currently, the healthcare delivery and financing system artificially separates physical, emotional, and social health. The ACH’s goal is to ensure health care focuses on the ‘whole person’. </a:t>
            </a:r>
          </a:p>
          <a:p>
            <a:pPr marL="180594" lvl="1" indent="0" fontAlgn="base">
              <a:buNone/>
            </a:pPr>
            <a:endParaRPr lang="en-US" sz="2400" dirty="0"/>
          </a:p>
          <a:p>
            <a:pPr marL="180594" lvl="1" indent="0" fontAlgn="base">
              <a:buNone/>
            </a:pPr>
            <a:r>
              <a:rPr lang="en-US" sz="2400" dirty="0"/>
              <a:t>Medicaid-funded mental health and substance abuse treatment will be integrated by next spring. The Health Care Innovation Plan calls for subsequent integration with physical health and addressing social and economic needs that affect health, such as housing, food, education, and employment.</a:t>
            </a: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22</a:t>
            </a:fld>
            <a:endParaRPr lang="en-US"/>
          </a:p>
        </p:txBody>
      </p:sp>
    </p:spTree>
    <p:extLst>
      <p:ext uri="{BB962C8B-B14F-4D97-AF65-F5344CB8AC3E}">
        <p14:creationId xmlns:p14="http://schemas.microsoft.com/office/powerpoint/2010/main" val="2787006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need to be equitable?</a:t>
            </a:r>
          </a:p>
          <a:p>
            <a:endParaRPr lang="en-US" dirty="0"/>
          </a:p>
          <a:p>
            <a:r>
              <a:rPr lang="en-US" dirty="0"/>
              <a:t>Why do we have to learn about how other’s get better?</a:t>
            </a:r>
          </a:p>
          <a:p>
            <a:endParaRPr lang="en-US" dirty="0"/>
          </a:p>
          <a:p>
            <a:r>
              <a:rPr lang="en-US" dirty="0"/>
              <a:t>Why do we have to take the people in consideration?</a:t>
            </a:r>
          </a:p>
          <a:p>
            <a:endParaRPr lang="en-US" dirty="0"/>
          </a:p>
          <a:p>
            <a:r>
              <a:rPr lang="en-US" dirty="0"/>
              <a:t>Refer to kids behind baseball fence picture: to make sure we have the kids AT the game, not feel content with giving them help to look over the fence. Keeping ourselves accountable to meeting the needs of each community as they are versus what we can provide</a:t>
            </a:r>
          </a:p>
        </p:txBody>
      </p:sp>
      <p:sp>
        <p:nvSpPr>
          <p:cNvPr id="4" name="Slide Number Placeholder 3"/>
          <p:cNvSpPr>
            <a:spLocks noGrp="1"/>
          </p:cNvSpPr>
          <p:nvPr>
            <p:ph type="sldNum" sz="quarter" idx="10"/>
          </p:nvPr>
        </p:nvSpPr>
        <p:spPr/>
        <p:txBody>
          <a:bodyPr/>
          <a:lstStyle/>
          <a:p>
            <a:fld id="{35F095F0-E4C0-2F48-A92B-BABF8CEA75C8}" type="slidenum">
              <a:rPr lang="en-US" smtClean="0"/>
              <a:t>24</a:t>
            </a:fld>
            <a:endParaRPr lang="en-US"/>
          </a:p>
        </p:txBody>
      </p:sp>
    </p:spTree>
    <p:extLst>
      <p:ext uri="{BB962C8B-B14F-4D97-AF65-F5344CB8AC3E}">
        <p14:creationId xmlns:p14="http://schemas.microsoft.com/office/powerpoint/2010/main" val="2539987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 key component of Healthier Washington is consumer engagement: Empowering people to share in the decision-making when it comes to their own health and the health of their families.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To understand the ways in which our systems and policies create barriers to health, we have to elevate the community’s voice in identifying what the community views as their own strengths, needs, and potential solutions to their challenges.</a:t>
            </a:r>
          </a:p>
          <a:p>
            <a:endParaRPr lang="en-US" dirty="0"/>
          </a:p>
          <a:p>
            <a:r>
              <a:rPr lang="en-US" sz="2400" dirty="0"/>
              <a:t>Pierce County ACH has worked diligently to invite as many Pierce County representatives to the discussion table</a:t>
            </a:r>
          </a:p>
          <a:p>
            <a:pPr lvl="1"/>
            <a:r>
              <a:rPr lang="en-US" sz="2400" dirty="0"/>
              <a:t>Bridge to their community’s needs</a:t>
            </a:r>
          </a:p>
          <a:p>
            <a:pPr lvl="1"/>
            <a:r>
              <a:rPr lang="en-US" sz="2400" dirty="0"/>
              <a:t>Keeping the ACH accountable to community inclusion</a:t>
            </a:r>
          </a:p>
          <a:p>
            <a:pPr lvl="1"/>
            <a:r>
              <a:rPr lang="en-US" sz="2400" dirty="0"/>
              <a:t>Having representatives from as many diverse entities to ensure cultural awareness</a:t>
            </a: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25</a:t>
            </a:fld>
            <a:endParaRPr lang="en-US"/>
          </a:p>
        </p:txBody>
      </p:sp>
    </p:spTree>
    <p:extLst>
      <p:ext uri="{BB962C8B-B14F-4D97-AF65-F5344CB8AC3E}">
        <p14:creationId xmlns:p14="http://schemas.microsoft.com/office/powerpoint/2010/main" val="175269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introduce the origins of our health care </a:t>
            </a:r>
          </a:p>
        </p:txBody>
      </p:sp>
      <p:sp>
        <p:nvSpPr>
          <p:cNvPr id="4" name="Slide Number Placeholder 3"/>
          <p:cNvSpPr>
            <a:spLocks noGrp="1"/>
          </p:cNvSpPr>
          <p:nvPr>
            <p:ph type="sldNum" sz="quarter" idx="10"/>
          </p:nvPr>
        </p:nvSpPr>
        <p:spPr/>
        <p:txBody>
          <a:bodyPr/>
          <a:lstStyle/>
          <a:p>
            <a:fld id="{35F095F0-E4C0-2F48-A92B-BABF8CEA75C8}" type="slidenum">
              <a:rPr lang="en-US" smtClean="0"/>
              <a:t>5</a:t>
            </a:fld>
            <a:endParaRPr lang="en-US"/>
          </a:p>
        </p:txBody>
      </p:sp>
    </p:spTree>
    <p:extLst>
      <p:ext uri="{BB962C8B-B14F-4D97-AF65-F5344CB8AC3E}">
        <p14:creationId xmlns:p14="http://schemas.microsoft.com/office/powerpoint/2010/main" val="1559849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for the audience: What have been some past very common examples of how “community feedback” has been tried to obtain?</a:t>
            </a:r>
          </a:p>
          <a:p>
            <a:endParaRPr lang="en-US" dirty="0"/>
          </a:p>
          <a:p>
            <a:r>
              <a:rPr lang="en-US" dirty="0"/>
              <a:t>What has been the problem with those examples?</a:t>
            </a:r>
          </a:p>
          <a:p>
            <a:r>
              <a:rPr lang="en-US" dirty="0"/>
              <a:t>“One shot, one off”</a:t>
            </a:r>
          </a:p>
        </p:txBody>
      </p:sp>
      <p:sp>
        <p:nvSpPr>
          <p:cNvPr id="4" name="Slide Number Placeholder 3"/>
          <p:cNvSpPr>
            <a:spLocks noGrp="1"/>
          </p:cNvSpPr>
          <p:nvPr>
            <p:ph type="sldNum" sz="quarter" idx="10"/>
          </p:nvPr>
        </p:nvSpPr>
        <p:spPr/>
        <p:txBody>
          <a:bodyPr/>
          <a:lstStyle/>
          <a:p>
            <a:fld id="{35F095F0-E4C0-2F48-A92B-BABF8CEA75C8}" type="slidenum">
              <a:rPr lang="en-US" smtClean="0"/>
              <a:t>26</a:t>
            </a:fld>
            <a:endParaRPr lang="en-US"/>
          </a:p>
        </p:txBody>
      </p:sp>
    </p:spTree>
    <p:extLst>
      <p:ext uri="{BB962C8B-B14F-4D97-AF65-F5344CB8AC3E}">
        <p14:creationId xmlns:p14="http://schemas.microsoft.com/office/powerpoint/2010/main" val="2855600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“One-shot, One-off”</a:t>
            </a:r>
          </a:p>
          <a:p>
            <a:r>
              <a:rPr lang="en-US" sz="1200" kern="1200" dirty="0">
                <a:solidFill>
                  <a:schemeClr val="tx1"/>
                </a:solidFill>
                <a:effectLst/>
                <a:latin typeface="+mn-lt"/>
                <a:ea typeface="+mn-ea"/>
                <a:cs typeface="+mn-cs"/>
              </a:rPr>
              <a:t>Difficult and often unsuccessful</a:t>
            </a:r>
          </a:p>
          <a:p>
            <a:r>
              <a:rPr lang="en-US" sz="1200" kern="1200" dirty="0">
                <a:solidFill>
                  <a:schemeClr val="tx1"/>
                </a:solidFill>
                <a:effectLst/>
                <a:latin typeface="+mn-lt"/>
                <a:ea typeface="+mn-ea"/>
                <a:cs typeface="+mn-cs"/>
              </a:rPr>
              <a:t>We design our engagement efforts in ways that would work for our organizations and systems. </a:t>
            </a:r>
          </a:p>
          <a:p>
            <a:r>
              <a:rPr lang="en-US" sz="1200" kern="1200" dirty="0">
                <a:solidFill>
                  <a:schemeClr val="tx1"/>
                </a:solidFill>
                <a:effectLst/>
                <a:latin typeface="+mn-lt"/>
                <a:ea typeface="+mn-ea"/>
                <a:cs typeface="+mn-cs"/>
              </a:rPr>
              <a:t>Provides token representation: survey the community, hold focus group and town meetings, or put a community representative on an advisory board. </a:t>
            </a:r>
          </a:p>
          <a:p>
            <a:r>
              <a:rPr lang="en-US" sz="1200" kern="1200" dirty="0">
                <a:solidFill>
                  <a:schemeClr val="tx1"/>
                </a:solidFill>
                <a:effectLst/>
                <a:latin typeface="+mn-lt"/>
                <a:ea typeface="+mn-ea"/>
                <a:cs typeface="+mn-cs"/>
              </a:rPr>
              <a:t>Expect community members organize themselves around organizations’ schedules, speak in ways organizations find acceptable and to not be compensated for their time and effort. </a:t>
            </a:r>
          </a:p>
          <a:p>
            <a:r>
              <a:rPr lang="en-US" sz="1200" kern="1200" dirty="0">
                <a:solidFill>
                  <a:schemeClr val="tx1"/>
                </a:solidFill>
                <a:effectLst/>
                <a:latin typeface="+mn-lt"/>
                <a:ea typeface="+mn-ea"/>
                <a:cs typeface="+mn-cs"/>
              </a:rPr>
              <a:t>Then we are surprised that the solutions we come up with do not speak to the people we are charged to serve and everyone leaves frustrated</a:t>
            </a: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27</a:t>
            </a:fld>
            <a:endParaRPr lang="en-US"/>
          </a:p>
        </p:txBody>
      </p:sp>
    </p:spTree>
    <p:extLst>
      <p:ext uri="{BB962C8B-B14F-4D97-AF65-F5344CB8AC3E}">
        <p14:creationId xmlns:p14="http://schemas.microsoft.com/office/powerpoint/2010/main" val="2053705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What is needed is a community engagement system that enable community members, system leaders and policy makers to learn and act together to do all of the work of the ACH. </a:t>
            </a:r>
          </a:p>
          <a:p>
            <a:r>
              <a:rPr lang="en-US" dirty="0"/>
              <a:t>b.	Infuse equity into all decisions by asking ourselves, “Who benefits?”</a:t>
            </a:r>
          </a:p>
          <a:p>
            <a:r>
              <a:rPr lang="en-US" dirty="0"/>
              <a:t>c.	Nothing about us without us</a:t>
            </a:r>
          </a:p>
        </p:txBody>
      </p:sp>
      <p:sp>
        <p:nvSpPr>
          <p:cNvPr id="4" name="Slide Number Placeholder 3"/>
          <p:cNvSpPr>
            <a:spLocks noGrp="1"/>
          </p:cNvSpPr>
          <p:nvPr>
            <p:ph type="sldNum" sz="quarter" idx="10"/>
          </p:nvPr>
        </p:nvSpPr>
        <p:spPr/>
        <p:txBody>
          <a:bodyPr/>
          <a:lstStyle/>
          <a:p>
            <a:fld id="{35F095F0-E4C0-2F48-A92B-BABF8CEA75C8}" type="slidenum">
              <a:rPr lang="en-US" smtClean="0"/>
              <a:t>28</a:t>
            </a:fld>
            <a:endParaRPr lang="en-US"/>
          </a:p>
        </p:txBody>
      </p:sp>
    </p:spTree>
    <p:extLst>
      <p:ext uri="{BB962C8B-B14F-4D97-AF65-F5344CB8AC3E}">
        <p14:creationId xmlns:p14="http://schemas.microsoft.com/office/powerpoint/2010/main" val="1955415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29</a:t>
            </a:fld>
            <a:endParaRPr lang="en-US"/>
          </a:p>
        </p:txBody>
      </p:sp>
    </p:spTree>
    <p:extLst>
      <p:ext uri="{BB962C8B-B14F-4D97-AF65-F5344CB8AC3E}">
        <p14:creationId xmlns:p14="http://schemas.microsoft.com/office/powerpoint/2010/main" val="122161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a:t>
            </a:r>
            <a:r>
              <a:rPr lang="en-US" dirty="0"/>
              <a:t>.	Staff the council. Showing that authentic community engagement is worth the investment of dedicated staff. This individual will provide support to community members and organizational members of the ACH on how to support us learn and act together, so the norms of one group do not overshadow and dominate another.</a:t>
            </a:r>
          </a:p>
          <a:p>
            <a:r>
              <a:rPr lang="en-US" dirty="0"/>
              <a:t>ii.	Majority of members will be Medicaid recipients, making sure that we are working with community members, not doing things for or to communities. “Nothing about us, without us.”</a:t>
            </a:r>
          </a:p>
          <a:p>
            <a:r>
              <a:rPr lang="en-US" dirty="0"/>
              <a:t>iii.	Stipends. Valuing the contribution and effort of community members. Covering their costs.</a:t>
            </a:r>
          </a:p>
          <a:p>
            <a:r>
              <a:rPr lang="en-US" dirty="0"/>
              <a:t>iv.	ACH recruits first members. Additional members are recruited by Community Voice Council members which promotes their leadership on the Council.</a:t>
            </a:r>
          </a:p>
          <a:p>
            <a:r>
              <a:rPr lang="en-US" dirty="0"/>
              <a:t>v.	Food, helps people feel welcome and who doesn’t love free food? Food brings people together. </a:t>
            </a:r>
          </a:p>
          <a:p>
            <a:r>
              <a:rPr lang="en-US" dirty="0"/>
              <a:t>b.	A minimum of 2 Medicaid recipients on all other ACH bodies. This will allow them to support one another in bringing their voice to the meetings. It is hard to stand up and make yourself heard in a room of people who share similar values and norms that are different than your own. </a:t>
            </a: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30</a:t>
            </a:fld>
            <a:endParaRPr lang="en-US"/>
          </a:p>
        </p:txBody>
      </p:sp>
    </p:spTree>
    <p:extLst>
      <p:ext uri="{BB962C8B-B14F-4D97-AF65-F5344CB8AC3E}">
        <p14:creationId xmlns:p14="http://schemas.microsoft.com/office/powerpoint/2010/main" val="1326510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helps describe the Pierce County Medicaid population to ensure we keep in mind who we need at the table.</a:t>
            </a:r>
          </a:p>
        </p:txBody>
      </p:sp>
      <p:sp>
        <p:nvSpPr>
          <p:cNvPr id="4" name="Slide Number Placeholder 3"/>
          <p:cNvSpPr>
            <a:spLocks noGrp="1"/>
          </p:cNvSpPr>
          <p:nvPr>
            <p:ph type="sldNum" sz="quarter" idx="10"/>
          </p:nvPr>
        </p:nvSpPr>
        <p:spPr/>
        <p:txBody>
          <a:bodyPr/>
          <a:lstStyle/>
          <a:p>
            <a:fld id="{35F095F0-E4C0-2F48-A92B-BABF8CEA75C8}" type="slidenum">
              <a:rPr lang="en-US" smtClean="0"/>
              <a:t>31</a:t>
            </a:fld>
            <a:endParaRPr lang="en-US"/>
          </a:p>
        </p:txBody>
      </p:sp>
    </p:spTree>
    <p:extLst>
      <p:ext uri="{BB962C8B-B14F-4D97-AF65-F5344CB8AC3E}">
        <p14:creationId xmlns:p14="http://schemas.microsoft.com/office/powerpoint/2010/main" val="123006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a:t>
            </a:r>
            <a:r>
              <a:rPr lang="en-US" dirty="0"/>
              <a:t>.	Data: to help us target our communication efforts </a:t>
            </a:r>
          </a:p>
          <a:p>
            <a:r>
              <a:rPr lang="en-US" dirty="0"/>
              <a:t>1.	Systems. Looking at pockets of Medicaid recipients. Poverty, etc. However, because this data is often at the zip code or legislative district level, sub populations who are struggling are often overlooked. </a:t>
            </a:r>
          </a:p>
          <a:p>
            <a:r>
              <a:rPr lang="en-US" dirty="0"/>
              <a:t>2.	Local wisdom. Also engage with the local wisdom of people who have worked and lived in xxx county for decades to identified additional under represented communities. </a:t>
            </a: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33</a:t>
            </a:fld>
            <a:endParaRPr lang="en-US"/>
          </a:p>
        </p:txBody>
      </p:sp>
    </p:spTree>
    <p:extLst>
      <p:ext uri="{BB962C8B-B14F-4D97-AF65-F5344CB8AC3E}">
        <p14:creationId xmlns:p14="http://schemas.microsoft.com/office/powerpoint/2010/main" val="1552573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Health Workers help reach members within these close knit networks. More on next slide</a:t>
            </a:r>
          </a:p>
        </p:txBody>
      </p:sp>
      <p:sp>
        <p:nvSpPr>
          <p:cNvPr id="4" name="Slide Number Placeholder 3"/>
          <p:cNvSpPr>
            <a:spLocks noGrp="1"/>
          </p:cNvSpPr>
          <p:nvPr>
            <p:ph type="sldNum" sz="quarter" idx="10"/>
          </p:nvPr>
        </p:nvSpPr>
        <p:spPr/>
        <p:txBody>
          <a:bodyPr/>
          <a:lstStyle/>
          <a:p>
            <a:fld id="{35F095F0-E4C0-2F48-A92B-BABF8CEA75C8}" type="slidenum">
              <a:rPr lang="en-US" smtClean="0"/>
              <a:t>35</a:t>
            </a:fld>
            <a:endParaRPr lang="en-US"/>
          </a:p>
        </p:txBody>
      </p:sp>
    </p:spTree>
    <p:extLst>
      <p:ext uri="{BB962C8B-B14F-4D97-AF65-F5344CB8AC3E}">
        <p14:creationId xmlns:p14="http://schemas.microsoft.com/office/powerpoint/2010/main" val="369029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our reform also intends to do is to enhance the role of the CHW</a:t>
            </a:r>
          </a:p>
          <a:p>
            <a:endParaRPr lang="en-US" dirty="0"/>
          </a:p>
          <a:p>
            <a:r>
              <a:rPr lang="en-US" dirty="0"/>
              <a:t>CHW’s are people who help you reach your health goals outside of the doctor’s office, guide you where you need the support, and are 360 degree communicators that may be more approachable or available than the ER or medical providers.</a:t>
            </a:r>
          </a:p>
          <a:p>
            <a:endParaRPr lang="en-US" dirty="0"/>
          </a:p>
          <a:p>
            <a:r>
              <a:rPr lang="en-US" dirty="0"/>
              <a:t>They are people you know and who know you and know what you need to be health again</a:t>
            </a:r>
          </a:p>
          <a:p>
            <a:endParaRPr lang="en-US" dirty="0"/>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36</a:t>
            </a:fld>
            <a:endParaRPr lang="en-US"/>
          </a:p>
        </p:txBody>
      </p:sp>
    </p:spTree>
    <p:extLst>
      <p:ext uri="{BB962C8B-B14F-4D97-AF65-F5344CB8AC3E}">
        <p14:creationId xmlns:p14="http://schemas.microsoft.com/office/powerpoint/2010/main" val="1845558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38</a:t>
            </a:fld>
            <a:endParaRPr lang="en-US"/>
          </a:p>
        </p:txBody>
      </p:sp>
    </p:spTree>
    <p:extLst>
      <p:ext uri="{BB962C8B-B14F-4D97-AF65-F5344CB8AC3E}">
        <p14:creationId xmlns:p14="http://schemas.microsoft.com/office/powerpoint/2010/main" val="1237417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The social role of the traditional African midwife was as pillar of the community, in many cases she held the community together, she maintained the traditions that solidified families and built community.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Midwifery has always been an honored and spiritual profession among Africans who continued their rich traditions, even while enslaved. Historically Midwives of Color have saved the lives of countless mothers and babies throughout the United States. Both free and enslaved African midwives provided midwifery care not only to their communities but also to families outside of the Black community.</a:t>
            </a:r>
          </a:p>
          <a:p>
            <a:endParaRPr lang="en-US" sz="1200" dirty="0">
              <a:solidFill>
                <a:schemeClr val="tx1"/>
              </a:solidFill>
            </a:endParaRPr>
          </a:p>
          <a:p>
            <a:r>
              <a:rPr lang="en-US" sz="1200" dirty="0">
                <a:solidFill>
                  <a:schemeClr val="tx1"/>
                </a:solidFill>
              </a:rPr>
              <a:t>Grand (Granny) midwives taught women how to be mothers and taught men how to be good husbands and fathers, they played a large part in shaping cultural perceptions of motherhood as well as functioning as officiate in the rite of passage of becoming a mother. </a:t>
            </a:r>
          </a:p>
          <a:p>
            <a:endParaRPr lang="en-US" sz="120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 addition to their medical expertise, midwives were bearers of cultural and communal standards.” -</a:t>
            </a:r>
            <a:r>
              <a:rPr lang="en-US" sz="1200" i="1" dirty="0">
                <a:solidFill>
                  <a:schemeClr val="tx1"/>
                </a:solidFill>
              </a:rPr>
              <a:t>The Archeology of Mothering: An African-American </a:t>
            </a:r>
            <a:r>
              <a:rPr lang="en-US" sz="1200" i="1" dirty="0" err="1">
                <a:solidFill>
                  <a:schemeClr val="tx1"/>
                </a:solidFill>
              </a:rPr>
              <a:t>Midwive’s</a:t>
            </a:r>
            <a:r>
              <a:rPr lang="en-US" sz="1200" i="1" dirty="0">
                <a:solidFill>
                  <a:schemeClr val="tx1"/>
                </a:solidFill>
              </a:rPr>
              <a:t> Tale </a:t>
            </a:r>
            <a:r>
              <a:rPr lang="en-US" sz="1200" dirty="0">
                <a:solidFill>
                  <a:schemeClr val="tx1"/>
                </a:solidFill>
              </a:rPr>
              <a:t>Laurie </a:t>
            </a:r>
            <a:r>
              <a:rPr lang="en-US" sz="1200" dirty="0" err="1">
                <a:solidFill>
                  <a:schemeClr val="tx1"/>
                </a:solidFill>
              </a:rPr>
              <a:t>Wilkie</a:t>
            </a:r>
            <a:r>
              <a:rPr lang="en-US" sz="1200" dirty="0">
                <a:solidFill>
                  <a:schemeClr val="tx1"/>
                </a:solidFill>
              </a:rPr>
              <a:t> (2003)</a:t>
            </a:r>
          </a:p>
          <a:p>
            <a:endParaRPr lang="en-US" sz="1200" dirty="0">
              <a:solidFill>
                <a:schemeClr val="tx1"/>
              </a:solidFill>
            </a:endParaRPr>
          </a:p>
          <a:p>
            <a:r>
              <a:rPr lang="en-US" dirty="0"/>
              <a:t> </a:t>
            </a:r>
          </a:p>
          <a:p>
            <a:r>
              <a:rPr lang="en-US" dirty="0"/>
              <a:t>Resource:</a:t>
            </a:r>
          </a:p>
          <a:p>
            <a:r>
              <a:rPr lang="en-US" dirty="0"/>
              <a:t> International Center for Traditional Childbearing http://ictcmidwives.org/black-midwives/</a:t>
            </a:r>
          </a:p>
          <a:p>
            <a:endParaRPr lang="en-US" dirty="0"/>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6</a:t>
            </a:fld>
            <a:endParaRPr lang="en-US"/>
          </a:p>
        </p:txBody>
      </p:sp>
    </p:spTree>
    <p:extLst>
      <p:ext uri="{BB962C8B-B14F-4D97-AF65-F5344CB8AC3E}">
        <p14:creationId xmlns:p14="http://schemas.microsoft.com/office/powerpoint/2010/main" val="60270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Native American (NA) traditional healing is identified by the National Institutes of Health/National Center for Complementary and Alternative Medicine (NCCAM) as a whole medical system that encompasses a range of holistic treatments used by indigenous healers for a multitude of acute and chronic conditions or to promote health and wellbeing. While there are individual tribal differences (i.e., the use of specific healing practices), there are also shared health beliefs and interventional strategies, including a health promotion foundation that embraces bio-psycho-socio-spiritual approaches and traditions.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It is necessary to heal not only the physical parts of an individual, but also their emotional wellness, and their harmony with their community and the environment around them.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In addition to herbal remedies, the community often came together to help an ill person in ceremonies, dances, praying, and chanting.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Resource: https://www.ncbi.nlm.nih.gov/pmc/articles/PMC2913884/</a:t>
            </a:r>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7</a:t>
            </a:fld>
            <a:endParaRPr lang="en-US"/>
          </a:p>
        </p:txBody>
      </p:sp>
    </p:spTree>
    <p:extLst>
      <p:ext uri="{BB962C8B-B14F-4D97-AF65-F5344CB8AC3E}">
        <p14:creationId xmlns:p14="http://schemas.microsoft.com/office/powerpoint/2010/main" val="3564932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Curanderismo</a:t>
            </a:r>
            <a:r>
              <a:rPr lang="en-US" dirty="0"/>
              <a:t> in Mexico is based on Aztec, Mayan, and Spanish influences.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ancient native cultures believed that a delicate balance existed between health, nature, and religion. Illness occurred when one of these areas was out of balance.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Curanderismo</a:t>
            </a:r>
            <a:r>
              <a:rPr lang="en-US" dirty="0"/>
              <a:t> can be defined as a set of traditional beliefs, rituals, and practices that address the physical, spiritual, psychological, and social needs of the people who use it.</a:t>
            </a:r>
            <a:endParaRPr lang="en-US" sz="18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8</a:t>
            </a:fld>
            <a:endParaRPr lang="en-US"/>
          </a:p>
        </p:txBody>
      </p:sp>
    </p:spTree>
    <p:extLst>
      <p:ext uri="{BB962C8B-B14F-4D97-AF65-F5344CB8AC3E}">
        <p14:creationId xmlns:p14="http://schemas.microsoft.com/office/powerpoint/2010/main" val="243986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Chances are, I will be taking care of grandma.</a:t>
            </a:r>
          </a:p>
        </p:txBody>
      </p:sp>
      <p:sp>
        <p:nvSpPr>
          <p:cNvPr id="4" name="Slide Number Placeholder 3"/>
          <p:cNvSpPr>
            <a:spLocks noGrp="1"/>
          </p:cNvSpPr>
          <p:nvPr>
            <p:ph type="sldNum" sz="quarter" idx="10"/>
          </p:nvPr>
        </p:nvSpPr>
        <p:spPr/>
        <p:txBody>
          <a:bodyPr/>
          <a:lstStyle/>
          <a:p>
            <a:fld id="{35F095F0-E4C0-2F48-A92B-BABF8CEA75C8}" type="slidenum">
              <a:rPr lang="en-US" smtClean="0"/>
              <a:t>9</a:t>
            </a:fld>
            <a:endParaRPr lang="en-US"/>
          </a:p>
        </p:txBody>
      </p:sp>
    </p:spTree>
    <p:extLst>
      <p:ext uri="{BB962C8B-B14F-4D97-AF65-F5344CB8AC3E}">
        <p14:creationId xmlns:p14="http://schemas.microsoft.com/office/powerpoint/2010/main" val="2808445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looking at past practices from these cultures, what were some common themes we saw?</a:t>
            </a:r>
          </a:p>
          <a:p>
            <a:endParaRPr lang="en-US" dirty="0"/>
          </a:p>
          <a:p>
            <a:r>
              <a:rPr lang="en-US" dirty="0"/>
              <a:t>Practices of healing from learned traditions</a:t>
            </a:r>
          </a:p>
          <a:p>
            <a:endParaRPr lang="en-US" dirty="0"/>
          </a:p>
          <a:p>
            <a:r>
              <a:rPr lang="en-US" dirty="0"/>
              <a:t>Care according to our cultural views</a:t>
            </a:r>
          </a:p>
          <a:p>
            <a:endParaRPr lang="en-US" dirty="0"/>
          </a:p>
          <a:p>
            <a:r>
              <a:rPr lang="en-US" dirty="0"/>
              <a:t>It was what we knew </a:t>
            </a:r>
          </a:p>
          <a:p>
            <a:endParaRPr lang="en-US" dirty="0"/>
          </a:p>
          <a:p>
            <a:r>
              <a:rPr lang="en-US" dirty="0"/>
              <a:t>It was not only the physical aspect of healing, all had some type of bio-psycho-social model</a:t>
            </a:r>
          </a:p>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10</a:t>
            </a:fld>
            <a:endParaRPr lang="en-US"/>
          </a:p>
        </p:txBody>
      </p:sp>
    </p:spTree>
    <p:extLst>
      <p:ext uri="{BB962C8B-B14F-4D97-AF65-F5344CB8AC3E}">
        <p14:creationId xmlns:p14="http://schemas.microsoft.com/office/powerpoint/2010/main" val="259431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knew what was needed for your health</a:t>
            </a:r>
          </a:p>
          <a:p>
            <a:r>
              <a:rPr lang="en-US" dirty="0"/>
              <a:t>-Larger sense of care from others when you needed the support</a:t>
            </a:r>
          </a:p>
          <a:p>
            <a:r>
              <a:rPr lang="en-US" dirty="0"/>
              <a:t>-It was not only about treating the illness or pain, it was looking more at the why you’re in pain and how you can help your mind and body find that health balance. </a:t>
            </a:r>
          </a:p>
        </p:txBody>
      </p:sp>
      <p:sp>
        <p:nvSpPr>
          <p:cNvPr id="4" name="Slide Number Placeholder 3"/>
          <p:cNvSpPr>
            <a:spLocks noGrp="1"/>
          </p:cNvSpPr>
          <p:nvPr>
            <p:ph type="sldNum" sz="quarter" idx="10"/>
          </p:nvPr>
        </p:nvSpPr>
        <p:spPr/>
        <p:txBody>
          <a:bodyPr/>
          <a:lstStyle/>
          <a:p>
            <a:fld id="{35F095F0-E4C0-2F48-A92B-BABF8CEA75C8}" type="slidenum">
              <a:rPr lang="en-US" smtClean="0"/>
              <a:t>11</a:t>
            </a:fld>
            <a:endParaRPr lang="en-US"/>
          </a:p>
        </p:txBody>
      </p:sp>
    </p:spTree>
    <p:extLst>
      <p:ext uri="{BB962C8B-B14F-4D97-AF65-F5344CB8AC3E}">
        <p14:creationId xmlns:p14="http://schemas.microsoft.com/office/powerpoint/2010/main" val="445477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095F0-E4C0-2F48-A92B-BABF8CEA75C8}" type="slidenum">
              <a:rPr lang="en-US" smtClean="0"/>
              <a:t>12</a:t>
            </a:fld>
            <a:endParaRPr lang="en-US"/>
          </a:p>
        </p:txBody>
      </p:sp>
    </p:spTree>
    <p:extLst>
      <p:ext uri="{BB962C8B-B14F-4D97-AF65-F5344CB8AC3E}">
        <p14:creationId xmlns:p14="http://schemas.microsoft.com/office/powerpoint/2010/main" val="3370583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919419" y="-26462"/>
            <a:ext cx="8224581" cy="6893037"/>
            <a:chOff x="919419" y="-26462"/>
            <a:chExt cx="8224581" cy="6893037"/>
          </a:xfrm>
        </p:grpSpPr>
        <p:sp>
          <p:nvSpPr>
            <p:cNvPr id="10" name="Freeform 9"/>
            <p:cNvSpPr/>
            <p:nvPr userDrawn="1"/>
          </p:nvSpPr>
          <p:spPr>
            <a:xfrm>
              <a:off x="919419" y="-26462"/>
              <a:ext cx="5308196" cy="6893037"/>
            </a:xfrm>
            <a:custGeom>
              <a:avLst/>
              <a:gdLst>
                <a:gd name="connsiteX0" fmla="*/ 2364827 w 6595241"/>
                <a:gd name="connsiteY0" fmla="*/ 8758 h 6875517"/>
                <a:gd name="connsiteX1" fmla="*/ 4607034 w 6595241"/>
                <a:gd name="connsiteY1" fmla="*/ 2250965 h 6875517"/>
                <a:gd name="connsiteX2" fmla="*/ 0 w 6595241"/>
                <a:gd name="connsiteY2" fmla="*/ 6875517 h 6875517"/>
                <a:gd name="connsiteX3" fmla="*/ 6577724 w 6595241"/>
                <a:gd name="connsiteY3" fmla="*/ 6858000 h 6875517"/>
                <a:gd name="connsiteX4" fmla="*/ 6595241 w 6595241"/>
                <a:gd name="connsiteY4" fmla="*/ 0 h 6875517"/>
                <a:gd name="connsiteX5" fmla="*/ 2364827 w 6595241"/>
                <a:gd name="connsiteY5" fmla="*/ 8758 h 6875517"/>
                <a:gd name="connsiteX0" fmla="*/ 2364827 w 6595241"/>
                <a:gd name="connsiteY0" fmla="*/ 8758 h 6893035"/>
                <a:gd name="connsiteX1" fmla="*/ 4607034 w 6595241"/>
                <a:gd name="connsiteY1" fmla="*/ 2250965 h 6893035"/>
                <a:gd name="connsiteX2" fmla="*/ 0 w 6595241"/>
                <a:gd name="connsiteY2" fmla="*/ 6875517 h 6893035"/>
                <a:gd name="connsiteX3" fmla="*/ 6577724 w 6595241"/>
                <a:gd name="connsiteY3" fmla="*/ 6893035 h 6893035"/>
                <a:gd name="connsiteX4" fmla="*/ 6595241 w 6595241"/>
                <a:gd name="connsiteY4" fmla="*/ 0 h 6893035"/>
                <a:gd name="connsiteX5" fmla="*/ 2364827 w 6595241"/>
                <a:gd name="connsiteY5" fmla="*/ 8758 h 6893035"/>
                <a:gd name="connsiteX0" fmla="*/ 2364827 w 6577724"/>
                <a:gd name="connsiteY0" fmla="*/ 17703 h 6901980"/>
                <a:gd name="connsiteX1" fmla="*/ 4607034 w 6577724"/>
                <a:gd name="connsiteY1" fmla="*/ 2259910 h 6901980"/>
                <a:gd name="connsiteX2" fmla="*/ 0 w 6577724"/>
                <a:gd name="connsiteY2" fmla="*/ 6884462 h 6901980"/>
                <a:gd name="connsiteX3" fmla="*/ 6577724 w 6577724"/>
                <a:gd name="connsiteY3" fmla="*/ 6901980 h 6901980"/>
                <a:gd name="connsiteX4" fmla="*/ 5298379 w 6577724"/>
                <a:gd name="connsiteY4" fmla="*/ 0 h 6901980"/>
                <a:gd name="connsiteX5" fmla="*/ 2364827 w 6577724"/>
                <a:gd name="connsiteY5" fmla="*/ 17703 h 6901980"/>
                <a:gd name="connsiteX0" fmla="*/ 2364827 w 5298379"/>
                <a:gd name="connsiteY0" fmla="*/ 17703 h 6884462"/>
                <a:gd name="connsiteX1" fmla="*/ 4607034 w 5298379"/>
                <a:gd name="connsiteY1" fmla="*/ 2259910 h 6884462"/>
                <a:gd name="connsiteX2" fmla="*/ 0 w 5298379"/>
                <a:gd name="connsiteY2" fmla="*/ 6884462 h 6884462"/>
                <a:gd name="connsiteX3" fmla="*/ 5271917 w 5298379"/>
                <a:gd name="connsiteY3" fmla="*/ 6875148 h 6884462"/>
                <a:gd name="connsiteX4" fmla="*/ 5298379 w 5298379"/>
                <a:gd name="connsiteY4" fmla="*/ 0 h 6884462"/>
                <a:gd name="connsiteX5" fmla="*/ 2364827 w 5298379"/>
                <a:gd name="connsiteY5" fmla="*/ 17703 h 6884462"/>
                <a:gd name="connsiteX0" fmla="*/ 2364827 w 5298379"/>
                <a:gd name="connsiteY0" fmla="*/ 17703 h 6893037"/>
                <a:gd name="connsiteX1" fmla="*/ 4607034 w 5298379"/>
                <a:gd name="connsiteY1" fmla="*/ 2259910 h 6893037"/>
                <a:gd name="connsiteX2" fmla="*/ 0 w 5298379"/>
                <a:gd name="connsiteY2" fmla="*/ 6884462 h 6893037"/>
                <a:gd name="connsiteX3" fmla="*/ 5280861 w 5298379"/>
                <a:gd name="connsiteY3" fmla="*/ 6893037 h 6893037"/>
                <a:gd name="connsiteX4" fmla="*/ 5298379 w 5298379"/>
                <a:gd name="connsiteY4" fmla="*/ 0 h 6893037"/>
                <a:gd name="connsiteX5" fmla="*/ 2364827 w 5298379"/>
                <a:gd name="connsiteY5" fmla="*/ 17703 h 6893037"/>
                <a:gd name="connsiteX0" fmla="*/ 2364827 w 5308196"/>
                <a:gd name="connsiteY0" fmla="*/ 17703 h 6893037"/>
                <a:gd name="connsiteX1" fmla="*/ 4607034 w 5308196"/>
                <a:gd name="connsiteY1" fmla="*/ 2259910 h 6893037"/>
                <a:gd name="connsiteX2" fmla="*/ 0 w 5308196"/>
                <a:gd name="connsiteY2" fmla="*/ 6884462 h 6893037"/>
                <a:gd name="connsiteX3" fmla="*/ 5307136 w 5308196"/>
                <a:gd name="connsiteY3" fmla="*/ 6893037 h 6893037"/>
                <a:gd name="connsiteX4" fmla="*/ 5298379 w 5308196"/>
                <a:gd name="connsiteY4" fmla="*/ 0 h 6893037"/>
                <a:gd name="connsiteX5" fmla="*/ 2364827 w 5308196"/>
                <a:gd name="connsiteY5" fmla="*/ 17703 h 689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8196" h="6893037">
                  <a:moveTo>
                    <a:pt x="2364827" y="17703"/>
                  </a:moveTo>
                  <a:lnTo>
                    <a:pt x="4607034" y="2259910"/>
                  </a:lnTo>
                  <a:lnTo>
                    <a:pt x="0" y="6884462"/>
                  </a:lnTo>
                  <a:lnTo>
                    <a:pt x="5307136" y="6893037"/>
                  </a:lnTo>
                  <a:cubicBezTo>
                    <a:pt x="5312975" y="4595358"/>
                    <a:pt x="5292540" y="2297679"/>
                    <a:pt x="5298379" y="0"/>
                  </a:cubicBezTo>
                  <a:lnTo>
                    <a:pt x="2364827" y="17703"/>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6" name="Freeform 5"/>
            <p:cNvSpPr/>
            <p:nvPr userDrawn="1"/>
          </p:nvSpPr>
          <p:spPr>
            <a:xfrm>
              <a:off x="1612172" y="-8759"/>
              <a:ext cx="7531828" cy="6866759"/>
            </a:xfrm>
            <a:custGeom>
              <a:avLst/>
              <a:gdLst>
                <a:gd name="connsiteX0" fmla="*/ 2364827 w 6595241"/>
                <a:gd name="connsiteY0" fmla="*/ 8758 h 6875517"/>
                <a:gd name="connsiteX1" fmla="*/ 4607034 w 6595241"/>
                <a:gd name="connsiteY1" fmla="*/ 2250965 h 6875517"/>
                <a:gd name="connsiteX2" fmla="*/ 0 w 6595241"/>
                <a:gd name="connsiteY2" fmla="*/ 6875517 h 6875517"/>
                <a:gd name="connsiteX3" fmla="*/ 6577724 w 6595241"/>
                <a:gd name="connsiteY3" fmla="*/ 6858000 h 6875517"/>
                <a:gd name="connsiteX4" fmla="*/ 6595241 w 6595241"/>
                <a:gd name="connsiteY4" fmla="*/ 0 h 6875517"/>
                <a:gd name="connsiteX5" fmla="*/ 2364827 w 6595241"/>
                <a:gd name="connsiteY5" fmla="*/ 8758 h 6875517"/>
                <a:gd name="connsiteX0" fmla="*/ 2364827 w 6595241"/>
                <a:gd name="connsiteY0" fmla="*/ 8758 h 6893035"/>
                <a:gd name="connsiteX1" fmla="*/ 4607034 w 6595241"/>
                <a:gd name="connsiteY1" fmla="*/ 2250965 h 6893035"/>
                <a:gd name="connsiteX2" fmla="*/ 0 w 6595241"/>
                <a:gd name="connsiteY2" fmla="*/ 6875517 h 6893035"/>
                <a:gd name="connsiteX3" fmla="*/ 6577724 w 6595241"/>
                <a:gd name="connsiteY3" fmla="*/ 6893035 h 6893035"/>
                <a:gd name="connsiteX4" fmla="*/ 6595241 w 6595241"/>
                <a:gd name="connsiteY4" fmla="*/ 0 h 6893035"/>
                <a:gd name="connsiteX5" fmla="*/ 2364827 w 6595241"/>
                <a:gd name="connsiteY5" fmla="*/ 8758 h 6893035"/>
                <a:gd name="connsiteX0" fmla="*/ 2364827 w 6577724"/>
                <a:gd name="connsiteY0" fmla="*/ 17703 h 6901980"/>
                <a:gd name="connsiteX1" fmla="*/ 4607034 w 6577724"/>
                <a:gd name="connsiteY1" fmla="*/ 2259910 h 6901980"/>
                <a:gd name="connsiteX2" fmla="*/ 0 w 6577724"/>
                <a:gd name="connsiteY2" fmla="*/ 6884462 h 6901980"/>
                <a:gd name="connsiteX3" fmla="*/ 6577724 w 6577724"/>
                <a:gd name="connsiteY3" fmla="*/ 6901980 h 6901980"/>
                <a:gd name="connsiteX4" fmla="*/ 5298379 w 6577724"/>
                <a:gd name="connsiteY4" fmla="*/ 0 h 6901980"/>
                <a:gd name="connsiteX5" fmla="*/ 2364827 w 6577724"/>
                <a:gd name="connsiteY5" fmla="*/ 17703 h 6901980"/>
                <a:gd name="connsiteX0" fmla="*/ 2364827 w 5298379"/>
                <a:gd name="connsiteY0" fmla="*/ 17703 h 6884462"/>
                <a:gd name="connsiteX1" fmla="*/ 4607034 w 5298379"/>
                <a:gd name="connsiteY1" fmla="*/ 2259910 h 6884462"/>
                <a:gd name="connsiteX2" fmla="*/ 0 w 5298379"/>
                <a:gd name="connsiteY2" fmla="*/ 6884462 h 6884462"/>
                <a:gd name="connsiteX3" fmla="*/ 5271917 w 5298379"/>
                <a:gd name="connsiteY3" fmla="*/ 6875148 h 6884462"/>
                <a:gd name="connsiteX4" fmla="*/ 5298379 w 5298379"/>
                <a:gd name="connsiteY4" fmla="*/ 0 h 6884462"/>
                <a:gd name="connsiteX5" fmla="*/ 2364827 w 5298379"/>
                <a:gd name="connsiteY5" fmla="*/ 17703 h 6884462"/>
                <a:gd name="connsiteX0" fmla="*/ 2364827 w 5298379"/>
                <a:gd name="connsiteY0" fmla="*/ 17703 h 6893037"/>
                <a:gd name="connsiteX1" fmla="*/ 4607034 w 5298379"/>
                <a:gd name="connsiteY1" fmla="*/ 2259910 h 6893037"/>
                <a:gd name="connsiteX2" fmla="*/ 0 w 5298379"/>
                <a:gd name="connsiteY2" fmla="*/ 6884462 h 6893037"/>
                <a:gd name="connsiteX3" fmla="*/ 5280861 w 5298379"/>
                <a:gd name="connsiteY3" fmla="*/ 6893037 h 6893037"/>
                <a:gd name="connsiteX4" fmla="*/ 5298379 w 5298379"/>
                <a:gd name="connsiteY4" fmla="*/ 0 h 6893037"/>
                <a:gd name="connsiteX5" fmla="*/ 2364827 w 5298379"/>
                <a:gd name="connsiteY5" fmla="*/ 17703 h 6893037"/>
                <a:gd name="connsiteX0" fmla="*/ 2364827 w 5308196"/>
                <a:gd name="connsiteY0" fmla="*/ 17703 h 6893037"/>
                <a:gd name="connsiteX1" fmla="*/ 4607034 w 5308196"/>
                <a:gd name="connsiteY1" fmla="*/ 2259910 h 6893037"/>
                <a:gd name="connsiteX2" fmla="*/ 0 w 5308196"/>
                <a:gd name="connsiteY2" fmla="*/ 6884462 h 6893037"/>
                <a:gd name="connsiteX3" fmla="*/ 5307136 w 5308196"/>
                <a:gd name="connsiteY3" fmla="*/ 6893037 h 6893037"/>
                <a:gd name="connsiteX4" fmla="*/ 5298379 w 5308196"/>
                <a:gd name="connsiteY4" fmla="*/ 0 h 6893037"/>
                <a:gd name="connsiteX5" fmla="*/ 2364827 w 5308196"/>
                <a:gd name="connsiteY5" fmla="*/ 17703 h 6893037"/>
                <a:gd name="connsiteX0" fmla="*/ 2364827 w 7531828"/>
                <a:gd name="connsiteY0" fmla="*/ 0 h 6875334"/>
                <a:gd name="connsiteX1" fmla="*/ 4607034 w 7531828"/>
                <a:gd name="connsiteY1" fmla="*/ 2242207 h 6875334"/>
                <a:gd name="connsiteX2" fmla="*/ 0 w 7531828"/>
                <a:gd name="connsiteY2" fmla="*/ 6866759 h 6875334"/>
                <a:gd name="connsiteX3" fmla="*/ 5307136 w 7531828"/>
                <a:gd name="connsiteY3" fmla="*/ 6875334 h 6875334"/>
                <a:gd name="connsiteX4" fmla="*/ 7531828 w 7531828"/>
                <a:gd name="connsiteY4" fmla="*/ 61124 h 6875334"/>
                <a:gd name="connsiteX5" fmla="*/ 2364827 w 7531828"/>
                <a:gd name="connsiteY5" fmla="*/ 0 h 6875334"/>
                <a:gd name="connsiteX0" fmla="*/ 2364827 w 7531828"/>
                <a:gd name="connsiteY0" fmla="*/ 0 h 6866759"/>
                <a:gd name="connsiteX1" fmla="*/ 4607034 w 7531828"/>
                <a:gd name="connsiteY1" fmla="*/ 2242207 h 6866759"/>
                <a:gd name="connsiteX2" fmla="*/ 0 w 7531828"/>
                <a:gd name="connsiteY2" fmla="*/ 6866759 h 6866759"/>
                <a:gd name="connsiteX3" fmla="*/ 7496791 w 7531828"/>
                <a:gd name="connsiteY3" fmla="*/ 6814024 h 6866759"/>
                <a:gd name="connsiteX4" fmla="*/ 7531828 w 7531828"/>
                <a:gd name="connsiteY4" fmla="*/ 61124 h 6866759"/>
                <a:gd name="connsiteX5" fmla="*/ 2364827 w 7531828"/>
                <a:gd name="connsiteY5" fmla="*/ 0 h 6866759"/>
                <a:gd name="connsiteX0" fmla="*/ 2364827 w 7531828"/>
                <a:gd name="connsiteY0" fmla="*/ 0 h 6866759"/>
                <a:gd name="connsiteX1" fmla="*/ 4607034 w 7531828"/>
                <a:gd name="connsiteY1" fmla="*/ 2242207 h 6866759"/>
                <a:gd name="connsiteX2" fmla="*/ 0 w 7531828"/>
                <a:gd name="connsiteY2" fmla="*/ 6866759 h 6866759"/>
                <a:gd name="connsiteX3" fmla="*/ 7523067 w 7531828"/>
                <a:gd name="connsiteY3" fmla="*/ 6866576 h 6866759"/>
                <a:gd name="connsiteX4" fmla="*/ 7531828 w 7531828"/>
                <a:gd name="connsiteY4" fmla="*/ 61124 h 6866759"/>
                <a:gd name="connsiteX5" fmla="*/ 2364827 w 7531828"/>
                <a:gd name="connsiteY5" fmla="*/ 0 h 6866759"/>
                <a:gd name="connsiteX0" fmla="*/ 2364827 w 7531828"/>
                <a:gd name="connsiteY0" fmla="*/ 0 h 6866759"/>
                <a:gd name="connsiteX1" fmla="*/ 4607034 w 7531828"/>
                <a:gd name="connsiteY1" fmla="*/ 2242207 h 6866759"/>
                <a:gd name="connsiteX2" fmla="*/ 0 w 7531828"/>
                <a:gd name="connsiteY2" fmla="*/ 6866759 h 6866759"/>
                <a:gd name="connsiteX3" fmla="*/ 7523067 w 7531828"/>
                <a:gd name="connsiteY3" fmla="*/ 6866576 h 6866759"/>
                <a:gd name="connsiteX4" fmla="*/ 7531828 w 7531828"/>
                <a:gd name="connsiteY4" fmla="*/ 17331 h 6866759"/>
                <a:gd name="connsiteX5" fmla="*/ 2364827 w 7531828"/>
                <a:gd name="connsiteY5" fmla="*/ 0 h 68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1828" h="6866759">
                  <a:moveTo>
                    <a:pt x="2364827" y="0"/>
                  </a:moveTo>
                  <a:lnTo>
                    <a:pt x="4607034" y="2242207"/>
                  </a:lnTo>
                  <a:lnTo>
                    <a:pt x="0" y="6866759"/>
                  </a:lnTo>
                  <a:lnTo>
                    <a:pt x="7523067" y="6866576"/>
                  </a:lnTo>
                  <a:cubicBezTo>
                    <a:pt x="7528906" y="4568897"/>
                    <a:pt x="7525989" y="2315010"/>
                    <a:pt x="7531828" y="17331"/>
                  </a:cubicBezTo>
                  <a:lnTo>
                    <a:pt x="2364827" y="0"/>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hasCustomPrompt="1"/>
          </p:nvPr>
        </p:nvSpPr>
        <p:spPr>
          <a:xfrm>
            <a:off x="4212896" y="4970522"/>
            <a:ext cx="4338858" cy="560552"/>
          </a:xfrm>
          <a:prstGeom prst="rect">
            <a:avLst/>
          </a:prstGeom>
        </p:spPr>
        <p:txBody>
          <a:bodyPr>
            <a:noAutofit/>
          </a:bodyPr>
          <a:lstStyle>
            <a:lvl1pPr algn="r">
              <a:defRPr sz="3600" b="0">
                <a:solidFill>
                  <a:schemeClr val="bg1"/>
                </a:solidFill>
                <a:latin typeface="Rockwell"/>
                <a:cs typeface="Rockwell"/>
              </a:defRPr>
            </a:lvl1pPr>
          </a:lstStyle>
          <a:p>
            <a:r>
              <a:rPr lang="en-US" dirty="0"/>
              <a:t>Presentation Title</a:t>
            </a:r>
          </a:p>
        </p:txBody>
      </p:sp>
      <p:sp>
        <p:nvSpPr>
          <p:cNvPr id="3" name="Subtitle 2"/>
          <p:cNvSpPr>
            <a:spLocks noGrp="1"/>
          </p:cNvSpPr>
          <p:nvPr>
            <p:ph type="subTitle" idx="1" hasCustomPrompt="1"/>
          </p:nvPr>
        </p:nvSpPr>
        <p:spPr>
          <a:xfrm>
            <a:off x="4212896" y="5785077"/>
            <a:ext cx="4338858" cy="429167"/>
          </a:xfrm>
          <a:prstGeom prst="rect">
            <a:avLst/>
          </a:prstGeom>
        </p:spPr>
        <p:txBody>
          <a:bodyPr/>
          <a:lstStyle>
            <a:lvl1pPr marL="0" indent="0" algn="r">
              <a:buNone/>
              <a:defRPr sz="2400" baseline="0">
                <a:solidFill>
                  <a:schemeClr val="bg1"/>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pic>
        <p:nvPicPr>
          <p:cNvPr id="9" name="Picture 8"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358" y="1559084"/>
            <a:ext cx="3772505" cy="1509002"/>
          </a:xfrm>
          <a:prstGeom prst="rect">
            <a:avLst/>
          </a:prstGeom>
        </p:spPr>
      </p:pic>
    </p:spTree>
    <p:extLst>
      <p:ext uri="{BB962C8B-B14F-4D97-AF65-F5344CB8AC3E}">
        <p14:creationId xmlns:p14="http://schemas.microsoft.com/office/powerpoint/2010/main" val="7754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accent2"/>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2">
              <a:lumMod val="7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2">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chemeClr val="accent2">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rgbClr val="1682AD">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89298"/>
            <a:ext cx="3054908" cy="3054909"/>
          </a:xfrm>
          <a:prstGeom prst="ellipse">
            <a:avLst/>
          </a:pr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accent2">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84545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Custom Layout">
    <p:bg>
      <p:bgPr>
        <a:solidFill>
          <a:schemeClr val="accent4"/>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4">
              <a:lumMod val="40000"/>
              <a:lumOff val="60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4">
              <a:lumMod val="40000"/>
              <a:lumOff val="60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chemeClr val="accent4">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chemeClr val="accent4">
              <a:lumMod val="7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66571"/>
            <a:ext cx="3054908" cy="3054909"/>
          </a:xfrm>
          <a:prstGeom prst="ellipse">
            <a:avLst/>
          </a:prstGeom>
          <a:solidFill>
            <a:schemeClr val="accent4">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accent4">
              <a:lumMod val="75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84544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accent3"/>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3">
              <a:lumMod val="7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3">
              <a:lumMod val="20000"/>
              <a:lumOff val="80000"/>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chemeClr val="accent3">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rgbClr val="F9BDA9">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89298"/>
            <a:ext cx="3054908" cy="3054909"/>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accent3">
              <a:lumMod val="40000"/>
              <a:lumOff val="60000"/>
              <a:alpha val="1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84544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Content Slide 1: Bullets">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8975" y="6124585"/>
            <a:ext cx="17081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entagon 4"/>
          <p:cNvSpPr/>
          <p:nvPr userDrawn="1"/>
        </p:nvSpPr>
        <p:spPr>
          <a:xfrm>
            <a:off x="0" y="477838"/>
            <a:ext cx="1155700" cy="582612"/>
          </a:xfrm>
          <a:prstGeom prst="homePlate">
            <a:avLst>
              <a:gd name="adj" fmla="val 31517"/>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6" name="Pentagon 5"/>
          <p:cNvSpPr/>
          <p:nvPr userDrawn="1"/>
        </p:nvSpPr>
        <p:spPr>
          <a:xfrm>
            <a:off x="2" y="631829"/>
            <a:ext cx="931863" cy="582613"/>
          </a:xfrm>
          <a:prstGeom prst="homePlate">
            <a:avLst>
              <a:gd name="adj" fmla="val 31517"/>
            </a:avLst>
          </a:prstGeom>
          <a:solidFill>
            <a:schemeClr val="accent5">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3" name="Content Placeholder 2"/>
          <p:cNvSpPr>
            <a:spLocks noGrp="1"/>
          </p:cNvSpPr>
          <p:nvPr>
            <p:ph idx="1"/>
          </p:nvPr>
        </p:nvSpPr>
        <p:spPr/>
        <p:txBody>
          <a:bodyPr>
            <a:normAutofit/>
          </a:bodyPr>
          <a:lstStyle>
            <a:lvl1pPr>
              <a:buClr>
                <a:schemeClr val="accent1"/>
              </a:buClr>
              <a:defRPr sz="2600">
                <a:solidFill>
                  <a:schemeClr val="accent1"/>
                </a:solidFill>
              </a:defRPr>
            </a:lvl1pPr>
            <a:lvl2pPr>
              <a:buClr>
                <a:schemeClr val="accent1"/>
              </a:buClr>
              <a:defRPr sz="2600">
                <a:solidFill>
                  <a:schemeClr val="accent1"/>
                </a:solidFill>
              </a:defRPr>
            </a:lvl2pPr>
            <a:lvl3pPr>
              <a:buClr>
                <a:schemeClr val="accent1"/>
              </a:buClr>
              <a:defRPr sz="2600">
                <a:solidFill>
                  <a:schemeClr val="accent1"/>
                </a:solidFill>
              </a:defRPr>
            </a:lvl3pPr>
            <a:lvl4pPr>
              <a:buClr>
                <a:schemeClr val="accent1"/>
              </a:buClr>
              <a:defRPr sz="2600">
                <a:solidFill>
                  <a:schemeClr val="accent1"/>
                </a:solidFill>
              </a:defRPr>
            </a:lvl4pPr>
            <a:lvl5pPr>
              <a:buClr>
                <a:schemeClr val="accent1"/>
              </a:buClr>
              <a:defRPr sz="26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294679" y="249979"/>
            <a:ext cx="8229600" cy="1143000"/>
          </a:xfrm>
        </p:spPr>
        <p:txBody>
          <a:bodyPr/>
          <a:lstStyle>
            <a:lvl1pPr>
              <a:defRPr>
                <a:solidFill>
                  <a:schemeClr val="accent5"/>
                </a:solidFill>
              </a:defRPr>
            </a:lvl1pPr>
          </a:lstStyle>
          <a:p>
            <a:r>
              <a:rPr lang="en-US" dirty="0"/>
              <a:t>Click to edit Master title style</a:t>
            </a:r>
          </a:p>
        </p:txBody>
      </p:sp>
      <p:sp>
        <p:nvSpPr>
          <p:cNvPr id="10" name="Date Placeholder 9"/>
          <p:cNvSpPr>
            <a:spLocks noGrp="1"/>
          </p:cNvSpPr>
          <p:nvPr>
            <p:ph type="dt" sz="half" idx="10"/>
          </p:nvPr>
        </p:nvSpPr>
        <p:spPr/>
        <p:txBody>
          <a:bodyPr/>
          <a:lstStyle/>
          <a:p>
            <a:pPr defTabSz="457200">
              <a:defRPr/>
            </a:pPr>
            <a:fld id="{AA96B287-845A-490C-B75E-9A6028528A7C}" type="datetime1">
              <a:rPr lang="en-US" smtClean="0">
                <a:solidFill>
                  <a:srgbClr val="000000">
                    <a:tint val="75000"/>
                  </a:srgbClr>
                </a:solidFill>
              </a:rPr>
              <a:pPr defTabSz="457200">
                <a:defRPr/>
              </a:pPr>
              <a:t>2/2/2018</a:t>
            </a:fld>
            <a:endParaRPr lang="en-US" dirty="0">
              <a:solidFill>
                <a:srgbClr val="000000">
                  <a:tint val="75000"/>
                </a:srgbClr>
              </a:solidFill>
            </a:endParaRPr>
          </a:p>
        </p:txBody>
      </p:sp>
      <p:sp>
        <p:nvSpPr>
          <p:cNvPr id="11" name="Footer Placeholder 10"/>
          <p:cNvSpPr>
            <a:spLocks noGrp="1"/>
          </p:cNvSpPr>
          <p:nvPr>
            <p:ph type="ftr" sz="quarter" idx="11"/>
          </p:nvPr>
        </p:nvSpPr>
        <p:spPr>
          <a:xfrm>
            <a:off x="3124200" y="6356360"/>
            <a:ext cx="2895600" cy="365125"/>
          </a:xfrm>
          <a:prstGeom prst="rect">
            <a:avLst/>
          </a:prstGeom>
        </p:spPr>
        <p:txBody>
          <a:bodyPr/>
          <a:lstStyle/>
          <a:p>
            <a:pPr defTabSz="457200">
              <a:defRPr/>
            </a:pPr>
            <a:endParaRPr lang="en-US" dirty="0">
              <a:solidFill>
                <a:srgbClr val="000000">
                  <a:tint val="75000"/>
                </a:srgbClr>
              </a:solidFill>
            </a:endParaRPr>
          </a:p>
        </p:txBody>
      </p:sp>
      <p:sp>
        <p:nvSpPr>
          <p:cNvPr id="12" name="Slide Number Placeholder 11"/>
          <p:cNvSpPr>
            <a:spLocks noGrp="1"/>
          </p:cNvSpPr>
          <p:nvPr>
            <p:ph type="sldNum" sz="quarter" idx="12"/>
          </p:nvPr>
        </p:nvSpPr>
        <p:spPr/>
        <p:txBody>
          <a:bodyPr/>
          <a:lstStyle/>
          <a:p>
            <a:pPr defTabSz="457200" fontAlgn="base">
              <a:spcBef>
                <a:spcPct val="0"/>
              </a:spcBef>
              <a:spcAft>
                <a:spcPct val="0"/>
              </a:spcAft>
            </a:pPr>
            <a:fld id="{86AC1223-7687-421A-A7A9-B16BC2A67148}" type="slidenum">
              <a:rPr lang="en-US" altLang="en-US" smtClean="0">
                <a:cs typeface="Arial" panose="020B0604020202020204" pitchFamily="34" charset="0"/>
              </a:rPr>
              <a:pPr defTabSz="457200" fontAlgn="base">
                <a:spcBef>
                  <a:spcPct val="0"/>
                </a:spcBef>
                <a:spcAft>
                  <a:spcPct val="0"/>
                </a:spcAft>
              </a:pPr>
              <a:t>‹#›</a:t>
            </a:fld>
            <a:endParaRPr lang="en-US" altLang="en-US" dirty="0">
              <a:cs typeface="Arial" panose="020B0604020202020204" pitchFamily="34" charset="0"/>
            </a:endParaRPr>
          </a:p>
        </p:txBody>
      </p:sp>
    </p:spTree>
    <p:extLst>
      <p:ext uri="{BB962C8B-B14F-4D97-AF65-F5344CB8AC3E}">
        <p14:creationId xmlns:p14="http://schemas.microsoft.com/office/powerpoint/2010/main" val="3498965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D6DEF1-C30A-4A4C-A5DA-F3EF1C149996}" type="slidenum">
              <a:rPr lang="en-US" smtClean="0"/>
              <a:t>‹#›</a:t>
            </a:fld>
            <a:endParaRPr lang="en-US" dirty="0"/>
          </a:p>
        </p:txBody>
      </p:sp>
    </p:spTree>
    <p:extLst>
      <p:ext uri="{BB962C8B-B14F-4D97-AF65-F5344CB8AC3E}">
        <p14:creationId xmlns:p14="http://schemas.microsoft.com/office/powerpoint/2010/main" val="163734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2406" y="6113463"/>
            <a:ext cx="1660393" cy="664157"/>
          </a:xfrm>
          <a:prstGeom prst="rect">
            <a:avLst/>
          </a:prstGeom>
        </p:spPr>
      </p:pic>
      <p:sp>
        <p:nvSpPr>
          <p:cNvPr id="4"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115972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2406" y="6113463"/>
            <a:ext cx="1660393" cy="664157"/>
          </a:xfrm>
          <a:prstGeom prst="rect">
            <a:avLst/>
          </a:prstGeom>
        </p:spPr>
      </p:pic>
      <p:sp>
        <p:nvSpPr>
          <p:cNvPr id="12"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1159723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2406" y="6113463"/>
            <a:ext cx="1660393" cy="664157"/>
          </a:xfrm>
          <a:prstGeom prst="rect">
            <a:avLst/>
          </a:prstGeom>
        </p:spPr>
      </p:pic>
      <p:sp>
        <p:nvSpPr>
          <p:cNvPr id="12"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115972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2406" y="6113463"/>
            <a:ext cx="1660393" cy="664157"/>
          </a:xfrm>
          <a:prstGeom prst="rect">
            <a:avLst/>
          </a:prstGeom>
        </p:spPr>
      </p:pic>
      <p:sp>
        <p:nvSpPr>
          <p:cNvPr id="12"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1159723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2406" y="6113463"/>
            <a:ext cx="1660393" cy="664157"/>
          </a:xfrm>
          <a:prstGeom prst="rect">
            <a:avLst/>
          </a:prstGeom>
        </p:spPr>
      </p:pic>
      <p:sp>
        <p:nvSpPr>
          <p:cNvPr id="10"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46762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grpSp>
        <p:nvGrpSpPr>
          <p:cNvPr id="14" name="Group 13"/>
          <p:cNvGrpSpPr/>
          <p:nvPr userDrawn="1"/>
        </p:nvGrpSpPr>
        <p:grpSpPr>
          <a:xfrm>
            <a:off x="3664857" y="1248765"/>
            <a:ext cx="5968999" cy="4695442"/>
            <a:chOff x="6386738" y="4733011"/>
            <a:chExt cx="2633889" cy="2071917"/>
          </a:xfrm>
        </p:grpSpPr>
        <p:sp>
          <p:nvSpPr>
            <p:cNvPr id="7" name="Oval 6"/>
            <p:cNvSpPr/>
            <p:nvPr userDrawn="1"/>
          </p:nvSpPr>
          <p:spPr>
            <a:xfrm>
              <a:off x="6386738" y="5697308"/>
              <a:ext cx="249464" cy="249464"/>
            </a:xfrm>
            <a:prstGeom prst="ellipse">
              <a:avLst/>
            </a:prstGeom>
            <a:solidFill>
              <a:schemeClr val="bg2">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userDrawn="1"/>
          </p:nvSpPr>
          <p:spPr>
            <a:xfrm>
              <a:off x="7133770" y="5086343"/>
              <a:ext cx="783772" cy="783772"/>
            </a:xfrm>
            <a:prstGeom prst="ellipse">
              <a:avLst/>
            </a:prstGeom>
            <a:solidFill>
              <a:schemeClr val="bg2">
                <a:lumMod val="5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6511470" y="5456915"/>
              <a:ext cx="489857" cy="489857"/>
            </a:xfrm>
            <a:prstGeom prst="ellipse">
              <a:avLst/>
            </a:prstGeom>
            <a:solidFill>
              <a:schemeClr val="bg2">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7601856" y="4733011"/>
              <a:ext cx="1215573" cy="1215573"/>
            </a:xfrm>
            <a:prstGeom prst="ellipse">
              <a:avLst/>
            </a:prstGeom>
            <a:solidFill>
              <a:schemeClr val="bg2">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7001327" y="5709096"/>
              <a:ext cx="600529" cy="600529"/>
            </a:xfrm>
            <a:prstGeom prst="ellipse">
              <a:avLst/>
            </a:prstGeom>
            <a:solidFill>
              <a:schemeClr val="bg2">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7672614" y="5456915"/>
              <a:ext cx="1348013" cy="1348013"/>
            </a:xfrm>
            <a:prstGeom prst="ellipse">
              <a:avLst/>
            </a:prstGeom>
            <a:solidFill>
              <a:schemeClr val="bg2">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694219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bg1">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userDrawn="1"/>
        </p:nvSpPr>
        <p:spPr>
          <a:xfrm>
            <a:off x="5357804" y="2049497"/>
            <a:ext cx="1776208" cy="1776208"/>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rgbClr val="7870D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bg1">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chemeClr val="bg1">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89298"/>
            <a:ext cx="3054908" cy="3054909"/>
          </a:xfrm>
          <a:prstGeom prst="ellipse">
            <a:avLst/>
          </a:prstGeom>
          <a:solidFill>
            <a:schemeClr val="bg1">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29597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Custom Layout">
    <p:bg>
      <p:bgPr>
        <a:solidFill>
          <a:schemeClr val="accent1"/>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1">
              <a:lumMod val="7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1">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chemeClr val="accent1">
              <a:lumMod val="40000"/>
              <a:lumOff val="6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chemeClr val="accent1">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89298"/>
            <a:ext cx="3054908" cy="3054909"/>
          </a:xfrm>
          <a:prstGeom prst="ellipse">
            <a:avLst/>
          </a:prstGeom>
          <a:solidFill>
            <a:schemeClr val="accent1">
              <a:lumMod val="50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accent1">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48130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86799" y="6320066"/>
            <a:ext cx="454203" cy="365125"/>
          </a:xfrm>
          <a:prstGeom prst="rect">
            <a:avLst/>
          </a:prstGeom>
        </p:spPr>
        <p:txBody>
          <a:bodyPr vert="horz" lIns="91440" tIns="45720" rIns="91440" bIns="45720" rtlCol="0" anchor="ctr"/>
          <a:lstStyle>
            <a:lvl1pPr algn="ctr">
              <a:defRPr sz="1200" b="0" i="0">
                <a:solidFill>
                  <a:schemeClr val="bg2">
                    <a:lumMod val="50000"/>
                  </a:schemeClr>
                </a:solidFill>
                <a:latin typeface="Rockwell"/>
                <a:cs typeface="Rockwell"/>
              </a:defRPr>
            </a:lvl1pPr>
          </a:lstStyle>
          <a:p>
            <a:fld id="{D1A1D18C-9B91-9049-9E85-D8F12C0C6AD4}" type="slidenum">
              <a:rPr lang="en-US" smtClean="0"/>
              <a:pPr/>
              <a:t>‹#›</a:t>
            </a:fld>
            <a:endParaRPr lang="en-US" dirty="0"/>
          </a:p>
        </p:txBody>
      </p:sp>
      <p:sp>
        <p:nvSpPr>
          <p:cNvPr id="2" name="TextBox 1"/>
          <p:cNvSpPr txBox="1"/>
          <p:nvPr userDrawn="1"/>
        </p:nvSpPr>
        <p:spPr>
          <a:xfrm>
            <a:off x="147870" y="6750351"/>
            <a:ext cx="184666" cy="369332"/>
          </a:xfrm>
          <a:prstGeom prst="rect">
            <a:avLst/>
          </a:prstGeom>
          <a:noFill/>
        </p:spPr>
        <p:txBody>
          <a:bodyPr wrap="none" rtlCol="0">
            <a:spAutoFit/>
          </a:bodyPr>
          <a:lstStyle/>
          <a:p>
            <a:endParaRPr lang="en-US" dirty="0"/>
          </a:p>
        </p:txBody>
      </p:sp>
      <p:sp>
        <p:nvSpPr>
          <p:cNvPr id="3" name="Title Placeholder 2"/>
          <p:cNvSpPr>
            <a:spLocks noGrp="1"/>
          </p:cNvSpPr>
          <p:nvPr>
            <p:ph type="title"/>
          </p:nvPr>
        </p:nvSpPr>
        <p:spPr>
          <a:xfrm>
            <a:off x="457200" y="274638"/>
            <a:ext cx="8229600" cy="1143000"/>
          </a:xfrm>
          <a:prstGeom prst="rect">
            <a:avLst/>
          </a:prstGeom>
        </p:spPr>
        <p:txBody>
          <a:bodyPr vert="horz" lIns="0" tIns="45720" rIns="0" bIns="0" rtlCol="0" anchor="ctr">
            <a:noAutofit/>
          </a:bodyPr>
          <a:lstStyle/>
          <a:p>
            <a:r>
              <a:rPr lang="en-US" dirty="0"/>
              <a:t>Click to edit Master title style</a:t>
            </a:r>
          </a:p>
        </p:txBody>
      </p:sp>
      <p:sp>
        <p:nvSpPr>
          <p:cNvPr id="7" name="Text Placeholder 6"/>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209866"/>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57" r:id="rId6"/>
    <p:sldLayoutId id="2147483658" r:id="rId7"/>
    <p:sldLayoutId id="2147483659" r:id="rId8"/>
    <p:sldLayoutId id="2147483660" r:id="rId9"/>
    <p:sldLayoutId id="2147483661" r:id="rId10"/>
    <p:sldLayoutId id="2147483666" r:id="rId11"/>
    <p:sldLayoutId id="2147483667" r:id="rId12"/>
    <p:sldLayoutId id="2147483668" r:id="rId13"/>
    <p:sldLayoutId id="2147483670" r:id="rId14"/>
  </p:sldLayoutIdLst>
  <p:hf hdr="0" ftr="0" dt="0"/>
  <p:txStyles>
    <p:titleStyle>
      <a:lvl1pPr algn="l" defTabSz="457200" rtl="0" eaLnBrk="1" latinLnBrk="0" hangingPunct="1">
        <a:spcBef>
          <a:spcPct val="0"/>
        </a:spcBef>
        <a:buNone/>
        <a:defRPr sz="3200" kern="1200">
          <a:solidFill>
            <a:schemeClr val="tx1"/>
          </a:solidFill>
          <a:latin typeface="Rockwell"/>
          <a:ea typeface="+mj-ea"/>
          <a:cs typeface="Rockwell"/>
        </a:defRPr>
      </a:lvl1pPr>
    </p:titleStyle>
    <p:bodyStyle>
      <a:lvl1pPr marL="0" indent="0" algn="l" defTabSz="457200" rtl="0" eaLnBrk="1" latinLnBrk="0" hangingPunct="1">
        <a:spcBef>
          <a:spcPct val="20000"/>
        </a:spcBef>
        <a:buFont typeface="Arial"/>
        <a:buNone/>
        <a:defRPr sz="2800" kern="1200">
          <a:solidFill>
            <a:schemeClr val="bg2">
              <a:lumMod val="25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5859" y="3931835"/>
            <a:ext cx="4338858" cy="560552"/>
          </a:xfrm>
        </p:spPr>
        <p:txBody>
          <a:bodyPr/>
          <a:lstStyle/>
          <a:p>
            <a:r>
              <a:rPr lang="en-US" sz="2000" dirty="0"/>
              <a:t>Pierce County Accountable Communities of Health: Community Voice Engagement for Community Health in the Medicaid Transformation Project</a:t>
            </a:r>
            <a:br>
              <a:rPr lang="en-US" sz="2000" dirty="0"/>
            </a:br>
            <a:r>
              <a:rPr lang="en-US" sz="2000" dirty="0"/>
              <a:t>February 15, 2018</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a:t>Liszet Chavez-Avila, MSW</a:t>
            </a:r>
          </a:p>
          <a:p>
            <a:r>
              <a:rPr lang="en-US" dirty="0"/>
              <a:t>Pierce County ACH</a:t>
            </a:r>
          </a:p>
        </p:txBody>
      </p:sp>
    </p:spTree>
    <p:extLst>
      <p:ext uri="{BB962C8B-B14F-4D97-AF65-F5344CB8AC3E}">
        <p14:creationId xmlns:p14="http://schemas.microsoft.com/office/powerpoint/2010/main" val="1400474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9716176-2F3F-467C-B7EF-A2088107B0D4}"/>
              </a:ext>
            </a:extLst>
          </p:cNvPr>
          <p:cNvSpPr>
            <a:spLocks noGrp="1"/>
          </p:cNvSpPr>
          <p:nvPr>
            <p:ph type="title"/>
          </p:nvPr>
        </p:nvSpPr>
        <p:spPr/>
        <p:txBody>
          <a:bodyPr/>
          <a:lstStyle/>
          <a:p>
            <a:r>
              <a:rPr lang="en-US" dirty="0"/>
              <a:t>What are the commonalities?</a:t>
            </a:r>
          </a:p>
        </p:txBody>
      </p:sp>
      <p:sp>
        <p:nvSpPr>
          <p:cNvPr id="4" name="Slide Number Placeholder 3">
            <a:extLst>
              <a:ext uri="{FF2B5EF4-FFF2-40B4-BE49-F238E27FC236}">
                <a16:creationId xmlns:a16="http://schemas.microsoft.com/office/drawing/2014/main" xmlns="" id="{CC63544B-BD5A-4130-A7D8-9BA7D8BE03F8}"/>
              </a:ext>
            </a:extLst>
          </p:cNvPr>
          <p:cNvSpPr>
            <a:spLocks noGrp="1"/>
          </p:cNvSpPr>
          <p:nvPr>
            <p:ph type="sldNum" sz="quarter" idx="4294967295"/>
          </p:nvPr>
        </p:nvSpPr>
        <p:spPr>
          <a:xfrm>
            <a:off x="8689975" y="6411913"/>
            <a:ext cx="454025" cy="365125"/>
          </a:xfrm>
        </p:spPr>
        <p:txBody>
          <a:bodyPr/>
          <a:lstStyle/>
          <a:p>
            <a:fld id="{D1A1D18C-9B91-9049-9E85-D8F12C0C6AD4}" type="slidenum">
              <a:rPr lang="en-US" smtClean="0"/>
              <a:pPr/>
              <a:t>10</a:t>
            </a:fld>
            <a:endParaRPr lang="en-US" dirty="0"/>
          </a:p>
        </p:txBody>
      </p:sp>
    </p:spTree>
    <p:extLst>
      <p:ext uri="{BB962C8B-B14F-4D97-AF65-F5344CB8AC3E}">
        <p14:creationId xmlns:p14="http://schemas.microsoft.com/office/powerpoint/2010/main" val="3123136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4CF79A72-619B-4960-A040-99B3C84790FB}"/>
              </a:ext>
            </a:extLst>
          </p:cNvPr>
          <p:cNvSpPr/>
          <p:nvPr/>
        </p:nvSpPr>
        <p:spPr>
          <a:xfrm>
            <a:off x="5187582" y="1378481"/>
            <a:ext cx="2183890" cy="205051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MIND</a:t>
            </a:r>
          </a:p>
        </p:txBody>
      </p:sp>
      <p:sp>
        <p:nvSpPr>
          <p:cNvPr id="11" name="Oval 10">
            <a:extLst>
              <a:ext uri="{FF2B5EF4-FFF2-40B4-BE49-F238E27FC236}">
                <a16:creationId xmlns:a16="http://schemas.microsoft.com/office/drawing/2014/main" xmlns="" id="{23FBA60A-FE76-4E9E-A623-6CD9E6EBBAB3}"/>
              </a:ext>
            </a:extLst>
          </p:cNvPr>
          <p:cNvSpPr/>
          <p:nvPr/>
        </p:nvSpPr>
        <p:spPr>
          <a:xfrm>
            <a:off x="7106958" y="1524095"/>
            <a:ext cx="2037042" cy="1904905"/>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BODY</a:t>
            </a:r>
          </a:p>
        </p:txBody>
      </p:sp>
      <p:sp>
        <p:nvSpPr>
          <p:cNvPr id="12" name="Oval 11">
            <a:extLst>
              <a:ext uri="{FF2B5EF4-FFF2-40B4-BE49-F238E27FC236}">
                <a16:creationId xmlns:a16="http://schemas.microsoft.com/office/drawing/2014/main" xmlns="" id="{B12BBEE8-2ABA-4DC1-8EBE-5990E60CAA3E}"/>
              </a:ext>
            </a:extLst>
          </p:cNvPr>
          <p:cNvSpPr/>
          <p:nvPr/>
        </p:nvSpPr>
        <p:spPr>
          <a:xfrm>
            <a:off x="5908971" y="3214006"/>
            <a:ext cx="2583341" cy="20505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a:p>
            <a:pPr algn="ctr"/>
            <a:r>
              <a:rPr lang="en-US" dirty="0"/>
              <a:t>SOUL</a:t>
            </a:r>
          </a:p>
        </p:txBody>
      </p:sp>
      <p:sp>
        <p:nvSpPr>
          <p:cNvPr id="9" name="Rectangle 11">
            <a:extLst>
              <a:ext uri="{FF2B5EF4-FFF2-40B4-BE49-F238E27FC236}">
                <a16:creationId xmlns:a16="http://schemas.microsoft.com/office/drawing/2014/main" xmlns=""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1639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an">
            <a:extLst>
              <a:ext uri="{FF2B5EF4-FFF2-40B4-BE49-F238E27FC236}">
                <a16:creationId xmlns:a16="http://schemas.microsoft.com/office/drawing/2014/main" xmlns="" id="{72A8243C-F912-4A9C-A498-14C155C9ECE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932008" y="1770804"/>
            <a:ext cx="2665314" cy="2489387"/>
          </a:xfrm>
          <a:prstGeom prst="rect">
            <a:avLst/>
          </a:prstGeom>
        </p:spPr>
      </p:pic>
      <p:cxnSp>
        <p:nvCxnSpPr>
          <p:cNvPr id="14" name="Straight Connector 13">
            <a:extLst>
              <a:ext uri="{FF2B5EF4-FFF2-40B4-BE49-F238E27FC236}">
                <a16:creationId xmlns:a16="http://schemas.microsoft.com/office/drawing/2014/main" xmlns=""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6191D533-3E84-4FE3-8A16-2E225AEA2262}"/>
              </a:ext>
            </a:extLst>
          </p:cNvPr>
          <p:cNvSpPr>
            <a:spLocks noGrp="1"/>
          </p:cNvSpPr>
          <p:nvPr>
            <p:ph type="title"/>
          </p:nvPr>
        </p:nvSpPr>
        <p:spPr>
          <a:xfrm>
            <a:off x="768096" y="585216"/>
            <a:ext cx="3796884" cy="1499616"/>
          </a:xfrm>
        </p:spPr>
        <p:txBody>
          <a:bodyPr vert="horz" lIns="91440" tIns="45720" rIns="91440" bIns="45720" rtlCol="0" anchor="ctr">
            <a:normAutofit/>
          </a:bodyPr>
          <a:lstStyle/>
          <a:p>
            <a:pPr defTabSz="914400">
              <a:lnSpc>
                <a:spcPct val="90000"/>
              </a:lnSpc>
            </a:pPr>
            <a:r>
              <a:rPr lang="en-US" kern="1200" dirty="0">
                <a:solidFill>
                  <a:srgbClr val="FFFFFF"/>
                </a:solidFill>
                <a:latin typeface="+mj-lt"/>
                <a:ea typeface="+mj-ea"/>
                <a:cs typeface="+mj-cs"/>
              </a:rPr>
              <a:t>Community: Our First Health Care</a:t>
            </a:r>
          </a:p>
        </p:txBody>
      </p:sp>
      <p:sp>
        <p:nvSpPr>
          <p:cNvPr id="3" name="Content Placeholder 2">
            <a:extLst>
              <a:ext uri="{FF2B5EF4-FFF2-40B4-BE49-F238E27FC236}">
                <a16:creationId xmlns:a16="http://schemas.microsoft.com/office/drawing/2014/main" xmlns="" id="{84509523-918C-43CE-9173-73E7A958C5E5}"/>
              </a:ext>
            </a:extLst>
          </p:cNvPr>
          <p:cNvSpPr>
            <a:spLocks noGrp="1"/>
          </p:cNvSpPr>
          <p:nvPr>
            <p:ph sz="quarter" idx="13"/>
          </p:nvPr>
        </p:nvSpPr>
        <p:spPr>
          <a:xfrm>
            <a:off x="768096" y="2286000"/>
            <a:ext cx="3810924" cy="3931920"/>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dirty="0">
                <a:solidFill>
                  <a:srgbClr val="FFFFFF"/>
                </a:solidFill>
              </a:rPr>
              <a:t>Health supported by those that knew you</a:t>
            </a:r>
          </a:p>
          <a:p>
            <a:pPr indent="-228600" defTabSz="914400">
              <a:lnSpc>
                <a:spcPct val="90000"/>
              </a:lnSpc>
              <a:buFont typeface="Arial" panose="020B0604020202020204" pitchFamily="34" charset="0"/>
              <a:buChar char="•"/>
            </a:pPr>
            <a:endParaRPr lang="en-US" dirty="0">
              <a:solidFill>
                <a:srgbClr val="FFFFFF"/>
              </a:solidFill>
            </a:endParaRPr>
          </a:p>
          <a:p>
            <a:pPr indent="-228600" defTabSz="914400">
              <a:lnSpc>
                <a:spcPct val="90000"/>
              </a:lnSpc>
              <a:buFont typeface="Arial" panose="020B0604020202020204" pitchFamily="34" charset="0"/>
              <a:buChar char="•"/>
            </a:pPr>
            <a:r>
              <a:rPr lang="en-US" dirty="0">
                <a:solidFill>
                  <a:srgbClr val="FFFFFF"/>
                </a:solidFill>
              </a:rPr>
              <a:t>Deep rooted knowledge of history, meaning, appreciation behind the practice </a:t>
            </a:r>
          </a:p>
          <a:p>
            <a:pPr indent="-228600" defTabSz="914400">
              <a:lnSpc>
                <a:spcPct val="90000"/>
              </a:lnSpc>
              <a:buFont typeface="Arial" panose="020B0604020202020204" pitchFamily="34" charset="0"/>
              <a:buChar char="•"/>
            </a:pPr>
            <a:endParaRPr lang="en-US" dirty="0">
              <a:solidFill>
                <a:srgbClr val="FFFFFF"/>
              </a:solidFill>
            </a:endParaRPr>
          </a:p>
          <a:p>
            <a:pPr indent="-228600" defTabSz="914400">
              <a:lnSpc>
                <a:spcPct val="90000"/>
              </a:lnSpc>
              <a:buFont typeface="Arial" panose="020B0604020202020204" pitchFamily="34" charset="0"/>
              <a:buChar char="•"/>
            </a:pPr>
            <a:r>
              <a:rPr lang="en-US" dirty="0">
                <a:solidFill>
                  <a:srgbClr val="FFFFFF"/>
                </a:solidFill>
              </a:rPr>
              <a:t>Mind, Body Soul</a:t>
            </a:r>
          </a:p>
          <a:p>
            <a:pPr indent="-228600" defTabSz="914400">
              <a:lnSpc>
                <a:spcPct val="90000"/>
              </a:lnSpc>
              <a:buFont typeface="Arial" panose="020B0604020202020204" pitchFamily="34" charset="0"/>
              <a:buChar char="•"/>
            </a:pPr>
            <a:r>
              <a:rPr lang="en-US" dirty="0">
                <a:solidFill>
                  <a:srgbClr val="FFFFFF"/>
                </a:solidFill>
              </a:rPr>
              <a:t>“Whole person health”</a:t>
            </a:r>
          </a:p>
          <a:p>
            <a:pPr indent="-228600" defTabSz="914400">
              <a:lnSpc>
                <a:spcPct val="90000"/>
              </a:lnSpc>
              <a:buFont typeface="Arial" panose="020B0604020202020204" pitchFamily="34" charset="0"/>
              <a:buChar char="•"/>
            </a:pPr>
            <a:endParaRPr lang="en-US" dirty="0">
              <a:solidFill>
                <a:srgbClr val="FFFFFF"/>
              </a:solidFill>
            </a:endParaRPr>
          </a:p>
          <a:p>
            <a:pPr indent="-228600" defTabSz="914400">
              <a:lnSpc>
                <a:spcPct val="90000"/>
              </a:lnSpc>
              <a:buFont typeface="Arial" panose="020B0604020202020204" pitchFamily="34" charset="0"/>
              <a:buChar char="•"/>
            </a:pPr>
            <a:endParaRPr lang="en-US" dirty="0">
              <a:solidFill>
                <a:srgbClr val="FFFFFF"/>
              </a:solidFill>
            </a:endParaRPr>
          </a:p>
        </p:txBody>
      </p:sp>
      <p:sp>
        <p:nvSpPr>
          <p:cNvPr id="4" name="Slide Number Placeholder 3">
            <a:extLst>
              <a:ext uri="{FF2B5EF4-FFF2-40B4-BE49-F238E27FC236}">
                <a16:creationId xmlns:a16="http://schemas.microsoft.com/office/drawing/2014/main" xmlns="" id="{98C37B80-2B18-4FAE-91D1-1C4F3073A8C0}"/>
              </a:ext>
            </a:extLst>
          </p:cNvPr>
          <p:cNvSpPr>
            <a:spLocks noGrp="1"/>
          </p:cNvSpPr>
          <p:nvPr>
            <p:ph type="sldNum" sz="quarter" idx="16"/>
          </p:nvPr>
        </p:nvSpPr>
        <p:spPr>
          <a:xfrm>
            <a:off x="7969717" y="6356350"/>
            <a:ext cx="545632" cy="365125"/>
          </a:xfrm>
        </p:spPr>
        <p:txBody>
          <a:bodyPr vert="horz" lIns="91440" tIns="45720" rIns="91440" bIns="45720" rtlCol="0" anchor="ctr">
            <a:normAutofit/>
          </a:bodyPr>
          <a:lstStyle/>
          <a:p>
            <a:pPr algn="r" defTabSz="914400">
              <a:spcAft>
                <a:spcPts val="600"/>
              </a:spcAft>
            </a:pPr>
            <a:fld id="{D1A1D18C-9B91-9049-9E85-D8F12C0C6AD4}" type="slidenum">
              <a:rPr lang="en-US" smtClean="0">
                <a:solidFill>
                  <a:schemeClr val="tx1">
                    <a:tint val="75000"/>
                  </a:schemeClr>
                </a:solidFill>
                <a:latin typeface="+mn-lt"/>
                <a:cs typeface="+mn-cs"/>
              </a:rPr>
              <a:pPr algn="r" defTabSz="914400">
                <a:spcAft>
                  <a:spcPts val="600"/>
                </a:spcAft>
              </a:pPr>
              <a:t>11</a:t>
            </a:fld>
            <a:endParaRPr lang="en-US">
              <a:solidFill>
                <a:schemeClr val="tx1">
                  <a:tint val="75000"/>
                </a:schemeClr>
              </a:solidFill>
              <a:latin typeface="+mn-lt"/>
              <a:cs typeface="+mn-cs"/>
            </a:endParaRPr>
          </a:p>
        </p:txBody>
      </p:sp>
    </p:spTree>
    <p:extLst>
      <p:ext uri="{BB962C8B-B14F-4D97-AF65-F5344CB8AC3E}">
        <p14:creationId xmlns:p14="http://schemas.microsoft.com/office/powerpoint/2010/main" val="2856964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C42F850B-7B1F-4B8B-A0D6-E3B1D10D630D}"/>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641431" y="816337"/>
            <a:ext cx="5225327" cy="5225327"/>
          </a:xfrm>
          <a:prstGeom prst="rect">
            <a:avLst/>
          </a:prstGeom>
        </p:spPr>
      </p:pic>
      <p:pic>
        <p:nvPicPr>
          <p:cNvPr id="6" name="Graphic 5">
            <a:extLst>
              <a:ext uri="{FF2B5EF4-FFF2-40B4-BE49-F238E27FC236}">
                <a16:creationId xmlns:a16="http://schemas.microsoft.com/office/drawing/2014/main" xmlns="" id="{B6022176-0F9D-40D4-925E-BDE6A9C8F2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28650" y="2914651"/>
            <a:ext cx="1028700" cy="1028700"/>
          </a:xfrm>
          <a:prstGeom prst="rect">
            <a:avLst/>
          </a:prstGeom>
        </p:spPr>
      </p:pic>
      <p:sp>
        <p:nvSpPr>
          <p:cNvPr id="2" name="Title 1">
            <a:extLst>
              <a:ext uri="{FF2B5EF4-FFF2-40B4-BE49-F238E27FC236}">
                <a16:creationId xmlns:a16="http://schemas.microsoft.com/office/drawing/2014/main" xmlns="" id="{02302A42-C09A-4FB5-80C1-9956438B49CB}"/>
              </a:ext>
            </a:extLst>
          </p:cNvPr>
          <p:cNvSpPr>
            <a:spLocks noGrp="1"/>
          </p:cNvSpPr>
          <p:nvPr>
            <p:ph type="title"/>
          </p:nvPr>
        </p:nvSpPr>
        <p:spPr>
          <a:xfrm>
            <a:off x="1778000" y="2187743"/>
            <a:ext cx="3970087" cy="2482515"/>
          </a:xfrm>
        </p:spPr>
        <p:txBody>
          <a:bodyPr vert="horz" lIns="91440" tIns="45720" rIns="91440" bIns="45720" rtlCol="0" anchor="ctr">
            <a:normAutofit/>
          </a:bodyPr>
          <a:lstStyle/>
          <a:p>
            <a:pPr defTabSz="914400">
              <a:lnSpc>
                <a:spcPct val="90000"/>
              </a:lnSpc>
            </a:pPr>
            <a:r>
              <a:rPr lang="en-US" sz="4200" kern="1200" dirty="0">
                <a:solidFill>
                  <a:schemeClr val="tx1"/>
                </a:solidFill>
                <a:latin typeface="+mj-lt"/>
                <a:ea typeface="+mj-ea"/>
                <a:cs typeface="+mj-cs"/>
              </a:rPr>
              <a:t>So where and why was community left out?</a:t>
            </a:r>
          </a:p>
        </p:txBody>
      </p:sp>
    </p:spTree>
    <p:extLst>
      <p:ext uri="{BB962C8B-B14F-4D97-AF65-F5344CB8AC3E}">
        <p14:creationId xmlns:p14="http://schemas.microsoft.com/office/powerpoint/2010/main" val="4287205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5BBF6-0E4A-4ED5-BCBA-2D75A6F89894}"/>
              </a:ext>
            </a:extLst>
          </p:cNvPr>
          <p:cNvSpPr>
            <a:spLocks noGrp="1"/>
          </p:cNvSpPr>
          <p:nvPr>
            <p:ph type="title"/>
          </p:nvPr>
        </p:nvSpPr>
        <p:spPr/>
        <p:txBody>
          <a:bodyPr/>
          <a:lstStyle/>
          <a:p>
            <a:r>
              <a:rPr lang="en-US" dirty="0"/>
              <a:t>Emerging of </a:t>
            </a:r>
            <a:r>
              <a:rPr lang="en-US" i="1" dirty="0"/>
              <a:t>Medical Profession</a:t>
            </a:r>
          </a:p>
        </p:txBody>
      </p:sp>
      <p:sp>
        <p:nvSpPr>
          <p:cNvPr id="4" name="Slide Number Placeholder 3">
            <a:extLst>
              <a:ext uri="{FF2B5EF4-FFF2-40B4-BE49-F238E27FC236}">
                <a16:creationId xmlns:a16="http://schemas.microsoft.com/office/drawing/2014/main" xmlns="" id="{9A37E3F9-DD85-4AB3-BF41-6FF126D36F9E}"/>
              </a:ext>
            </a:extLst>
          </p:cNvPr>
          <p:cNvSpPr>
            <a:spLocks noGrp="1"/>
          </p:cNvSpPr>
          <p:nvPr>
            <p:ph type="sldNum" sz="quarter" idx="16"/>
          </p:nvPr>
        </p:nvSpPr>
        <p:spPr/>
        <p:txBody>
          <a:bodyPr/>
          <a:lstStyle/>
          <a:p>
            <a:fld id="{D1A1D18C-9B91-9049-9E85-D8F12C0C6AD4}" type="slidenum">
              <a:rPr lang="en-US" smtClean="0"/>
              <a:pPr/>
              <a:t>13</a:t>
            </a:fld>
            <a:endParaRPr lang="en-US" dirty="0"/>
          </a:p>
        </p:txBody>
      </p:sp>
      <p:sp>
        <p:nvSpPr>
          <p:cNvPr id="5" name="Oval 4">
            <a:extLst>
              <a:ext uri="{FF2B5EF4-FFF2-40B4-BE49-F238E27FC236}">
                <a16:creationId xmlns:a16="http://schemas.microsoft.com/office/drawing/2014/main" xmlns="" id="{7868DCC3-4EB1-4ECD-BA1F-38C12B71C81E}"/>
              </a:ext>
            </a:extLst>
          </p:cNvPr>
          <p:cNvSpPr/>
          <p:nvPr/>
        </p:nvSpPr>
        <p:spPr>
          <a:xfrm>
            <a:off x="512956" y="908785"/>
            <a:ext cx="2319454" cy="12768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Post Civil War</a:t>
            </a:r>
          </a:p>
        </p:txBody>
      </p:sp>
      <p:sp>
        <p:nvSpPr>
          <p:cNvPr id="7" name="Right Brace 6">
            <a:extLst>
              <a:ext uri="{FF2B5EF4-FFF2-40B4-BE49-F238E27FC236}">
                <a16:creationId xmlns:a16="http://schemas.microsoft.com/office/drawing/2014/main" xmlns="" id="{199C3182-6F59-4113-A2B2-773EFDAF3EBE}"/>
              </a:ext>
            </a:extLst>
          </p:cNvPr>
          <p:cNvSpPr/>
          <p:nvPr/>
        </p:nvSpPr>
        <p:spPr>
          <a:xfrm>
            <a:off x="3111190" y="908785"/>
            <a:ext cx="234176" cy="127685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xmlns="" id="{F7EFC007-B84D-4DB9-BDCE-C79C797B9DB8}"/>
              </a:ext>
            </a:extLst>
          </p:cNvPr>
          <p:cNvSpPr txBox="1"/>
          <p:nvPr/>
        </p:nvSpPr>
        <p:spPr>
          <a:xfrm>
            <a:off x="3557239" y="908785"/>
            <a:ext cx="3824868" cy="1354217"/>
          </a:xfrm>
          <a:prstGeom prst="rect">
            <a:avLst/>
          </a:prstGeom>
          <a:noFill/>
        </p:spPr>
        <p:txBody>
          <a:bodyPr wrap="square" rtlCol="0">
            <a:spAutoFit/>
          </a:bodyPr>
          <a:lstStyle/>
          <a:p>
            <a:pPr marL="285750" indent="-285750">
              <a:buFont typeface="Arial" panose="020B0604020202020204" pitchFamily="34" charset="0"/>
              <a:buChar char="•"/>
            </a:pPr>
            <a:r>
              <a:rPr lang="en-US" sz="1600" dirty="0"/>
              <a:t>Many “doctors”, no degrees</a:t>
            </a:r>
          </a:p>
          <a:p>
            <a:pPr marL="285750" indent="-285750">
              <a:buFont typeface="Arial" panose="020B0604020202020204" pitchFamily="34" charset="0"/>
              <a:buChar char="•"/>
            </a:pPr>
            <a:r>
              <a:rPr lang="en-US" sz="1600" dirty="0"/>
              <a:t>Apprenticeships selection</a:t>
            </a:r>
          </a:p>
          <a:p>
            <a:pPr marL="285750" indent="-285750">
              <a:buFont typeface="Arial" panose="020B0604020202020204" pitchFamily="34" charset="0"/>
              <a:buChar char="•"/>
            </a:pPr>
            <a:r>
              <a:rPr lang="en-US" sz="1600" dirty="0"/>
              <a:t>White, male, good character, intelligent, industrious, and literate</a:t>
            </a:r>
          </a:p>
          <a:p>
            <a:endParaRPr lang="en-US" dirty="0"/>
          </a:p>
        </p:txBody>
      </p:sp>
      <p:cxnSp>
        <p:nvCxnSpPr>
          <p:cNvPr id="10" name="Straight Arrow Connector 9">
            <a:extLst>
              <a:ext uri="{FF2B5EF4-FFF2-40B4-BE49-F238E27FC236}">
                <a16:creationId xmlns:a16="http://schemas.microsoft.com/office/drawing/2014/main" xmlns="" id="{9D13E686-29EE-4B5D-9196-11070F92E213}"/>
              </a:ext>
            </a:extLst>
          </p:cNvPr>
          <p:cNvCxnSpPr>
            <a:stCxn id="5" idx="4"/>
          </p:cNvCxnSpPr>
          <p:nvPr/>
        </p:nvCxnSpPr>
        <p:spPr>
          <a:xfrm>
            <a:off x="1672683" y="2185639"/>
            <a:ext cx="11151" cy="85864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2" name="Oval 11">
            <a:extLst>
              <a:ext uri="{FF2B5EF4-FFF2-40B4-BE49-F238E27FC236}">
                <a16:creationId xmlns:a16="http://schemas.microsoft.com/office/drawing/2014/main" xmlns="" id="{1BD1A2D0-E373-4F69-9EA4-72AADEA8A555}"/>
              </a:ext>
            </a:extLst>
          </p:cNvPr>
          <p:cNvSpPr/>
          <p:nvPr/>
        </p:nvSpPr>
        <p:spPr>
          <a:xfrm>
            <a:off x="512956" y="3033171"/>
            <a:ext cx="2319454" cy="12768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1865-1900s</a:t>
            </a:r>
          </a:p>
        </p:txBody>
      </p:sp>
      <p:sp>
        <p:nvSpPr>
          <p:cNvPr id="13" name="Right Brace 12">
            <a:extLst>
              <a:ext uri="{FF2B5EF4-FFF2-40B4-BE49-F238E27FC236}">
                <a16:creationId xmlns:a16="http://schemas.microsoft.com/office/drawing/2014/main" xmlns="" id="{800C9E76-2ADE-4508-8707-9B94EE784786}"/>
              </a:ext>
            </a:extLst>
          </p:cNvPr>
          <p:cNvSpPr/>
          <p:nvPr/>
        </p:nvSpPr>
        <p:spPr>
          <a:xfrm>
            <a:off x="3111190" y="2790573"/>
            <a:ext cx="234176" cy="127685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xmlns="" id="{BA347C95-4003-4E46-BA53-93451A69B0BE}"/>
              </a:ext>
            </a:extLst>
          </p:cNvPr>
          <p:cNvSpPr txBox="1"/>
          <p:nvPr/>
        </p:nvSpPr>
        <p:spPr>
          <a:xfrm>
            <a:off x="3557239" y="2790573"/>
            <a:ext cx="3824868" cy="1846659"/>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Industrial Expansion </a:t>
            </a:r>
          </a:p>
          <a:p>
            <a:pPr marL="285750" indent="-285750">
              <a:buFont typeface="Arial" panose="020B0604020202020204" pitchFamily="34" charset="0"/>
              <a:buChar char="•"/>
            </a:pPr>
            <a:r>
              <a:rPr lang="en-US" sz="1600" dirty="0"/>
              <a:t>Demographic and Economic Developments </a:t>
            </a:r>
          </a:p>
          <a:p>
            <a:pPr marL="285750" indent="-285750">
              <a:buFont typeface="Arial" panose="020B0604020202020204" pitchFamily="34" charset="0"/>
              <a:buChar char="•"/>
            </a:pPr>
            <a:r>
              <a:rPr lang="en-US" sz="1600" dirty="0"/>
              <a:t>1901 American Medical Association Constitution </a:t>
            </a:r>
          </a:p>
          <a:p>
            <a:endParaRPr lang="en-US" dirty="0"/>
          </a:p>
        </p:txBody>
      </p:sp>
      <p:sp>
        <p:nvSpPr>
          <p:cNvPr id="16" name="Oval 15">
            <a:extLst>
              <a:ext uri="{FF2B5EF4-FFF2-40B4-BE49-F238E27FC236}">
                <a16:creationId xmlns:a16="http://schemas.microsoft.com/office/drawing/2014/main" xmlns="" id="{69593E66-A656-45C5-8B7F-80C08E0A8B1A}"/>
              </a:ext>
            </a:extLst>
          </p:cNvPr>
          <p:cNvSpPr/>
          <p:nvPr/>
        </p:nvSpPr>
        <p:spPr>
          <a:xfrm>
            <a:off x="509239" y="5168669"/>
            <a:ext cx="2319454" cy="12768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Mid 19</a:t>
            </a:r>
            <a:r>
              <a:rPr lang="en-US" baseline="30000" dirty="0">
                <a:solidFill>
                  <a:schemeClr val="tx1"/>
                </a:solidFill>
              </a:rPr>
              <a:t>th</a:t>
            </a:r>
            <a:r>
              <a:rPr lang="en-US" dirty="0">
                <a:solidFill>
                  <a:schemeClr val="tx1"/>
                </a:solidFill>
              </a:rPr>
              <a:t> Century</a:t>
            </a:r>
          </a:p>
        </p:txBody>
      </p:sp>
      <p:cxnSp>
        <p:nvCxnSpPr>
          <p:cNvPr id="17" name="Straight Arrow Connector 16">
            <a:extLst>
              <a:ext uri="{FF2B5EF4-FFF2-40B4-BE49-F238E27FC236}">
                <a16:creationId xmlns:a16="http://schemas.microsoft.com/office/drawing/2014/main" xmlns="" id="{FB3DDA97-411E-4CE9-9BE7-D5B4E91DD8F1}"/>
              </a:ext>
            </a:extLst>
          </p:cNvPr>
          <p:cNvCxnSpPr/>
          <p:nvPr/>
        </p:nvCxnSpPr>
        <p:spPr>
          <a:xfrm>
            <a:off x="1657815" y="4310025"/>
            <a:ext cx="11151" cy="85864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8" name="Right Brace 17">
            <a:extLst>
              <a:ext uri="{FF2B5EF4-FFF2-40B4-BE49-F238E27FC236}">
                <a16:creationId xmlns:a16="http://schemas.microsoft.com/office/drawing/2014/main" xmlns="" id="{B42CDE75-B59E-494B-B1DF-0880E7439BC1}"/>
              </a:ext>
            </a:extLst>
          </p:cNvPr>
          <p:cNvSpPr/>
          <p:nvPr/>
        </p:nvSpPr>
        <p:spPr>
          <a:xfrm>
            <a:off x="3111190" y="5063276"/>
            <a:ext cx="234176" cy="127685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xmlns="" id="{FC88D092-B5C0-4498-898D-ABBC941E6D8D}"/>
              </a:ext>
            </a:extLst>
          </p:cNvPr>
          <p:cNvSpPr txBox="1"/>
          <p:nvPr/>
        </p:nvSpPr>
        <p:spPr>
          <a:xfrm>
            <a:off x="3557239" y="4733060"/>
            <a:ext cx="3824868" cy="1569660"/>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Science, demography, &amp; industrial expansion</a:t>
            </a:r>
          </a:p>
          <a:p>
            <a:pPr marL="285750" indent="-285750">
              <a:buFont typeface="Arial" panose="020B0604020202020204" pitchFamily="34" charset="0"/>
              <a:buChar char="•"/>
            </a:pPr>
            <a:r>
              <a:rPr lang="en-US" sz="1600" dirty="0"/>
              <a:t>Education exclusivity</a:t>
            </a:r>
          </a:p>
          <a:p>
            <a:pPr marL="285750" indent="-285750">
              <a:buFont typeface="Arial" panose="020B0604020202020204" pitchFamily="34" charset="0"/>
              <a:buChar char="•"/>
            </a:pPr>
            <a:r>
              <a:rPr lang="en-US" sz="1600" dirty="0"/>
              <a:t>Private practice of medicine. </a:t>
            </a:r>
          </a:p>
        </p:txBody>
      </p:sp>
    </p:spTree>
    <p:extLst>
      <p:ext uri="{BB962C8B-B14F-4D97-AF65-F5344CB8AC3E}">
        <p14:creationId xmlns:p14="http://schemas.microsoft.com/office/powerpoint/2010/main" val="3151125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xmlns="" id="{48A740BC-A0AA-45E0-B899-2AE9C6FE11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34840" y="-2"/>
            <a:ext cx="4709160"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xmlns="" id="{B874EF51-C858-4BB9-97C3-D1775578712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72745" y="2316480"/>
            <a:ext cx="6172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1490" y="365125"/>
            <a:ext cx="6759789" cy="1623312"/>
          </a:xfrm>
        </p:spPr>
        <p:txBody>
          <a:bodyPr vert="horz" lIns="91440" tIns="45720" rIns="91440" bIns="45720" rtlCol="0" anchor="b">
            <a:normAutofit/>
          </a:bodyPr>
          <a:lstStyle/>
          <a:p>
            <a:pPr defTabSz="914400">
              <a:lnSpc>
                <a:spcPct val="90000"/>
              </a:lnSpc>
            </a:pPr>
            <a:r>
              <a:rPr lang="en-US" sz="3500" kern="1200">
                <a:solidFill>
                  <a:schemeClr val="tx1"/>
                </a:solidFill>
                <a:latin typeface="+mj-lt"/>
                <a:ea typeface="+mj-ea"/>
                <a:cs typeface="+mj-cs"/>
              </a:rPr>
              <a:t>Consequences</a:t>
            </a:r>
          </a:p>
        </p:txBody>
      </p:sp>
      <p:sp>
        <p:nvSpPr>
          <p:cNvPr id="3" name="Content Placeholder 2"/>
          <p:cNvSpPr>
            <a:spLocks noGrp="1"/>
          </p:cNvSpPr>
          <p:nvPr>
            <p:ph sz="quarter" idx="13"/>
          </p:nvPr>
        </p:nvSpPr>
        <p:spPr>
          <a:xfrm>
            <a:off x="491490" y="2644518"/>
            <a:ext cx="6759789" cy="3327251"/>
          </a:xfrm>
        </p:spPr>
        <p:txBody>
          <a:bodyPr vert="horz" lIns="91440" tIns="45720" rIns="91440" bIns="45720" rtlCol="0">
            <a:normAutofit/>
          </a:bodyPr>
          <a:lstStyle/>
          <a:p>
            <a:pPr marL="0" indent="-228600" defTabSz="914400">
              <a:lnSpc>
                <a:spcPct val="90000"/>
              </a:lnSpc>
              <a:buFont typeface="Arial" panose="020B0604020202020204" pitchFamily="34" charset="0"/>
              <a:buChar char="•"/>
            </a:pPr>
            <a:endParaRPr lang="en-US" sz="1700">
              <a:solidFill>
                <a:schemeClr val="tx1"/>
              </a:solidFill>
            </a:endParaRPr>
          </a:p>
          <a:p>
            <a:pPr indent="-228600" defTabSz="914400">
              <a:lnSpc>
                <a:spcPct val="90000"/>
              </a:lnSpc>
              <a:buFont typeface="Arial" panose="020B0604020202020204" pitchFamily="34" charset="0"/>
              <a:buChar char="•"/>
            </a:pPr>
            <a:r>
              <a:rPr lang="en-US" sz="1700">
                <a:solidFill>
                  <a:schemeClr val="tx1"/>
                </a:solidFill>
              </a:rPr>
              <a:t>Social Determinates of Health</a:t>
            </a:r>
          </a:p>
          <a:p>
            <a:pPr indent="-228600" defTabSz="914400">
              <a:lnSpc>
                <a:spcPct val="90000"/>
              </a:lnSpc>
              <a:buFont typeface="Arial" panose="020B0604020202020204" pitchFamily="34" charset="0"/>
              <a:buChar char="•"/>
            </a:pPr>
            <a:endParaRPr lang="en-US" sz="1700">
              <a:solidFill>
                <a:schemeClr val="tx1"/>
              </a:solidFill>
            </a:endParaRPr>
          </a:p>
          <a:p>
            <a:pPr indent="-228600" defTabSz="914400">
              <a:lnSpc>
                <a:spcPct val="90000"/>
              </a:lnSpc>
              <a:buFont typeface="Arial" panose="020B0604020202020204" pitchFamily="34" charset="0"/>
              <a:buChar char="•"/>
            </a:pPr>
            <a:r>
              <a:rPr lang="en-US" sz="1700">
                <a:solidFill>
                  <a:schemeClr val="tx1"/>
                </a:solidFill>
              </a:rPr>
              <a:t>Cost of Healthcare</a:t>
            </a:r>
          </a:p>
          <a:p>
            <a:pPr indent="-228600" defTabSz="914400">
              <a:lnSpc>
                <a:spcPct val="90000"/>
              </a:lnSpc>
              <a:buFont typeface="Arial" panose="020B0604020202020204" pitchFamily="34" charset="0"/>
              <a:buChar char="•"/>
            </a:pPr>
            <a:endParaRPr lang="en-US" sz="1700">
              <a:solidFill>
                <a:schemeClr val="tx1"/>
              </a:solidFill>
            </a:endParaRPr>
          </a:p>
          <a:p>
            <a:pPr indent="-228600" defTabSz="914400">
              <a:lnSpc>
                <a:spcPct val="90000"/>
              </a:lnSpc>
              <a:buFont typeface="Arial" panose="020B0604020202020204" pitchFamily="34" charset="0"/>
              <a:buChar char="•"/>
            </a:pPr>
            <a:r>
              <a:rPr lang="en-US" sz="1700">
                <a:solidFill>
                  <a:schemeClr val="tx1"/>
                </a:solidFill>
              </a:rPr>
              <a:t>US Health care system</a:t>
            </a:r>
          </a:p>
          <a:p>
            <a:pPr indent="-228600" defTabSz="914400">
              <a:lnSpc>
                <a:spcPct val="90000"/>
              </a:lnSpc>
              <a:buFont typeface="Arial" panose="020B0604020202020204" pitchFamily="34" charset="0"/>
              <a:buChar char="•"/>
            </a:pPr>
            <a:endParaRPr lang="en-US" sz="1700">
              <a:solidFill>
                <a:schemeClr val="tx1"/>
              </a:solidFill>
            </a:endParaRPr>
          </a:p>
          <a:p>
            <a:pPr indent="-228600" defTabSz="914400">
              <a:lnSpc>
                <a:spcPct val="90000"/>
              </a:lnSpc>
              <a:buFont typeface="Arial" panose="020B0604020202020204" pitchFamily="34" charset="0"/>
              <a:buChar char="•"/>
            </a:pPr>
            <a:r>
              <a:rPr lang="en-US" sz="1700">
                <a:solidFill>
                  <a:schemeClr val="tx1"/>
                </a:solidFill>
              </a:rPr>
              <a:t>Lack of community input in health reforms</a:t>
            </a:r>
          </a:p>
          <a:p>
            <a:pPr indent="-228600" defTabSz="914400">
              <a:lnSpc>
                <a:spcPct val="90000"/>
              </a:lnSpc>
              <a:buFont typeface="Arial" panose="020B0604020202020204" pitchFamily="34" charset="0"/>
              <a:buChar char="•"/>
            </a:pPr>
            <a:endParaRPr lang="en-US" sz="1700">
              <a:solidFill>
                <a:schemeClr val="tx1"/>
              </a:solidFill>
            </a:endParaRPr>
          </a:p>
        </p:txBody>
      </p:sp>
      <p:sp>
        <p:nvSpPr>
          <p:cNvPr id="4" name="Slide Number Placeholder 3"/>
          <p:cNvSpPr>
            <a:spLocks noGrp="1"/>
          </p:cNvSpPr>
          <p:nvPr>
            <p:ph type="sldNum" sz="quarter" idx="16"/>
          </p:nvPr>
        </p:nvSpPr>
        <p:spPr>
          <a:xfrm>
            <a:off x="5206365" y="6356350"/>
            <a:ext cx="874395" cy="365125"/>
          </a:xfrm>
        </p:spPr>
        <p:txBody>
          <a:bodyPr vert="horz" lIns="91440" tIns="45720" rIns="91440" bIns="45720" rtlCol="0" anchor="ctr">
            <a:normAutofit/>
          </a:bodyPr>
          <a:lstStyle/>
          <a:p>
            <a:pPr algn="r" defTabSz="914400">
              <a:spcAft>
                <a:spcPts val="600"/>
              </a:spcAft>
            </a:pPr>
            <a:fld id="{D1A1D18C-9B91-9049-9E85-D8F12C0C6AD4}" type="slidenum">
              <a:rPr lang="en-US" sz="1000" smtClean="0">
                <a:solidFill>
                  <a:schemeClr val="tx1"/>
                </a:solidFill>
                <a:latin typeface="+mn-lt"/>
                <a:cs typeface="+mn-cs"/>
              </a:rPr>
              <a:pPr algn="r" defTabSz="914400">
                <a:spcAft>
                  <a:spcPts val="600"/>
                </a:spcAft>
              </a:pPr>
              <a:t>14</a:t>
            </a:fld>
            <a:endParaRPr lang="en-US" sz="1000">
              <a:solidFill>
                <a:schemeClr val="tx1"/>
              </a:solidFill>
              <a:latin typeface="+mn-lt"/>
              <a:cs typeface="+mn-cs"/>
            </a:endParaRPr>
          </a:p>
        </p:txBody>
      </p:sp>
    </p:spTree>
    <p:extLst>
      <p:ext uri="{BB962C8B-B14F-4D97-AF65-F5344CB8AC3E}">
        <p14:creationId xmlns:p14="http://schemas.microsoft.com/office/powerpoint/2010/main" val="108378802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48A740BC-A0AA-45E0-B899-2AE9C6FE11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34840" y="-2"/>
            <a:ext cx="4709160"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xmlns="" id="{B874EF51-C858-4BB9-97C3-D1775578712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72745" y="2316480"/>
            <a:ext cx="6172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5F9FC84-6057-4A39-8806-E7CAD441EC06}"/>
              </a:ext>
            </a:extLst>
          </p:cNvPr>
          <p:cNvSpPr>
            <a:spLocks noGrp="1"/>
          </p:cNvSpPr>
          <p:nvPr>
            <p:ph type="title"/>
          </p:nvPr>
        </p:nvSpPr>
        <p:spPr>
          <a:xfrm>
            <a:off x="491490" y="365125"/>
            <a:ext cx="6759789" cy="1623312"/>
          </a:xfrm>
        </p:spPr>
        <p:txBody>
          <a:bodyPr vert="horz" lIns="91440" tIns="45720" rIns="91440" bIns="45720" rtlCol="0" anchor="b">
            <a:normAutofit/>
          </a:bodyPr>
          <a:lstStyle/>
          <a:p>
            <a:pPr defTabSz="914400">
              <a:lnSpc>
                <a:spcPct val="90000"/>
              </a:lnSpc>
            </a:pPr>
            <a:r>
              <a:rPr lang="en-US" sz="3500" kern="1200">
                <a:solidFill>
                  <a:schemeClr val="tx1"/>
                </a:solidFill>
                <a:latin typeface="+mj-lt"/>
                <a:ea typeface="+mj-ea"/>
                <a:cs typeface="+mj-cs"/>
              </a:rPr>
              <a:t>Health Wars: The Community Strikes Back</a:t>
            </a:r>
          </a:p>
        </p:txBody>
      </p:sp>
      <p:sp>
        <p:nvSpPr>
          <p:cNvPr id="3" name="Content Placeholder 2">
            <a:extLst>
              <a:ext uri="{FF2B5EF4-FFF2-40B4-BE49-F238E27FC236}">
                <a16:creationId xmlns:a16="http://schemas.microsoft.com/office/drawing/2014/main" xmlns="" id="{79B40454-1398-438F-B1E3-2763F8E53194}"/>
              </a:ext>
            </a:extLst>
          </p:cNvPr>
          <p:cNvSpPr>
            <a:spLocks noGrp="1"/>
          </p:cNvSpPr>
          <p:nvPr>
            <p:ph sz="quarter" idx="13"/>
          </p:nvPr>
        </p:nvSpPr>
        <p:spPr>
          <a:xfrm>
            <a:off x="491490" y="2644518"/>
            <a:ext cx="6759789" cy="3327251"/>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700">
                <a:solidFill>
                  <a:schemeClr val="tx1"/>
                </a:solidFill>
              </a:rPr>
              <a:t>Advocacy Groups for Rights of the People</a:t>
            </a:r>
          </a:p>
          <a:p>
            <a:pPr indent="-228600" defTabSz="914400">
              <a:lnSpc>
                <a:spcPct val="90000"/>
              </a:lnSpc>
              <a:buFont typeface="Arial" panose="020B0604020202020204" pitchFamily="34" charset="0"/>
              <a:buChar char="•"/>
            </a:pPr>
            <a:endParaRPr lang="en-US" sz="1700">
              <a:solidFill>
                <a:schemeClr val="tx1"/>
              </a:solidFill>
            </a:endParaRPr>
          </a:p>
          <a:p>
            <a:pPr indent="-228600" defTabSz="914400">
              <a:lnSpc>
                <a:spcPct val="90000"/>
              </a:lnSpc>
              <a:buFont typeface="Arial" panose="020B0604020202020204" pitchFamily="34" charset="0"/>
              <a:buChar char="•"/>
            </a:pPr>
            <a:r>
              <a:rPr lang="en-US" sz="1700">
                <a:solidFill>
                  <a:schemeClr val="tx1"/>
                </a:solidFill>
              </a:rPr>
              <a:t>Social Services and Non-Profits</a:t>
            </a:r>
          </a:p>
          <a:p>
            <a:pPr lvl="1" indent="-228600" defTabSz="914400">
              <a:lnSpc>
                <a:spcPct val="90000"/>
              </a:lnSpc>
              <a:buFont typeface="Arial" panose="020B0604020202020204" pitchFamily="34" charset="0"/>
              <a:buChar char="•"/>
            </a:pPr>
            <a:r>
              <a:rPr lang="en-US" sz="1700">
                <a:solidFill>
                  <a:schemeClr val="tx1"/>
                </a:solidFill>
              </a:rPr>
              <a:t>Accessible to be used</a:t>
            </a:r>
          </a:p>
          <a:p>
            <a:pPr lvl="1" indent="-228600" defTabSz="914400">
              <a:lnSpc>
                <a:spcPct val="90000"/>
              </a:lnSpc>
              <a:buFont typeface="Arial" panose="020B0604020202020204" pitchFamily="34" charset="0"/>
              <a:buChar char="•"/>
            </a:pPr>
            <a:r>
              <a:rPr lang="en-US" sz="1700">
                <a:solidFill>
                  <a:schemeClr val="tx1"/>
                </a:solidFill>
              </a:rPr>
              <a:t>Geographically, financially and culturally accessible</a:t>
            </a:r>
          </a:p>
          <a:p>
            <a:pPr marL="180594" lvl="1" indent="-228600" defTabSz="914400">
              <a:lnSpc>
                <a:spcPct val="90000"/>
              </a:lnSpc>
              <a:buFont typeface="Arial" panose="020B0604020202020204" pitchFamily="34" charset="0"/>
              <a:buChar char="•"/>
            </a:pPr>
            <a:endParaRPr lang="en-US" sz="1700">
              <a:solidFill>
                <a:schemeClr val="tx1"/>
              </a:solidFill>
            </a:endParaRPr>
          </a:p>
          <a:p>
            <a:pPr indent="-228600" defTabSz="914400">
              <a:lnSpc>
                <a:spcPct val="90000"/>
              </a:lnSpc>
              <a:buFont typeface="Arial" panose="020B0604020202020204" pitchFamily="34" charset="0"/>
              <a:buChar char="•"/>
            </a:pPr>
            <a:r>
              <a:rPr lang="en-US" sz="1700">
                <a:solidFill>
                  <a:schemeClr val="tx1"/>
                </a:solidFill>
              </a:rPr>
              <a:t>Growing Community Role in Development Process</a:t>
            </a:r>
          </a:p>
          <a:p>
            <a:pPr marL="0" indent="-228600" defTabSz="914400">
              <a:lnSpc>
                <a:spcPct val="90000"/>
              </a:lnSpc>
              <a:buFont typeface="Arial" panose="020B0604020202020204" pitchFamily="34" charset="0"/>
              <a:buChar char="•"/>
            </a:pPr>
            <a:endParaRPr lang="en-US" sz="1700">
              <a:solidFill>
                <a:schemeClr val="tx1"/>
              </a:solidFill>
            </a:endParaRPr>
          </a:p>
          <a:p>
            <a:pPr indent="-228600" defTabSz="914400">
              <a:lnSpc>
                <a:spcPct val="90000"/>
              </a:lnSpc>
              <a:buFont typeface="Arial" panose="020B0604020202020204" pitchFamily="34" charset="0"/>
              <a:buChar char="•"/>
            </a:pPr>
            <a:endParaRPr lang="en-US" sz="1700">
              <a:solidFill>
                <a:schemeClr val="tx1"/>
              </a:solidFill>
            </a:endParaRPr>
          </a:p>
          <a:p>
            <a:pPr indent="-228600" defTabSz="914400">
              <a:lnSpc>
                <a:spcPct val="90000"/>
              </a:lnSpc>
              <a:buFont typeface="Arial" panose="020B0604020202020204" pitchFamily="34" charset="0"/>
              <a:buChar char="•"/>
            </a:pPr>
            <a:endParaRPr lang="en-US" sz="1700">
              <a:solidFill>
                <a:schemeClr val="tx1"/>
              </a:solidFill>
            </a:endParaRPr>
          </a:p>
        </p:txBody>
      </p:sp>
      <p:sp>
        <p:nvSpPr>
          <p:cNvPr id="4" name="Slide Number Placeholder 3">
            <a:extLst>
              <a:ext uri="{FF2B5EF4-FFF2-40B4-BE49-F238E27FC236}">
                <a16:creationId xmlns:a16="http://schemas.microsoft.com/office/drawing/2014/main" xmlns="" id="{DEC7A829-92D0-4ABD-8202-82D0DB529221}"/>
              </a:ext>
            </a:extLst>
          </p:cNvPr>
          <p:cNvSpPr>
            <a:spLocks noGrp="1"/>
          </p:cNvSpPr>
          <p:nvPr>
            <p:ph type="sldNum" sz="quarter" idx="16"/>
          </p:nvPr>
        </p:nvSpPr>
        <p:spPr>
          <a:xfrm>
            <a:off x="5206365" y="6356350"/>
            <a:ext cx="874395" cy="365125"/>
          </a:xfrm>
        </p:spPr>
        <p:txBody>
          <a:bodyPr vert="horz" lIns="91440" tIns="45720" rIns="91440" bIns="45720" rtlCol="0" anchor="ctr">
            <a:normAutofit/>
          </a:bodyPr>
          <a:lstStyle/>
          <a:p>
            <a:pPr algn="r" defTabSz="914400">
              <a:spcAft>
                <a:spcPts val="600"/>
              </a:spcAft>
            </a:pPr>
            <a:fld id="{D1A1D18C-9B91-9049-9E85-D8F12C0C6AD4}" type="slidenum">
              <a:rPr lang="en-US" sz="1000">
                <a:solidFill>
                  <a:schemeClr val="tx1"/>
                </a:solidFill>
                <a:latin typeface="+mn-lt"/>
                <a:cs typeface="+mn-cs"/>
              </a:rPr>
              <a:pPr algn="r" defTabSz="914400">
                <a:spcAft>
                  <a:spcPts val="600"/>
                </a:spcAft>
              </a:pPr>
              <a:t>15</a:t>
            </a:fld>
            <a:endParaRPr lang="en-US" sz="1000">
              <a:solidFill>
                <a:schemeClr val="tx1"/>
              </a:solidFill>
              <a:latin typeface="+mn-lt"/>
              <a:cs typeface="+mn-cs"/>
            </a:endParaRPr>
          </a:p>
        </p:txBody>
      </p:sp>
    </p:spTree>
    <p:extLst>
      <p:ext uri="{BB962C8B-B14F-4D97-AF65-F5344CB8AC3E}">
        <p14:creationId xmlns:p14="http://schemas.microsoft.com/office/powerpoint/2010/main" val="78193251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504D0-7502-4979-841B-7880622EB584}"/>
              </a:ext>
            </a:extLst>
          </p:cNvPr>
          <p:cNvSpPr>
            <a:spLocks noGrp="1"/>
          </p:cNvSpPr>
          <p:nvPr>
            <p:ph type="title"/>
          </p:nvPr>
        </p:nvSpPr>
        <p:spPr/>
        <p:txBody>
          <a:bodyPr/>
          <a:lstStyle/>
          <a:p>
            <a:r>
              <a:rPr lang="en-US" dirty="0"/>
              <a:t>Community and Health Reform</a:t>
            </a:r>
          </a:p>
        </p:txBody>
      </p:sp>
    </p:spTree>
    <p:extLst>
      <p:ext uri="{BB962C8B-B14F-4D97-AF65-F5344CB8AC3E}">
        <p14:creationId xmlns:p14="http://schemas.microsoft.com/office/powerpoint/2010/main" val="3087737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3E8F8-51B6-4231-8C64-90362947CF3F}"/>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defTabSz="914400">
              <a:lnSpc>
                <a:spcPct val="90000"/>
              </a:lnSpc>
            </a:pPr>
            <a:r>
              <a:rPr lang="en-US" sz="4400" kern="1200">
                <a:solidFill>
                  <a:schemeClr val="tx1"/>
                </a:solidFill>
                <a:latin typeface="+mj-lt"/>
                <a:ea typeface="+mj-ea"/>
                <a:cs typeface="+mj-cs"/>
              </a:rPr>
              <a:t>Federal Approach</a:t>
            </a:r>
          </a:p>
        </p:txBody>
      </p:sp>
      <p:graphicFrame>
        <p:nvGraphicFramePr>
          <p:cNvPr id="7" name="Content Placeholder 2"/>
          <p:cNvGraphicFramePr>
            <a:graphicFrameLocks noGrp="1"/>
          </p:cNvGraphicFramePr>
          <p:nvPr>
            <p:ph sz="quarter" idx="13"/>
            <p:extLst>
              <p:ext uri="{D42A27DB-BD31-4B8C-83A1-F6EECF244321}">
                <p14:modId xmlns:p14="http://schemas.microsoft.com/office/powerpoint/2010/main" val="175507972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xmlns="" id="{ACC090FC-86C8-4ED9-A7FD-7D0BC9B01C6F}"/>
              </a:ext>
            </a:extLst>
          </p:cNvPr>
          <p:cNvSpPr>
            <a:spLocks noGrp="1"/>
          </p:cNvSpPr>
          <p:nvPr>
            <p:ph type="sldNum" sz="quarter" idx="16"/>
          </p:nvPr>
        </p:nvSpPr>
        <p:spPr>
          <a:xfrm>
            <a:off x="6457950" y="6356350"/>
            <a:ext cx="2057400" cy="365125"/>
          </a:xfrm>
        </p:spPr>
        <p:txBody>
          <a:bodyPr vert="horz" lIns="91440" tIns="45720" rIns="91440" bIns="45720" rtlCol="0" anchor="ctr">
            <a:normAutofit/>
          </a:bodyPr>
          <a:lstStyle/>
          <a:p>
            <a:pPr algn="r" defTabSz="914400">
              <a:spcAft>
                <a:spcPts val="600"/>
              </a:spcAft>
            </a:pPr>
            <a:fld id="{D1A1D18C-9B91-9049-9E85-D8F12C0C6AD4}" type="slidenum">
              <a:rPr lang="en-US" smtClean="0">
                <a:solidFill>
                  <a:schemeClr val="tx1">
                    <a:tint val="75000"/>
                  </a:schemeClr>
                </a:solidFill>
                <a:latin typeface="+mn-lt"/>
                <a:cs typeface="+mn-cs"/>
              </a:rPr>
              <a:pPr algn="r" defTabSz="914400">
                <a:spcAft>
                  <a:spcPts val="600"/>
                </a:spcAft>
              </a:pPr>
              <a:t>17</a:t>
            </a:fld>
            <a:endParaRPr lang="en-US">
              <a:solidFill>
                <a:schemeClr val="tx1">
                  <a:tint val="75000"/>
                </a:schemeClr>
              </a:solidFill>
              <a:latin typeface="+mn-lt"/>
              <a:cs typeface="+mn-cs"/>
            </a:endParaRPr>
          </a:p>
        </p:txBody>
      </p:sp>
    </p:spTree>
    <p:extLst>
      <p:ext uri="{BB962C8B-B14F-4D97-AF65-F5344CB8AC3E}">
        <p14:creationId xmlns:p14="http://schemas.microsoft.com/office/powerpoint/2010/main" val="2862526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55B1ED-DC4E-4FC2-89B9-D50DC0398102}"/>
              </a:ext>
            </a:extLst>
          </p:cNvPr>
          <p:cNvSpPr>
            <a:spLocks noGrp="1"/>
          </p:cNvSpPr>
          <p:nvPr>
            <p:ph type="title"/>
          </p:nvPr>
        </p:nvSpPr>
        <p:spPr/>
        <p:txBody>
          <a:bodyPr/>
          <a:lstStyle/>
          <a:p>
            <a:r>
              <a:rPr lang="en-US" dirty="0"/>
              <a:t>Medicaid Waiver 1115</a:t>
            </a:r>
          </a:p>
        </p:txBody>
      </p:sp>
      <p:sp>
        <p:nvSpPr>
          <p:cNvPr id="3" name="Content Placeholder 2">
            <a:extLst>
              <a:ext uri="{FF2B5EF4-FFF2-40B4-BE49-F238E27FC236}">
                <a16:creationId xmlns:a16="http://schemas.microsoft.com/office/drawing/2014/main" xmlns="" id="{5CBD00AA-C270-4ED6-A47A-12C282284F11}"/>
              </a:ext>
            </a:extLst>
          </p:cNvPr>
          <p:cNvSpPr>
            <a:spLocks noGrp="1"/>
          </p:cNvSpPr>
          <p:nvPr>
            <p:ph sz="quarter" idx="13"/>
          </p:nvPr>
        </p:nvSpPr>
        <p:spPr/>
        <p:txBody>
          <a:bodyPr/>
          <a:lstStyle/>
          <a:p>
            <a:pPr lvl="0"/>
            <a:r>
              <a:rPr lang="en-US" sz="3000" dirty="0"/>
              <a:t>Secretary of HHS may waive provisions of major health and welfare programs through negotiations with states, generally for five-year periods </a:t>
            </a:r>
          </a:p>
          <a:p>
            <a:pPr lvl="0"/>
            <a:r>
              <a:rPr lang="en-US" sz="3000" dirty="0"/>
              <a:t>Permits states to use federal Medicaid funds in ways not otherwise allowed under federal rules. </a:t>
            </a:r>
          </a:p>
          <a:p>
            <a:pPr lvl="0"/>
            <a:r>
              <a:rPr lang="en-US" sz="3000" dirty="0"/>
              <a:t>New population, ways to expand programs, and innovation.</a:t>
            </a:r>
          </a:p>
          <a:p>
            <a:endParaRPr lang="en-US" dirty="0"/>
          </a:p>
        </p:txBody>
      </p:sp>
      <p:sp>
        <p:nvSpPr>
          <p:cNvPr id="4" name="Slide Number Placeholder 3">
            <a:extLst>
              <a:ext uri="{FF2B5EF4-FFF2-40B4-BE49-F238E27FC236}">
                <a16:creationId xmlns:a16="http://schemas.microsoft.com/office/drawing/2014/main" xmlns="" id="{98E5B488-80C2-4503-9A1B-01FB09C33DC5}"/>
              </a:ext>
            </a:extLst>
          </p:cNvPr>
          <p:cNvSpPr>
            <a:spLocks noGrp="1"/>
          </p:cNvSpPr>
          <p:nvPr>
            <p:ph type="sldNum" sz="quarter" idx="16"/>
          </p:nvPr>
        </p:nvSpPr>
        <p:spPr/>
        <p:txBody>
          <a:bodyPr/>
          <a:lstStyle/>
          <a:p>
            <a:fld id="{D1A1D18C-9B91-9049-9E85-D8F12C0C6AD4}" type="slidenum">
              <a:rPr lang="en-US" smtClean="0"/>
              <a:pPr/>
              <a:t>18</a:t>
            </a:fld>
            <a:endParaRPr lang="en-US" dirty="0"/>
          </a:p>
        </p:txBody>
      </p:sp>
    </p:spTree>
    <p:extLst>
      <p:ext uri="{BB962C8B-B14F-4D97-AF65-F5344CB8AC3E}">
        <p14:creationId xmlns:p14="http://schemas.microsoft.com/office/powerpoint/2010/main" val="662124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7572" y="94707"/>
            <a:ext cx="8229600" cy="1143000"/>
          </a:xfrm>
        </p:spPr>
        <p:txBody>
          <a:bodyPr/>
          <a:lstStyle/>
          <a:p>
            <a:r>
              <a:rPr lang="en-US"/>
              <a:t>State Approach</a:t>
            </a:r>
            <a:endParaRPr lang="en-US" dirty="0"/>
          </a:p>
        </p:txBody>
      </p:sp>
      <p:pic>
        <p:nvPicPr>
          <p:cNvPr id="10" name="Content Placeholder 9" descr="A close up of a logo&#10;&#10;Description generated with very high confidence">
            <a:extLst>
              <a:ext uri="{FF2B5EF4-FFF2-40B4-BE49-F238E27FC236}">
                <a16:creationId xmlns:a16="http://schemas.microsoft.com/office/drawing/2014/main" xmlns="" id="{C28684DF-0F77-44CD-AD88-66379E810B3B}"/>
              </a:ext>
            </a:extLst>
          </p:cNvPr>
          <p:cNvPicPr>
            <a:picLocks noGrp="1" noChangeAspect="1"/>
          </p:cNvPicPr>
          <p:nvPr>
            <p:ph sz="quarter" idx="13"/>
          </p:nvPr>
        </p:nvPicPr>
        <p:blipFill>
          <a:blip r:embed="rId3"/>
          <a:stretch>
            <a:fillRect/>
          </a:stretch>
        </p:blipFill>
        <p:spPr>
          <a:xfrm>
            <a:off x="1243275" y="981133"/>
            <a:ext cx="6596032" cy="4947025"/>
          </a:xfrm>
        </p:spPr>
      </p:pic>
    </p:spTree>
    <p:extLst>
      <p:ext uri="{BB962C8B-B14F-4D97-AF65-F5344CB8AC3E}">
        <p14:creationId xmlns:p14="http://schemas.microsoft.com/office/powerpoint/2010/main" val="2098706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C24D8B-BD2E-42D6-A239-BDA03DC2AA1C}"/>
              </a:ext>
            </a:extLst>
          </p:cNvPr>
          <p:cNvSpPr>
            <a:spLocks noGrp="1"/>
          </p:cNvSpPr>
          <p:nvPr>
            <p:ph type="title"/>
          </p:nvPr>
        </p:nvSpPr>
        <p:spPr/>
        <p:txBody>
          <a:bodyPr/>
          <a:lstStyle/>
          <a:p>
            <a:r>
              <a:rPr lang="en-US" dirty="0"/>
              <a:t>Goal: Community inclusion in health care system reform</a:t>
            </a:r>
          </a:p>
        </p:txBody>
      </p:sp>
    </p:spTree>
    <p:extLst>
      <p:ext uri="{BB962C8B-B14F-4D97-AF65-F5344CB8AC3E}">
        <p14:creationId xmlns:p14="http://schemas.microsoft.com/office/powerpoint/2010/main" val="2819728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years from now</a:t>
            </a:r>
          </a:p>
        </p:txBody>
      </p:sp>
      <p:sp>
        <p:nvSpPr>
          <p:cNvPr id="3" name="Content Placeholder 2">
            <a:extLst>
              <a:ext uri="{FF2B5EF4-FFF2-40B4-BE49-F238E27FC236}">
                <a16:creationId xmlns:a16="http://schemas.microsoft.com/office/drawing/2014/main" xmlns="" id="{4B826305-CDA2-4A6B-BD25-28E2DE659175}"/>
              </a:ext>
            </a:extLst>
          </p:cNvPr>
          <p:cNvSpPr>
            <a:spLocks noGrp="1"/>
          </p:cNvSpPr>
          <p:nvPr>
            <p:ph sz="quarter" idx="13"/>
          </p:nvPr>
        </p:nvSpPr>
        <p:spPr/>
        <p:txBody>
          <a:bodyPr/>
          <a:lstStyle/>
          <a:p>
            <a:endParaRPr lang="en-US"/>
          </a:p>
        </p:txBody>
      </p:sp>
      <p:sp>
        <p:nvSpPr>
          <p:cNvPr id="7" name="Slide Number Placeholder 6"/>
          <p:cNvSpPr>
            <a:spLocks noGrp="1"/>
          </p:cNvSpPr>
          <p:nvPr>
            <p:ph type="sldNum" sz="quarter" idx="16"/>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86AC1223-7687-421A-A7A9-B16BC2A67148}" type="slidenum">
              <a:rPr kumimoji="0" lang="en-US" altLang="en-US" sz="1200" b="0" i="0" u="none" strike="noStrike" kern="1200" cap="none" spc="0" normalizeH="0" baseline="0" noProof="0" smtClean="0">
                <a:ln>
                  <a:noFill/>
                </a:ln>
                <a:solidFill>
                  <a:srgbClr val="898989"/>
                </a:solidFill>
                <a:effectLst/>
                <a:uLnTx/>
                <a:uFillTx/>
                <a:latin typeface="Georgia" panose="02040502050405020303" pitchFamily="18" charset="0"/>
                <a:ea typeface="+mn-ea"/>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898989"/>
              </a:solidFill>
              <a:effectLst/>
              <a:uLnTx/>
              <a:uFillTx/>
              <a:latin typeface="Georgia" panose="02040502050405020303" pitchFamily="18" charset="0"/>
              <a:ea typeface="+mn-ea"/>
              <a:cs typeface="Arial" panose="020B0604020202020204" pitchFamily="34" charset="0"/>
            </a:endParaRPr>
          </a:p>
        </p:txBody>
      </p:sp>
      <p:graphicFrame>
        <p:nvGraphicFramePr>
          <p:cNvPr id="13" name="Diagram 12"/>
          <p:cNvGraphicFramePr/>
          <p:nvPr>
            <p:extLst/>
          </p:nvPr>
        </p:nvGraphicFramePr>
        <p:xfrm>
          <a:off x="556596" y="1392982"/>
          <a:ext cx="7871791" cy="4657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6887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xmlns="" id="{EB5E7D4E-B3E7-4535-9CDF-9AE93D00AB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10" r="-1" b="635"/>
          <a:stretch/>
        </p:blipFill>
        <p:spPr bwMode="auto">
          <a:xfrm>
            <a:off x="3477005" y="813050"/>
            <a:ext cx="5443971" cy="4975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ADD9B90C-DA1C-436F-A670-9A5C1BBCB38E}"/>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defTabSz="914400">
              <a:lnSpc>
                <a:spcPct val="90000"/>
              </a:lnSpc>
            </a:pPr>
            <a:r>
              <a:rPr lang="en-US" sz="4400">
                <a:latin typeface="+mj-lt"/>
                <a:cs typeface="+mj-cs"/>
              </a:rPr>
              <a:t>Regional Approach</a:t>
            </a:r>
          </a:p>
        </p:txBody>
      </p:sp>
      <p:sp>
        <p:nvSpPr>
          <p:cNvPr id="3" name="Content Placeholder 2">
            <a:extLst>
              <a:ext uri="{FF2B5EF4-FFF2-40B4-BE49-F238E27FC236}">
                <a16:creationId xmlns:a16="http://schemas.microsoft.com/office/drawing/2014/main" xmlns="" id="{55FEAC28-A381-444C-B729-2003E8629CE0}"/>
              </a:ext>
            </a:extLst>
          </p:cNvPr>
          <p:cNvSpPr>
            <a:spLocks noGrp="1"/>
          </p:cNvSpPr>
          <p:nvPr>
            <p:ph sz="quarter" idx="13"/>
          </p:nvPr>
        </p:nvSpPr>
        <p:spPr>
          <a:xfrm>
            <a:off x="323386" y="1825625"/>
            <a:ext cx="3153620" cy="4351338"/>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400" dirty="0">
                <a:solidFill>
                  <a:schemeClr val="tx1"/>
                </a:solidFill>
              </a:rPr>
              <a:t>Accountable Communities of Health</a:t>
            </a:r>
          </a:p>
          <a:p>
            <a:pPr lvl="1" indent="-228600" defTabSz="914400">
              <a:lnSpc>
                <a:spcPct val="90000"/>
              </a:lnSpc>
              <a:buFont typeface="Arial" panose="020B0604020202020204" pitchFamily="34" charset="0"/>
              <a:buChar char="•"/>
            </a:pPr>
            <a:r>
              <a:rPr lang="en-US" sz="1400" dirty="0">
                <a:solidFill>
                  <a:schemeClr val="tx1"/>
                </a:solidFill>
              </a:rPr>
              <a:t>Established by Health Care Authority</a:t>
            </a:r>
          </a:p>
          <a:p>
            <a:pPr lvl="1" indent="-228600" defTabSz="914400">
              <a:lnSpc>
                <a:spcPct val="90000"/>
              </a:lnSpc>
              <a:buFont typeface="Arial" panose="020B0604020202020204" pitchFamily="34" charset="0"/>
              <a:buChar char="•"/>
            </a:pPr>
            <a:r>
              <a:rPr lang="en-US" sz="1400" b="1" dirty="0">
                <a:solidFill>
                  <a:schemeClr val="tx1"/>
                </a:solidFill>
              </a:rPr>
              <a:t>Coordinate &amp; oversee </a:t>
            </a:r>
            <a:r>
              <a:rPr lang="en-US" sz="1400" dirty="0">
                <a:solidFill>
                  <a:schemeClr val="tx1"/>
                </a:solidFill>
              </a:rPr>
              <a:t>regional projects aimed at improving care for Medicaid beneficiaries</a:t>
            </a:r>
          </a:p>
          <a:p>
            <a:pPr lvl="1" indent="-228600" defTabSz="914400">
              <a:lnSpc>
                <a:spcPct val="90000"/>
              </a:lnSpc>
              <a:buFont typeface="Arial" panose="020B0604020202020204" pitchFamily="34" charset="0"/>
              <a:buChar char="•"/>
            </a:pPr>
            <a:r>
              <a:rPr lang="en-US" sz="1400" b="1" dirty="0">
                <a:solidFill>
                  <a:schemeClr val="tx1"/>
                </a:solidFill>
              </a:rPr>
              <a:t>Apply</a:t>
            </a:r>
            <a:r>
              <a:rPr lang="en-US" sz="1400" dirty="0">
                <a:solidFill>
                  <a:schemeClr val="tx1"/>
                </a:solidFill>
              </a:rPr>
              <a:t> for transformation projects, and incentive payments, on behalf of partnering providers within the region.</a:t>
            </a:r>
          </a:p>
          <a:p>
            <a:pPr lvl="1" indent="-228600" defTabSz="914400">
              <a:lnSpc>
                <a:spcPct val="90000"/>
              </a:lnSpc>
              <a:buFont typeface="Arial" panose="020B0604020202020204" pitchFamily="34" charset="0"/>
              <a:buChar char="•"/>
            </a:pPr>
            <a:r>
              <a:rPr lang="en-US" sz="1400" b="1" dirty="0">
                <a:solidFill>
                  <a:schemeClr val="tx1"/>
                </a:solidFill>
              </a:rPr>
              <a:t>Solicit</a:t>
            </a:r>
            <a:r>
              <a:rPr lang="en-US" sz="1400" dirty="0">
                <a:solidFill>
                  <a:schemeClr val="tx1"/>
                </a:solidFill>
              </a:rPr>
              <a:t> community feedback in development of Project Plan applications</a:t>
            </a:r>
          </a:p>
          <a:p>
            <a:pPr lvl="1" indent="-228600" defTabSz="914400">
              <a:lnSpc>
                <a:spcPct val="90000"/>
              </a:lnSpc>
              <a:buFont typeface="Arial" panose="020B0604020202020204" pitchFamily="34" charset="0"/>
              <a:buChar char="•"/>
            </a:pPr>
            <a:r>
              <a:rPr lang="en-US" sz="1400" b="1" dirty="0">
                <a:solidFill>
                  <a:schemeClr val="tx1"/>
                </a:solidFill>
              </a:rPr>
              <a:t>Decide</a:t>
            </a:r>
            <a:r>
              <a:rPr lang="en-US" sz="1400" dirty="0">
                <a:solidFill>
                  <a:schemeClr val="tx1"/>
                </a:solidFill>
              </a:rPr>
              <a:t> on distribution of incentive funds to providers for achievement of defined milestones</a:t>
            </a:r>
          </a:p>
          <a:p>
            <a:pPr lvl="1" indent="-228600" defTabSz="914400">
              <a:lnSpc>
                <a:spcPct val="90000"/>
              </a:lnSpc>
              <a:buFont typeface="Arial" panose="020B0604020202020204" pitchFamily="34" charset="0"/>
              <a:buChar char="•"/>
            </a:pPr>
            <a:endParaRPr lang="en-US" sz="1400" dirty="0">
              <a:solidFill>
                <a:schemeClr val="tx1"/>
              </a:solidFill>
            </a:endParaRPr>
          </a:p>
          <a:p>
            <a:pPr indent="-228600" defTabSz="914400">
              <a:lnSpc>
                <a:spcPct val="90000"/>
              </a:lnSpc>
              <a:buFont typeface="Arial" panose="020B0604020202020204" pitchFamily="34" charset="0"/>
              <a:buChar char="•"/>
            </a:pPr>
            <a:endParaRPr lang="en-US" sz="1400" dirty="0">
              <a:solidFill>
                <a:schemeClr val="tx1"/>
              </a:solidFill>
            </a:endParaRPr>
          </a:p>
          <a:p>
            <a:pPr marL="0" indent="-228600" defTabSz="914400">
              <a:lnSpc>
                <a:spcPct val="90000"/>
              </a:lnSpc>
              <a:buFont typeface="Arial" panose="020B0604020202020204" pitchFamily="34" charset="0"/>
              <a:buChar char="•"/>
            </a:pPr>
            <a:endParaRPr lang="en-US" sz="1400" dirty="0">
              <a:solidFill>
                <a:schemeClr val="tx1"/>
              </a:solidFill>
            </a:endParaRPr>
          </a:p>
          <a:p>
            <a:pPr marL="0" indent="-228600" defTabSz="914400">
              <a:lnSpc>
                <a:spcPct val="90000"/>
              </a:lnSpc>
              <a:buFont typeface="Arial" panose="020B0604020202020204" pitchFamily="34" charset="0"/>
              <a:buChar char="•"/>
            </a:pPr>
            <a:endParaRPr lang="en-US" sz="1400" dirty="0">
              <a:solidFill>
                <a:schemeClr val="tx1"/>
              </a:solidFill>
            </a:endParaRPr>
          </a:p>
          <a:p>
            <a:pPr marL="0" indent="-228600" defTabSz="914400">
              <a:lnSpc>
                <a:spcPct val="90000"/>
              </a:lnSpc>
              <a:buFont typeface="Arial" panose="020B0604020202020204" pitchFamily="34" charset="0"/>
              <a:buChar char="•"/>
            </a:pPr>
            <a:endParaRPr lang="en-US" sz="1400" dirty="0">
              <a:solidFill>
                <a:schemeClr val="tx1"/>
              </a:solidFill>
            </a:endParaRPr>
          </a:p>
          <a:p>
            <a:pPr marL="0" indent="-228600" defTabSz="914400">
              <a:lnSpc>
                <a:spcPct val="90000"/>
              </a:lnSpc>
              <a:buFont typeface="Arial" panose="020B0604020202020204" pitchFamily="34" charset="0"/>
              <a:buChar char="•"/>
            </a:pPr>
            <a:endParaRPr lang="en-US" sz="1400" dirty="0">
              <a:solidFill>
                <a:schemeClr val="tx1"/>
              </a:solidFill>
            </a:endParaRPr>
          </a:p>
          <a:p>
            <a:pPr marL="0" indent="-228600" defTabSz="914400">
              <a:lnSpc>
                <a:spcPct val="90000"/>
              </a:lnSpc>
              <a:buFont typeface="Arial" panose="020B0604020202020204" pitchFamily="34" charset="0"/>
              <a:buChar char="•"/>
            </a:pPr>
            <a:endParaRPr lang="en-US" sz="1400" dirty="0">
              <a:solidFill>
                <a:schemeClr val="tx1"/>
              </a:solidFill>
            </a:endParaRPr>
          </a:p>
          <a:p>
            <a:pPr marL="0" indent="-228600" defTabSz="914400">
              <a:lnSpc>
                <a:spcPct val="90000"/>
              </a:lnSpc>
              <a:buFont typeface="Arial" panose="020B0604020202020204" pitchFamily="34" charset="0"/>
              <a:buChar char="•"/>
            </a:pPr>
            <a:endParaRPr lang="en-US" sz="1400" dirty="0">
              <a:solidFill>
                <a:schemeClr val="tx1"/>
              </a:solidFill>
            </a:endParaRPr>
          </a:p>
          <a:p>
            <a:pPr marL="0" indent="-228600" defTabSz="914400">
              <a:lnSpc>
                <a:spcPct val="90000"/>
              </a:lnSpc>
              <a:buFont typeface="Arial" panose="020B0604020202020204" pitchFamily="34" charset="0"/>
              <a:buChar char="•"/>
            </a:pPr>
            <a:endParaRPr lang="en-US" sz="1400" dirty="0">
              <a:solidFill>
                <a:schemeClr val="tx1"/>
              </a:solidFill>
            </a:endParaRPr>
          </a:p>
          <a:p>
            <a:pPr marL="0" indent="-228600" defTabSz="914400">
              <a:lnSpc>
                <a:spcPct val="90000"/>
              </a:lnSpc>
              <a:buFont typeface="Arial" panose="020B0604020202020204" pitchFamily="34" charset="0"/>
              <a:buChar char="•"/>
            </a:pPr>
            <a:endParaRPr lang="en-US" sz="1400" dirty="0">
              <a:solidFill>
                <a:schemeClr val="tx1"/>
              </a:solidFill>
            </a:endParaRPr>
          </a:p>
        </p:txBody>
      </p:sp>
    </p:spTree>
    <p:extLst>
      <p:ext uri="{BB962C8B-B14F-4D97-AF65-F5344CB8AC3E}">
        <p14:creationId xmlns:p14="http://schemas.microsoft.com/office/powerpoint/2010/main" val="1917788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creenshot of a cell phone&#10;&#10;Description generated with high confidence">
            <a:extLst>
              <a:ext uri="{FF2B5EF4-FFF2-40B4-BE49-F238E27FC236}">
                <a16:creationId xmlns:a16="http://schemas.microsoft.com/office/drawing/2014/main" xmlns="" id="{825AADCD-BD72-40FF-80B8-613C88EB9D94}"/>
              </a:ext>
            </a:extLst>
          </p:cNvPr>
          <p:cNvPicPr>
            <a:picLocks noChangeAspect="1"/>
          </p:cNvPicPr>
          <p:nvPr/>
        </p:nvPicPr>
        <p:blipFill rotWithShape="1">
          <a:blip r:embed="rId3"/>
          <a:srcRect l="8001" r="9392"/>
          <a:stretch/>
        </p:blipFill>
        <p:spPr>
          <a:xfrm>
            <a:off x="3840479" y="1690689"/>
            <a:ext cx="4908569" cy="4486274"/>
          </a:xfrm>
          <a:prstGeom prst="rect">
            <a:avLst/>
          </a:prstGeom>
        </p:spPr>
      </p:pic>
      <p:sp>
        <p:nvSpPr>
          <p:cNvPr id="2" name="Title 1">
            <a:extLst>
              <a:ext uri="{FF2B5EF4-FFF2-40B4-BE49-F238E27FC236}">
                <a16:creationId xmlns:a16="http://schemas.microsoft.com/office/drawing/2014/main" xmlns="" id="{413358A8-C5D0-4A49-93DD-3173CCD4B271}"/>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defTabSz="914400">
              <a:lnSpc>
                <a:spcPct val="90000"/>
              </a:lnSpc>
            </a:pPr>
            <a:r>
              <a:rPr lang="en-US" sz="4400">
                <a:latin typeface="+mj-lt"/>
                <a:cs typeface="+mj-cs"/>
              </a:rPr>
              <a:t>Pierce County ACH</a:t>
            </a:r>
          </a:p>
        </p:txBody>
      </p:sp>
      <p:sp>
        <p:nvSpPr>
          <p:cNvPr id="3" name="Content Placeholder 2">
            <a:extLst>
              <a:ext uri="{FF2B5EF4-FFF2-40B4-BE49-F238E27FC236}">
                <a16:creationId xmlns:a16="http://schemas.microsoft.com/office/drawing/2014/main" xmlns="" id="{E92FED1C-6CEB-4369-8D0D-105FAEE5DC94}"/>
              </a:ext>
            </a:extLst>
          </p:cNvPr>
          <p:cNvSpPr>
            <a:spLocks noGrp="1"/>
          </p:cNvSpPr>
          <p:nvPr>
            <p:ph sz="quarter" idx="13"/>
          </p:nvPr>
        </p:nvSpPr>
        <p:spPr>
          <a:xfrm>
            <a:off x="628650" y="1690688"/>
            <a:ext cx="2978131" cy="4486275"/>
          </a:xfrm>
        </p:spPr>
        <p:txBody>
          <a:bodyPr vert="horz" lIns="91440" tIns="45720" rIns="91440" bIns="45720" rtlCol="0">
            <a:normAutofit/>
          </a:bodyPr>
          <a:lstStyle/>
          <a:p>
            <a:pPr defTabSz="914400">
              <a:lnSpc>
                <a:spcPct val="90000"/>
              </a:lnSpc>
            </a:pPr>
            <a:r>
              <a:rPr lang="en-US" sz="1700" dirty="0">
                <a:solidFill>
                  <a:schemeClr val="tx1"/>
                </a:solidFill>
              </a:rPr>
              <a:t>Creates collaborative engagement between dedicated community partners. </a:t>
            </a:r>
          </a:p>
          <a:p>
            <a:pPr marL="0" indent="-228600" defTabSz="914400">
              <a:lnSpc>
                <a:spcPct val="90000"/>
              </a:lnSpc>
              <a:buFont typeface="Arial" panose="020B0604020202020204" pitchFamily="34" charset="0"/>
              <a:buChar char="•"/>
            </a:pPr>
            <a:endParaRPr lang="en-US" sz="1700" dirty="0">
              <a:solidFill>
                <a:schemeClr val="tx1"/>
              </a:solidFill>
            </a:endParaRPr>
          </a:p>
          <a:p>
            <a:pPr marL="0" indent="-228600" defTabSz="914400">
              <a:lnSpc>
                <a:spcPct val="90000"/>
              </a:lnSpc>
              <a:buFont typeface="Arial" panose="020B0604020202020204" pitchFamily="34" charset="0"/>
              <a:buChar char="•"/>
            </a:pPr>
            <a:r>
              <a:rPr lang="en-US" sz="1700" dirty="0">
                <a:solidFill>
                  <a:schemeClr val="tx1"/>
                </a:solidFill>
              </a:rPr>
              <a:t>Quadruple Aim</a:t>
            </a:r>
          </a:p>
          <a:p>
            <a:pPr marL="400050" lvl="2" defTabSz="914400">
              <a:lnSpc>
                <a:spcPct val="90000"/>
              </a:lnSpc>
              <a:buFont typeface="Arial" panose="020B0604020202020204" pitchFamily="34" charset="0"/>
              <a:buChar char="•"/>
            </a:pPr>
            <a:r>
              <a:rPr lang="en-US" sz="1700" dirty="0">
                <a:solidFill>
                  <a:schemeClr val="tx1"/>
                </a:solidFill>
              </a:rPr>
              <a:t>Community added Equity</a:t>
            </a:r>
          </a:p>
          <a:p>
            <a:pPr indent="-228600" defTabSz="914400">
              <a:lnSpc>
                <a:spcPct val="90000"/>
              </a:lnSpc>
              <a:buFont typeface="Arial" panose="020B0604020202020204" pitchFamily="34" charset="0"/>
              <a:buChar char="•"/>
            </a:pPr>
            <a:endParaRPr lang="en-US" sz="1700" dirty="0">
              <a:solidFill>
                <a:schemeClr val="tx1"/>
              </a:solidFill>
            </a:endParaRPr>
          </a:p>
          <a:p>
            <a:pPr indent="-228600" defTabSz="914400">
              <a:lnSpc>
                <a:spcPct val="90000"/>
              </a:lnSpc>
              <a:buFont typeface="Arial" panose="020B0604020202020204" pitchFamily="34" charset="0"/>
              <a:buChar char="•"/>
            </a:pPr>
            <a:r>
              <a:rPr lang="en-US" sz="1700" dirty="0">
                <a:solidFill>
                  <a:schemeClr val="tx1"/>
                </a:solidFill>
              </a:rPr>
              <a:t>Whole Person Health</a:t>
            </a:r>
          </a:p>
          <a:p>
            <a:pPr lvl="1" indent="-228600" defTabSz="914400">
              <a:lnSpc>
                <a:spcPct val="90000"/>
              </a:lnSpc>
              <a:buFont typeface="Arial" panose="020B0604020202020204" pitchFamily="34" charset="0"/>
              <a:buChar char="•"/>
            </a:pPr>
            <a:r>
              <a:rPr lang="en-US" sz="1700" dirty="0">
                <a:solidFill>
                  <a:schemeClr val="tx1"/>
                </a:solidFill>
              </a:rPr>
              <a:t>Social conditions</a:t>
            </a:r>
          </a:p>
          <a:p>
            <a:pPr lvl="2" defTabSz="914400">
              <a:lnSpc>
                <a:spcPct val="90000"/>
              </a:lnSpc>
              <a:buFont typeface="Arial" panose="020B0604020202020204" pitchFamily="34" charset="0"/>
              <a:buChar char="•"/>
            </a:pPr>
            <a:r>
              <a:rPr lang="en-US" sz="1700" dirty="0">
                <a:solidFill>
                  <a:schemeClr val="tx1"/>
                </a:solidFill>
              </a:rPr>
              <a:t>Food</a:t>
            </a:r>
          </a:p>
          <a:p>
            <a:pPr lvl="2" defTabSz="914400">
              <a:lnSpc>
                <a:spcPct val="90000"/>
              </a:lnSpc>
              <a:buFont typeface="Arial" panose="020B0604020202020204" pitchFamily="34" charset="0"/>
              <a:buChar char="•"/>
            </a:pPr>
            <a:r>
              <a:rPr lang="en-US" sz="1700" dirty="0">
                <a:solidFill>
                  <a:schemeClr val="tx1"/>
                </a:solidFill>
              </a:rPr>
              <a:t>Environment</a:t>
            </a:r>
          </a:p>
          <a:p>
            <a:pPr lvl="2" defTabSz="914400">
              <a:lnSpc>
                <a:spcPct val="90000"/>
              </a:lnSpc>
              <a:buFont typeface="Arial" panose="020B0604020202020204" pitchFamily="34" charset="0"/>
              <a:buChar char="•"/>
            </a:pPr>
            <a:r>
              <a:rPr lang="en-US" sz="1700" dirty="0">
                <a:solidFill>
                  <a:schemeClr val="tx1"/>
                </a:solidFill>
              </a:rPr>
              <a:t>Housing</a:t>
            </a:r>
          </a:p>
        </p:txBody>
      </p:sp>
      <p:sp>
        <p:nvSpPr>
          <p:cNvPr id="4" name="Slide Number Placeholder 3">
            <a:extLst>
              <a:ext uri="{FF2B5EF4-FFF2-40B4-BE49-F238E27FC236}">
                <a16:creationId xmlns:a16="http://schemas.microsoft.com/office/drawing/2014/main" xmlns="" id="{02031EF6-29A6-44F7-AA06-DA0EB55D7A1A}"/>
              </a:ext>
            </a:extLst>
          </p:cNvPr>
          <p:cNvSpPr>
            <a:spLocks noGrp="1"/>
          </p:cNvSpPr>
          <p:nvPr>
            <p:ph type="sldNum" sz="quarter" idx="16"/>
          </p:nvPr>
        </p:nvSpPr>
        <p:spPr>
          <a:xfrm>
            <a:off x="6457950" y="6356350"/>
            <a:ext cx="2057400" cy="365125"/>
          </a:xfrm>
        </p:spPr>
        <p:txBody>
          <a:bodyPr vert="horz" lIns="91440" tIns="45720" rIns="91440" bIns="45720" rtlCol="0" anchor="ctr">
            <a:normAutofit/>
          </a:bodyPr>
          <a:lstStyle/>
          <a:p>
            <a:pPr algn="r" defTabSz="914400">
              <a:spcAft>
                <a:spcPts val="600"/>
              </a:spcAft>
              <a:defRPr/>
            </a:pPr>
            <a:fld id="{D1A1D18C-9B91-9049-9E85-D8F12C0C6AD4}" type="slidenum">
              <a:rPr lang="en-US" smtClean="0">
                <a:solidFill>
                  <a:prstClr val="black">
                    <a:tint val="75000"/>
                  </a:prstClr>
                </a:solidFill>
                <a:latin typeface="Calibri" panose="020F0502020204030204"/>
                <a:cs typeface="+mn-cs"/>
              </a:rPr>
              <a:pPr algn="r" defTabSz="914400">
                <a:spcAft>
                  <a:spcPts val="600"/>
                </a:spcAft>
                <a:defRPr/>
              </a:pPr>
              <a:t>22</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083463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AC211E-9F6A-486B-97F3-5CE55BB336B4}"/>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defTabSz="914400">
              <a:lnSpc>
                <a:spcPct val="90000"/>
              </a:lnSpc>
            </a:pPr>
            <a:r>
              <a:rPr lang="en-US" sz="4400" kern="1200">
                <a:solidFill>
                  <a:schemeClr val="tx1"/>
                </a:solidFill>
                <a:latin typeface="+mj-lt"/>
                <a:ea typeface="+mj-ea"/>
                <a:cs typeface="+mj-cs"/>
              </a:rPr>
              <a:t>Equity</a:t>
            </a:r>
          </a:p>
        </p:txBody>
      </p:sp>
      <p:graphicFrame>
        <p:nvGraphicFramePr>
          <p:cNvPr id="6" name="Content Placeholder 2"/>
          <p:cNvGraphicFramePr>
            <a:graphicFrameLocks noGrp="1"/>
          </p:cNvGraphicFramePr>
          <p:nvPr>
            <p:ph sz="quarter" idx="13"/>
            <p:extLst>
              <p:ext uri="{D42A27DB-BD31-4B8C-83A1-F6EECF244321}">
                <p14:modId xmlns:p14="http://schemas.microsoft.com/office/powerpoint/2010/main" val="408907486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3718EB27-12A0-4B98-8E0D-153A44F0E737}"/>
              </a:ext>
            </a:extLst>
          </p:cNvPr>
          <p:cNvSpPr>
            <a:spLocks noGrp="1"/>
          </p:cNvSpPr>
          <p:nvPr>
            <p:ph type="sldNum" sz="quarter" idx="16"/>
          </p:nvPr>
        </p:nvSpPr>
        <p:spPr>
          <a:xfrm>
            <a:off x="6457950" y="6356350"/>
            <a:ext cx="2057400" cy="365125"/>
          </a:xfrm>
        </p:spPr>
        <p:txBody>
          <a:bodyPr vert="horz" lIns="91440" tIns="45720" rIns="91440" bIns="45720" rtlCol="0" anchor="ctr">
            <a:normAutofit/>
          </a:bodyPr>
          <a:lstStyle/>
          <a:p>
            <a:pPr algn="r" defTabSz="914400">
              <a:spcAft>
                <a:spcPts val="600"/>
              </a:spcAft>
            </a:pPr>
            <a:fld id="{D1A1D18C-9B91-9049-9E85-D8F12C0C6AD4}" type="slidenum">
              <a:rPr lang="en-US">
                <a:solidFill>
                  <a:schemeClr val="tx1">
                    <a:tint val="75000"/>
                  </a:schemeClr>
                </a:solidFill>
                <a:latin typeface="+mn-lt"/>
                <a:cs typeface="+mn-cs"/>
              </a:rPr>
              <a:pPr algn="r" defTabSz="914400">
                <a:spcAft>
                  <a:spcPts val="600"/>
                </a:spcAft>
              </a:pPr>
              <a:t>23</a:t>
            </a:fld>
            <a:endParaRPr lang="en-US">
              <a:solidFill>
                <a:schemeClr val="tx1">
                  <a:tint val="75000"/>
                </a:schemeClr>
              </a:solidFill>
              <a:latin typeface="+mn-lt"/>
              <a:cs typeface="+mn-cs"/>
            </a:endParaRPr>
          </a:p>
        </p:txBody>
      </p:sp>
    </p:spTree>
    <p:extLst>
      <p:ext uri="{BB962C8B-B14F-4D97-AF65-F5344CB8AC3E}">
        <p14:creationId xmlns:p14="http://schemas.microsoft.com/office/powerpoint/2010/main" val="1294949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31B72-7018-4E63-B01B-DD3316853A18}"/>
              </a:ext>
            </a:extLst>
          </p:cNvPr>
          <p:cNvSpPr>
            <a:spLocks noGrp="1"/>
          </p:cNvSpPr>
          <p:nvPr>
            <p:ph type="title"/>
          </p:nvPr>
        </p:nvSpPr>
        <p:spPr/>
        <p:txBody>
          <a:bodyPr/>
          <a:lstStyle/>
          <a:p>
            <a:pPr algn="ctr"/>
            <a:r>
              <a:rPr lang="en-US" sz="6000" dirty="0"/>
              <a:t>Why?</a:t>
            </a:r>
          </a:p>
        </p:txBody>
      </p:sp>
    </p:spTree>
    <p:extLst>
      <p:ext uri="{BB962C8B-B14F-4D97-AF65-F5344CB8AC3E}">
        <p14:creationId xmlns:p14="http://schemas.microsoft.com/office/powerpoint/2010/main" val="123473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vert="horz" lIns="91440" tIns="45720" rIns="91440" bIns="45720" rtlCol="0" anchor="ctr">
            <a:normAutofit/>
          </a:bodyPr>
          <a:lstStyle/>
          <a:p>
            <a:pPr defTabSz="914400">
              <a:lnSpc>
                <a:spcPct val="90000"/>
              </a:lnSpc>
            </a:pPr>
            <a:r>
              <a:rPr lang="en-US" sz="4400" kern="1200">
                <a:solidFill>
                  <a:schemeClr val="tx1"/>
                </a:solidFill>
                <a:latin typeface="+mj-lt"/>
                <a:ea typeface="+mj-ea"/>
                <a:cs typeface="+mj-cs"/>
              </a:rPr>
              <a:t>Authentic Community Engagement in Health Reform</a:t>
            </a:r>
          </a:p>
        </p:txBody>
      </p:sp>
      <p:graphicFrame>
        <p:nvGraphicFramePr>
          <p:cNvPr id="6" name="Content Placeholder 2"/>
          <p:cNvGraphicFramePr>
            <a:graphicFrameLocks noGrp="1"/>
          </p:cNvGraphicFramePr>
          <p:nvPr>
            <p:ph sz="quarter" idx="13"/>
            <p:extLst>
              <p:ext uri="{D42A27DB-BD31-4B8C-83A1-F6EECF244321}">
                <p14:modId xmlns:p14="http://schemas.microsoft.com/office/powerpoint/2010/main" val="300706773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6"/>
          </p:nvPr>
        </p:nvSpPr>
        <p:spPr>
          <a:xfrm>
            <a:off x="6457950" y="6356350"/>
            <a:ext cx="2057400" cy="365125"/>
          </a:xfrm>
        </p:spPr>
        <p:txBody>
          <a:bodyPr vert="horz" lIns="91440" tIns="45720" rIns="91440" bIns="45720" rtlCol="0" anchor="ctr">
            <a:normAutofit/>
          </a:bodyPr>
          <a:lstStyle/>
          <a:p>
            <a:pPr algn="r" defTabSz="914400">
              <a:spcAft>
                <a:spcPts val="600"/>
              </a:spcAft>
            </a:pPr>
            <a:fld id="{D1A1D18C-9B91-9049-9E85-D8F12C0C6AD4}" type="slidenum">
              <a:rPr lang="en-US" smtClean="0">
                <a:solidFill>
                  <a:schemeClr val="tx1">
                    <a:tint val="75000"/>
                  </a:schemeClr>
                </a:solidFill>
                <a:latin typeface="+mn-lt"/>
                <a:cs typeface="+mn-cs"/>
              </a:rPr>
              <a:pPr algn="r" defTabSz="914400">
                <a:spcAft>
                  <a:spcPts val="600"/>
                </a:spcAft>
              </a:pPr>
              <a:t>25</a:t>
            </a:fld>
            <a:endParaRPr lang="en-US">
              <a:solidFill>
                <a:schemeClr val="tx1">
                  <a:tint val="75000"/>
                </a:schemeClr>
              </a:solidFill>
              <a:latin typeface="+mn-lt"/>
              <a:cs typeface="+mn-cs"/>
            </a:endParaRPr>
          </a:p>
        </p:txBody>
      </p:sp>
    </p:spTree>
    <p:extLst>
      <p:ext uri="{BB962C8B-B14F-4D97-AF65-F5344CB8AC3E}">
        <p14:creationId xmlns:p14="http://schemas.microsoft.com/office/powerpoint/2010/main" val="1694295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0F93D-CDB9-4FBE-9BA4-34C3F198CABF}"/>
              </a:ext>
            </a:extLst>
          </p:cNvPr>
          <p:cNvSpPr>
            <a:spLocks noGrp="1"/>
          </p:cNvSpPr>
          <p:nvPr>
            <p:ph type="title"/>
          </p:nvPr>
        </p:nvSpPr>
        <p:spPr/>
        <p:txBody>
          <a:bodyPr/>
          <a:lstStyle/>
          <a:p>
            <a:pPr algn="ctr"/>
            <a:r>
              <a:rPr lang="en-US" sz="6000" dirty="0"/>
              <a:t>Question</a:t>
            </a:r>
          </a:p>
        </p:txBody>
      </p:sp>
    </p:spTree>
    <p:extLst>
      <p:ext uri="{BB962C8B-B14F-4D97-AF65-F5344CB8AC3E}">
        <p14:creationId xmlns:p14="http://schemas.microsoft.com/office/powerpoint/2010/main" val="2040419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C31392-1AF3-41C3-BCE7-8C9A59CCCA85}"/>
              </a:ext>
            </a:extLst>
          </p:cNvPr>
          <p:cNvSpPr>
            <a:spLocks noGrp="1"/>
          </p:cNvSpPr>
          <p:nvPr>
            <p:ph type="title"/>
          </p:nvPr>
        </p:nvSpPr>
        <p:spPr/>
        <p:txBody>
          <a:bodyPr/>
          <a:lstStyle/>
          <a:p>
            <a:r>
              <a:rPr lang="en-US" dirty="0"/>
              <a:t>Common, Often Ineffective Responses</a:t>
            </a:r>
          </a:p>
        </p:txBody>
      </p:sp>
      <p:sp>
        <p:nvSpPr>
          <p:cNvPr id="3" name="Content Placeholder 2">
            <a:extLst>
              <a:ext uri="{FF2B5EF4-FFF2-40B4-BE49-F238E27FC236}">
                <a16:creationId xmlns:a16="http://schemas.microsoft.com/office/drawing/2014/main" xmlns="" id="{552DBBA6-417F-403E-B60E-3E88147153AD}"/>
              </a:ext>
            </a:extLst>
          </p:cNvPr>
          <p:cNvSpPr>
            <a:spLocks noGrp="1"/>
          </p:cNvSpPr>
          <p:nvPr>
            <p:ph sz="quarter" idx="13"/>
          </p:nvPr>
        </p:nvSpPr>
        <p:spPr>
          <a:xfrm>
            <a:off x="707572" y="852565"/>
            <a:ext cx="8051800" cy="4826000"/>
          </a:xfrm>
        </p:spPr>
        <p:txBody>
          <a:bodyPr/>
          <a:lstStyle/>
          <a:p>
            <a:pPr>
              <a:spcAft>
                <a:spcPts val="600"/>
              </a:spcAft>
            </a:pPr>
            <a:endParaRPr lang="en-US" sz="2000" dirty="0">
              <a:solidFill>
                <a:schemeClr val="tx1"/>
              </a:solidFill>
            </a:endParaRPr>
          </a:p>
          <a:p>
            <a:pPr>
              <a:spcAft>
                <a:spcPts val="600"/>
              </a:spcAft>
            </a:pPr>
            <a:r>
              <a:rPr lang="en-US" sz="2000" dirty="0">
                <a:solidFill>
                  <a:schemeClr val="tx1"/>
                </a:solidFill>
              </a:rPr>
              <a:t>Difficult and often unsuccessful</a:t>
            </a:r>
          </a:p>
          <a:p>
            <a:pPr>
              <a:spcAft>
                <a:spcPts val="600"/>
              </a:spcAft>
            </a:pPr>
            <a:r>
              <a:rPr lang="en-US" sz="2000" dirty="0">
                <a:solidFill>
                  <a:schemeClr val="tx1"/>
                </a:solidFill>
              </a:rPr>
              <a:t>Design engagement efforts to fit the organization’s system</a:t>
            </a:r>
          </a:p>
          <a:p>
            <a:pPr>
              <a:spcAft>
                <a:spcPts val="600"/>
              </a:spcAft>
            </a:pPr>
            <a:r>
              <a:rPr lang="en-US" sz="2000" dirty="0">
                <a:solidFill>
                  <a:schemeClr val="tx1"/>
                </a:solidFill>
              </a:rPr>
              <a:t>Provides Token Representation</a:t>
            </a:r>
          </a:p>
          <a:p>
            <a:pPr lvl="1">
              <a:spcAft>
                <a:spcPts val="300"/>
              </a:spcAft>
            </a:pPr>
            <a:r>
              <a:rPr lang="en-US" sz="2000" dirty="0">
                <a:solidFill>
                  <a:schemeClr val="tx1"/>
                </a:solidFill>
              </a:rPr>
              <a:t>Survey the community</a:t>
            </a:r>
          </a:p>
          <a:p>
            <a:pPr lvl="1">
              <a:spcAft>
                <a:spcPts val="300"/>
              </a:spcAft>
            </a:pPr>
            <a:r>
              <a:rPr lang="en-US" sz="2000" dirty="0">
                <a:solidFill>
                  <a:schemeClr val="tx1"/>
                </a:solidFill>
              </a:rPr>
              <a:t>Hold focus groups</a:t>
            </a:r>
          </a:p>
          <a:p>
            <a:pPr lvl="1">
              <a:spcAft>
                <a:spcPts val="300"/>
              </a:spcAft>
            </a:pPr>
            <a:r>
              <a:rPr lang="en-US" sz="2000" dirty="0">
                <a:solidFill>
                  <a:schemeClr val="tx1"/>
                </a:solidFill>
              </a:rPr>
              <a:t>Town meetings</a:t>
            </a:r>
          </a:p>
          <a:p>
            <a:pPr lvl="1">
              <a:spcAft>
                <a:spcPts val="300"/>
              </a:spcAft>
            </a:pPr>
            <a:r>
              <a:rPr lang="en-US" sz="2000" dirty="0">
                <a:solidFill>
                  <a:schemeClr val="tx1"/>
                </a:solidFill>
              </a:rPr>
              <a:t>Comm. Rep. in advisory board</a:t>
            </a:r>
          </a:p>
          <a:p>
            <a:pPr>
              <a:spcAft>
                <a:spcPts val="600"/>
              </a:spcAft>
            </a:pPr>
            <a:r>
              <a:rPr lang="en-US" sz="2000" dirty="0">
                <a:solidFill>
                  <a:schemeClr val="tx1"/>
                </a:solidFill>
              </a:rPr>
              <a:t>Expect community to organize around ‘us’</a:t>
            </a:r>
          </a:p>
          <a:p>
            <a:pPr lvl="1">
              <a:spcAft>
                <a:spcPts val="300"/>
              </a:spcAft>
            </a:pPr>
            <a:r>
              <a:rPr lang="en-US" sz="2000" dirty="0">
                <a:solidFill>
                  <a:schemeClr val="tx1"/>
                </a:solidFill>
              </a:rPr>
              <a:t>Organization schedule</a:t>
            </a:r>
          </a:p>
          <a:p>
            <a:pPr lvl="1">
              <a:spcAft>
                <a:spcPts val="300"/>
              </a:spcAft>
            </a:pPr>
            <a:r>
              <a:rPr lang="en-US" sz="2000" dirty="0">
                <a:solidFill>
                  <a:schemeClr val="tx1"/>
                </a:solidFill>
              </a:rPr>
              <a:t>Acceptable conversations</a:t>
            </a:r>
          </a:p>
          <a:p>
            <a:pPr lvl="1">
              <a:spcAft>
                <a:spcPts val="300"/>
              </a:spcAft>
            </a:pPr>
            <a:r>
              <a:rPr lang="en-US" sz="2000" dirty="0">
                <a:solidFill>
                  <a:schemeClr val="tx1"/>
                </a:solidFill>
              </a:rPr>
              <a:t>Non-compensation for time &amp; effort</a:t>
            </a:r>
          </a:p>
          <a:p>
            <a:pPr>
              <a:spcAft>
                <a:spcPts val="600"/>
              </a:spcAft>
            </a:pPr>
            <a:r>
              <a:rPr lang="en-US" sz="2000" dirty="0">
                <a:solidFill>
                  <a:schemeClr val="tx1"/>
                </a:solidFill>
              </a:rPr>
              <a:t>Feeling of failure or lack of solutions</a:t>
            </a:r>
          </a:p>
        </p:txBody>
      </p:sp>
      <p:sp>
        <p:nvSpPr>
          <p:cNvPr id="4" name="Slide Number Placeholder 3">
            <a:extLst>
              <a:ext uri="{FF2B5EF4-FFF2-40B4-BE49-F238E27FC236}">
                <a16:creationId xmlns:a16="http://schemas.microsoft.com/office/drawing/2014/main" xmlns="" id="{4D3FF1F0-813B-4019-997C-B3577EBD1DD0}"/>
              </a:ext>
            </a:extLst>
          </p:cNvPr>
          <p:cNvSpPr>
            <a:spLocks noGrp="1"/>
          </p:cNvSpPr>
          <p:nvPr>
            <p:ph type="sldNum" sz="quarter" idx="16"/>
          </p:nvPr>
        </p:nvSpPr>
        <p:spPr/>
        <p:txBody>
          <a:bodyPr/>
          <a:lstStyle/>
          <a:p>
            <a:fld id="{D1A1D18C-9B91-9049-9E85-D8F12C0C6AD4}" type="slidenum">
              <a:rPr lang="en-US" smtClean="0"/>
              <a:pPr/>
              <a:t>27</a:t>
            </a:fld>
            <a:endParaRPr lang="en-US" dirty="0"/>
          </a:p>
        </p:txBody>
      </p:sp>
    </p:spTree>
    <p:extLst>
      <p:ext uri="{BB962C8B-B14F-4D97-AF65-F5344CB8AC3E}">
        <p14:creationId xmlns:p14="http://schemas.microsoft.com/office/powerpoint/2010/main" val="85619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64C471-927F-4583-907E-CFB3FC4E2593}"/>
              </a:ext>
            </a:extLst>
          </p:cNvPr>
          <p:cNvSpPr>
            <a:spLocks noGrp="1"/>
          </p:cNvSpPr>
          <p:nvPr>
            <p:ph type="title"/>
          </p:nvPr>
        </p:nvSpPr>
        <p:spPr/>
        <p:txBody>
          <a:bodyPr/>
          <a:lstStyle/>
          <a:p>
            <a:r>
              <a:rPr lang="en-US" dirty="0"/>
              <a:t>Core Principles</a:t>
            </a:r>
          </a:p>
        </p:txBody>
      </p:sp>
      <p:sp>
        <p:nvSpPr>
          <p:cNvPr id="3" name="Content Placeholder 2">
            <a:extLst>
              <a:ext uri="{FF2B5EF4-FFF2-40B4-BE49-F238E27FC236}">
                <a16:creationId xmlns:a16="http://schemas.microsoft.com/office/drawing/2014/main" xmlns="" id="{EA9F2A83-13FA-465B-8AF1-13144B94CDB8}"/>
              </a:ext>
            </a:extLst>
          </p:cNvPr>
          <p:cNvSpPr>
            <a:spLocks noGrp="1"/>
          </p:cNvSpPr>
          <p:nvPr>
            <p:ph sz="quarter" idx="13"/>
          </p:nvPr>
        </p:nvSpPr>
        <p:spPr/>
        <p:txBody>
          <a:bodyPr/>
          <a:lstStyle/>
          <a:p>
            <a:r>
              <a:rPr lang="en-US" sz="2000" dirty="0">
                <a:solidFill>
                  <a:schemeClr val="tx1"/>
                </a:solidFill>
              </a:rPr>
              <a:t>System to enable community, system leaders, and policy makers</a:t>
            </a:r>
          </a:p>
          <a:p>
            <a:r>
              <a:rPr lang="en-US" sz="2000" dirty="0">
                <a:solidFill>
                  <a:schemeClr val="tx1"/>
                </a:solidFill>
              </a:rPr>
              <a:t>Infuse equity</a:t>
            </a:r>
          </a:p>
          <a:p>
            <a:pPr lvl="1"/>
            <a:r>
              <a:rPr lang="en-US" sz="2000" dirty="0">
                <a:solidFill>
                  <a:schemeClr val="tx1"/>
                </a:solidFill>
              </a:rPr>
              <a:t>“Who benefits?”</a:t>
            </a:r>
          </a:p>
          <a:p>
            <a:pPr lvl="1"/>
            <a:r>
              <a:rPr lang="en-US" sz="2000" dirty="0">
                <a:solidFill>
                  <a:schemeClr val="tx1"/>
                </a:solidFill>
              </a:rPr>
              <a:t>“Who are we missing?”</a:t>
            </a:r>
          </a:p>
          <a:p>
            <a:r>
              <a:rPr lang="en-US" sz="2000" dirty="0">
                <a:solidFill>
                  <a:schemeClr val="tx1"/>
                </a:solidFill>
              </a:rPr>
              <a:t>Nothing about us without us</a:t>
            </a:r>
          </a:p>
          <a:p>
            <a:endParaRPr lang="en-US" sz="2000" dirty="0">
              <a:solidFill>
                <a:schemeClr val="tx1"/>
              </a:solidFill>
            </a:endParaRPr>
          </a:p>
        </p:txBody>
      </p:sp>
      <p:sp>
        <p:nvSpPr>
          <p:cNvPr id="4" name="Slide Number Placeholder 3">
            <a:extLst>
              <a:ext uri="{FF2B5EF4-FFF2-40B4-BE49-F238E27FC236}">
                <a16:creationId xmlns:a16="http://schemas.microsoft.com/office/drawing/2014/main" xmlns="" id="{F0F8E25B-FEAB-4694-9E11-84E5AF1878D4}"/>
              </a:ext>
            </a:extLst>
          </p:cNvPr>
          <p:cNvSpPr>
            <a:spLocks noGrp="1"/>
          </p:cNvSpPr>
          <p:nvPr>
            <p:ph type="sldNum" sz="quarter" idx="16"/>
          </p:nvPr>
        </p:nvSpPr>
        <p:spPr/>
        <p:txBody>
          <a:bodyPr/>
          <a:lstStyle/>
          <a:p>
            <a:fld id="{D1A1D18C-9B91-9049-9E85-D8F12C0C6AD4}" type="slidenum">
              <a:rPr lang="en-US" smtClean="0"/>
              <a:pPr/>
              <a:t>28</a:t>
            </a:fld>
            <a:endParaRPr lang="en-US" dirty="0"/>
          </a:p>
        </p:txBody>
      </p:sp>
      <p:pic>
        <p:nvPicPr>
          <p:cNvPr id="6" name="Picture 5">
            <a:extLst>
              <a:ext uri="{FF2B5EF4-FFF2-40B4-BE49-F238E27FC236}">
                <a16:creationId xmlns:a16="http://schemas.microsoft.com/office/drawing/2014/main" xmlns="" id="{2DA8DCDD-34A9-4214-9A34-3CB34BAF25E9}"/>
              </a:ext>
            </a:extLst>
          </p:cNvPr>
          <p:cNvPicPr>
            <a:picLocks noChangeAspect="1"/>
          </p:cNvPicPr>
          <p:nvPr/>
        </p:nvPicPr>
        <p:blipFill>
          <a:blip r:embed="rId3"/>
          <a:stretch>
            <a:fillRect/>
          </a:stretch>
        </p:blipFill>
        <p:spPr>
          <a:xfrm>
            <a:off x="1533292" y="3048507"/>
            <a:ext cx="6077415" cy="3037078"/>
          </a:xfrm>
          <a:prstGeom prst="rect">
            <a:avLst/>
          </a:prstGeom>
        </p:spPr>
      </p:pic>
    </p:spTree>
    <p:extLst>
      <p:ext uri="{BB962C8B-B14F-4D97-AF65-F5344CB8AC3E}">
        <p14:creationId xmlns:p14="http://schemas.microsoft.com/office/powerpoint/2010/main" val="4017376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C7E9DDE-F85E-4714-A6CE-9A083B42C5AF}"/>
              </a:ext>
            </a:extLst>
          </p:cNvPr>
          <p:cNvPicPr>
            <a:picLocks noChangeAspect="1"/>
          </p:cNvPicPr>
          <p:nvPr/>
        </p:nvPicPr>
        <p:blipFill rotWithShape="1">
          <a:blip r:embed="rId3"/>
          <a:srcRect l="14934" r="19077"/>
          <a:stretch/>
        </p:blipFill>
        <p:spPr>
          <a:xfrm>
            <a:off x="1694985" y="474708"/>
            <a:ext cx="5341434" cy="4553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xmlns="" id="{BC5F1611-6562-46F2-BBAF-BCB838C20FB2}"/>
              </a:ext>
            </a:extLst>
          </p:cNvPr>
          <p:cNvSpPr>
            <a:spLocks noGrp="1"/>
          </p:cNvSpPr>
          <p:nvPr>
            <p:ph type="title"/>
          </p:nvPr>
        </p:nvSpPr>
        <p:spPr>
          <a:xfrm>
            <a:off x="354021" y="5177743"/>
            <a:ext cx="8176104" cy="1236440"/>
          </a:xfrm>
          <a:noFill/>
        </p:spPr>
        <p:txBody>
          <a:bodyPr vert="horz" lIns="91440" tIns="45720" rIns="91440" bIns="45720" rtlCol="0" anchor="b">
            <a:normAutofit/>
          </a:bodyPr>
          <a:lstStyle/>
          <a:p>
            <a:pPr algn="ctr" defTabSz="914400">
              <a:lnSpc>
                <a:spcPct val="90000"/>
              </a:lnSpc>
            </a:pPr>
            <a:r>
              <a:rPr lang="en-US" sz="3800" dirty="0">
                <a:latin typeface="+mj-lt"/>
                <a:cs typeface="+mj-cs"/>
              </a:rPr>
              <a:t>The Community Voice Council</a:t>
            </a:r>
            <a:br>
              <a:rPr lang="en-US" sz="3800" dirty="0">
                <a:latin typeface="+mj-lt"/>
                <a:cs typeface="+mj-cs"/>
              </a:rPr>
            </a:br>
            <a:endParaRPr lang="en-US" sz="3800" dirty="0">
              <a:latin typeface="+mj-lt"/>
              <a:cs typeface="+mj-cs"/>
            </a:endParaRPr>
          </a:p>
        </p:txBody>
      </p:sp>
    </p:spTree>
    <p:extLst>
      <p:ext uri="{BB962C8B-B14F-4D97-AF65-F5344CB8AC3E}">
        <p14:creationId xmlns:p14="http://schemas.microsoft.com/office/powerpoint/2010/main" val="142275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Objectives</a:t>
            </a:r>
          </a:p>
        </p:txBody>
      </p:sp>
      <p:sp>
        <p:nvSpPr>
          <p:cNvPr id="5" name="Content Placeholder 4"/>
          <p:cNvSpPr>
            <a:spLocks noGrp="1"/>
          </p:cNvSpPr>
          <p:nvPr>
            <p:ph sz="quarter" idx="13"/>
          </p:nvPr>
        </p:nvSpPr>
        <p:spPr>
          <a:xfrm>
            <a:off x="707572" y="1287463"/>
            <a:ext cx="8051800" cy="5125032"/>
          </a:xfrm>
        </p:spPr>
        <p:txBody>
          <a:bodyPr/>
          <a:lstStyle/>
          <a:p>
            <a:r>
              <a:rPr lang="en-US" sz="2400" dirty="0"/>
              <a:t>Describe how historically community has been excluded from strategic planning &amp; decision-making processes, even when they directly impact their health.</a:t>
            </a:r>
          </a:p>
          <a:p>
            <a:endParaRPr lang="en-US" sz="2400" dirty="0"/>
          </a:p>
          <a:p>
            <a:r>
              <a:rPr lang="en-US" sz="2400" dirty="0"/>
              <a:t>Identify specific strategies ACH Councils &amp; community members develop to ensure countywide involvement, not just feedback from beginning of process</a:t>
            </a:r>
          </a:p>
          <a:p>
            <a:endParaRPr lang="en-US" sz="2400" dirty="0"/>
          </a:p>
          <a:p>
            <a:r>
              <a:rPr lang="en-US" sz="2400" dirty="0"/>
              <a:t>List specific core strategies, roles, &amp; responsibilities the community will have in shaping the Medicaid Transformation Project</a:t>
            </a:r>
          </a:p>
        </p:txBody>
      </p:sp>
      <p:sp>
        <p:nvSpPr>
          <p:cNvPr id="2" name="Slide Number Placeholder 1"/>
          <p:cNvSpPr>
            <a:spLocks noGrp="1"/>
          </p:cNvSpPr>
          <p:nvPr>
            <p:ph type="sldNum" sz="quarter" idx="16"/>
          </p:nvPr>
        </p:nvSpPr>
        <p:spPr/>
        <p:txBody>
          <a:bodyPr/>
          <a:lstStyle/>
          <a:p>
            <a:fld id="{D1A1D18C-9B91-9049-9E85-D8F12C0C6AD4}" type="slidenum">
              <a:rPr lang="en-US" smtClean="0"/>
              <a:pPr/>
              <a:t>3</a:t>
            </a:fld>
            <a:endParaRPr lang="en-US" dirty="0"/>
          </a:p>
        </p:txBody>
      </p:sp>
    </p:spTree>
    <p:extLst>
      <p:ext uri="{BB962C8B-B14F-4D97-AF65-F5344CB8AC3E}">
        <p14:creationId xmlns:p14="http://schemas.microsoft.com/office/powerpoint/2010/main" val="986987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generated with high confidence">
            <a:extLst>
              <a:ext uri="{FF2B5EF4-FFF2-40B4-BE49-F238E27FC236}">
                <a16:creationId xmlns:a16="http://schemas.microsoft.com/office/drawing/2014/main" xmlns="" id="{6000301C-8D58-4BF4-ACB1-A1E494268287}"/>
              </a:ext>
            </a:extLst>
          </p:cNvPr>
          <p:cNvPicPr>
            <a:picLocks noChangeAspect="1"/>
          </p:cNvPicPr>
          <p:nvPr/>
        </p:nvPicPr>
        <p:blipFill>
          <a:blip r:embed="rId3"/>
          <a:stretch>
            <a:fillRect/>
          </a:stretch>
        </p:blipFill>
        <p:spPr>
          <a:xfrm>
            <a:off x="1126274" y="735375"/>
            <a:ext cx="6646126" cy="5135240"/>
          </a:xfrm>
          <a:prstGeom prst="rect">
            <a:avLst/>
          </a:prstGeom>
        </p:spPr>
      </p:pic>
      <p:sp>
        <p:nvSpPr>
          <p:cNvPr id="2" name="Title 1">
            <a:extLst>
              <a:ext uri="{FF2B5EF4-FFF2-40B4-BE49-F238E27FC236}">
                <a16:creationId xmlns:a16="http://schemas.microsoft.com/office/drawing/2014/main" xmlns="" id="{27B7EF5E-DEB2-4023-84B2-97BA60A2636D}"/>
              </a:ext>
            </a:extLst>
          </p:cNvPr>
          <p:cNvSpPr>
            <a:spLocks noGrp="1"/>
          </p:cNvSpPr>
          <p:nvPr>
            <p:ph type="title"/>
          </p:nvPr>
        </p:nvSpPr>
        <p:spPr/>
        <p:txBody>
          <a:bodyPr/>
          <a:lstStyle/>
          <a:p>
            <a:r>
              <a:rPr lang="en-US" dirty="0"/>
              <a:t>Our Community Voice Council</a:t>
            </a:r>
          </a:p>
        </p:txBody>
      </p:sp>
      <p:sp>
        <p:nvSpPr>
          <p:cNvPr id="4" name="Slide Number Placeholder 3">
            <a:extLst>
              <a:ext uri="{FF2B5EF4-FFF2-40B4-BE49-F238E27FC236}">
                <a16:creationId xmlns:a16="http://schemas.microsoft.com/office/drawing/2014/main" xmlns="" id="{D7D5B4FE-8B3B-4C12-A313-5EA02E4A2C51}"/>
              </a:ext>
            </a:extLst>
          </p:cNvPr>
          <p:cNvSpPr>
            <a:spLocks noGrp="1"/>
          </p:cNvSpPr>
          <p:nvPr>
            <p:ph type="sldNum" sz="quarter" idx="16"/>
          </p:nvPr>
        </p:nvSpPr>
        <p:spPr/>
        <p:txBody>
          <a:bodyPr/>
          <a:lstStyle/>
          <a:p>
            <a:fld id="{D1A1D18C-9B91-9049-9E85-D8F12C0C6AD4}" type="slidenum">
              <a:rPr lang="en-US" smtClean="0"/>
              <a:pPr/>
              <a:t>30</a:t>
            </a:fld>
            <a:endParaRPr lang="en-US" dirty="0"/>
          </a:p>
        </p:txBody>
      </p:sp>
      <p:sp>
        <p:nvSpPr>
          <p:cNvPr id="8" name="Arrow: Down 7">
            <a:extLst>
              <a:ext uri="{FF2B5EF4-FFF2-40B4-BE49-F238E27FC236}">
                <a16:creationId xmlns:a16="http://schemas.microsoft.com/office/drawing/2014/main" xmlns="" id="{87A8CAEB-5902-495E-90C9-E79ACF98AF9E}"/>
              </a:ext>
            </a:extLst>
          </p:cNvPr>
          <p:cNvSpPr/>
          <p:nvPr/>
        </p:nvSpPr>
        <p:spPr>
          <a:xfrm rot="18668491">
            <a:off x="4007574" y="1586326"/>
            <a:ext cx="1237786" cy="146081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19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3BC74-5A43-44C2-A17E-22AA8E2C9EE5}"/>
              </a:ext>
            </a:extLst>
          </p:cNvPr>
          <p:cNvSpPr>
            <a:spLocks noGrp="1"/>
          </p:cNvSpPr>
          <p:nvPr>
            <p:ph type="title"/>
          </p:nvPr>
        </p:nvSpPr>
        <p:spPr>
          <a:xfrm>
            <a:off x="707572" y="55717"/>
            <a:ext cx="8229600" cy="1143000"/>
          </a:xfrm>
        </p:spPr>
        <p:txBody>
          <a:bodyPr/>
          <a:lstStyle/>
          <a:p>
            <a:r>
              <a:rPr lang="en-US" dirty="0"/>
              <a:t>Recruitment for Community Voice Council</a:t>
            </a:r>
          </a:p>
        </p:txBody>
      </p:sp>
      <p:sp>
        <p:nvSpPr>
          <p:cNvPr id="3" name="Content Placeholder 2">
            <a:extLst>
              <a:ext uri="{FF2B5EF4-FFF2-40B4-BE49-F238E27FC236}">
                <a16:creationId xmlns:a16="http://schemas.microsoft.com/office/drawing/2014/main" xmlns="" id="{2A3FD228-6AB3-4098-A6AE-E43EA97C34BB}"/>
              </a:ext>
            </a:extLst>
          </p:cNvPr>
          <p:cNvSpPr>
            <a:spLocks noGrp="1"/>
          </p:cNvSpPr>
          <p:nvPr>
            <p:ph sz="quarter" idx="13"/>
          </p:nvPr>
        </p:nvSpPr>
        <p:spPr>
          <a:xfrm>
            <a:off x="634999" y="1016000"/>
            <a:ext cx="4226933" cy="4548459"/>
          </a:xfrm>
        </p:spPr>
        <p:txBody>
          <a:bodyPr/>
          <a:lstStyle/>
          <a:p>
            <a:r>
              <a:rPr lang="en-US" sz="2400" dirty="0">
                <a:solidFill>
                  <a:schemeClr val="tx1"/>
                </a:solidFill>
              </a:rPr>
              <a:t>Communication</a:t>
            </a:r>
          </a:p>
          <a:p>
            <a:pPr lvl="1"/>
            <a:r>
              <a:rPr lang="en-US" sz="2400" dirty="0">
                <a:solidFill>
                  <a:schemeClr val="tx1"/>
                </a:solidFill>
              </a:rPr>
              <a:t>Ensure transparency</a:t>
            </a:r>
          </a:p>
          <a:p>
            <a:pPr lvl="1"/>
            <a:r>
              <a:rPr lang="en-US" sz="2400" dirty="0">
                <a:solidFill>
                  <a:schemeClr val="tx1"/>
                </a:solidFill>
              </a:rPr>
              <a:t>Consistency and clarity</a:t>
            </a:r>
          </a:p>
          <a:p>
            <a:pPr lvl="1"/>
            <a:r>
              <a:rPr lang="en-US" sz="2400" dirty="0">
                <a:solidFill>
                  <a:schemeClr val="tx1"/>
                </a:solidFill>
              </a:rPr>
              <a:t>Enough feedback and forum</a:t>
            </a:r>
          </a:p>
          <a:p>
            <a:r>
              <a:rPr lang="en-US" sz="2400" dirty="0">
                <a:solidFill>
                  <a:schemeClr val="tx1"/>
                </a:solidFill>
              </a:rPr>
              <a:t>Targeted to underrepresented populations and Medicaid recipients</a:t>
            </a:r>
          </a:p>
          <a:p>
            <a:pPr lvl="1"/>
            <a:r>
              <a:rPr lang="en-US" sz="2400" dirty="0">
                <a:solidFill>
                  <a:schemeClr val="tx1"/>
                </a:solidFill>
              </a:rPr>
              <a:t>Different strategies for different populations</a:t>
            </a:r>
          </a:p>
          <a:p>
            <a:pPr lvl="1"/>
            <a:r>
              <a:rPr lang="en-US" sz="2400" dirty="0">
                <a:solidFill>
                  <a:schemeClr val="tx1"/>
                </a:solidFill>
              </a:rPr>
              <a:t>Written and Oral</a:t>
            </a:r>
          </a:p>
        </p:txBody>
      </p:sp>
      <p:sp>
        <p:nvSpPr>
          <p:cNvPr id="4" name="Slide Number Placeholder 3">
            <a:extLst>
              <a:ext uri="{FF2B5EF4-FFF2-40B4-BE49-F238E27FC236}">
                <a16:creationId xmlns:a16="http://schemas.microsoft.com/office/drawing/2014/main" xmlns="" id="{A588BFF0-FCF5-4D6D-942C-BDEB72213894}"/>
              </a:ext>
            </a:extLst>
          </p:cNvPr>
          <p:cNvSpPr>
            <a:spLocks noGrp="1"/>
          </p:cNvSpPr>
          <p:nvPr>
            <p:ph type="sldNum" sz="quarter" idx="16"/>
          </p:nvPr>
        </p:nvSpPr>
        <p:spPr>
          <a:xfrm>
            <a:off x="8686799" y="6412495"/>
            <a:ext cx="454203" cy="365125"/>
          </a:xfrm>
        </p:spPr>
        <p:txBody>
          <a:bodyPr/>
          <a:lstStyle/>
          <a:p>
            <a:fld id="{D1A1D18C-9B91-9049-9E85-D8F12C0C6AD4}" type="slidenum">
              <a:rPr lang="en-US" smtClean="0"/>
              <a:pPr/>
              <a:t>31</a:t>
            </a:fld>
            <a:endParaRPr lang="en-US" dirty="0"/>
          </a:p>
        </p:txBody>
      </p:sp>
      <p:pic>
        <p:nvPicPr>
          <p:cNvPr id="6" name="Picture 5">
            <a:extLst>
              <a:ext uri="{FF2B5EF4-FFF2-40B4-BE49-F238E27FC236}">
                <a16:creationId xmlns:a16="http://schemas.microsoft.com/office/drawing/2014/main" xmlns="" id="{67380766-843B-4BE0-8D37-5D4C83BB8BE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4672361" y="970410"/>
            <a:ext cx="3764067" cy="5269693"/>
          </a:xfrm>
          <a:prstGeom prst="rect">
            <a:avLst/>
          </a:prstGeom>
        </p:spPr>
      </p:pic>
    </p:spTree>
    <p:extLst>
      <p:ext uri="{BB962C8B-B14F-4D97-AF65-F5344CB8AC3E}">
        <p14:creationId xmlns:p14="http://schemas.microsoft.com/office/powerpoint/2010/main" val="1891208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C303F-27ED-4D3B-990F-016AF805DFC2}"/>
              </a:ext>
            </a:extLst>
          </p:cNvPr>
          <p:cNvSpPr>
            <a:spLocks noGrp="1"/>
          </p:cNvSpPr>
          <p:nvPr>
            <p:ph type="title"/>
          </p:nvPr>
        </p:nvSpPr>
        <p:spPr/>
        <p:txBody>
          <a:bodyPr/>
          <a:lstStyle/>
          <a:p>
            <a:r>
              <a:rPr lang="en-US" dirty="0"/>
              <a:t>Community Engagement Strategies</a:t>
            </a:r>
          </a:p>
        </p:txBody>
      </p:sp>
    </p:spTree>
    <p:extLst>
      <p:ext uri="{BB962C8B-B14F-4D97-AF65-F5344CB8AC3E}">
        <p14:creationId xmlns:p14="http://schemas.microsoft.com/office/powerpoint/2010/main" val="100808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02DBAE-1B94-4075-A82D-3D9C21938C26}"/>
              </a:ext>
            </a:extLst>
          </p:cNvPr>
          <p:cNvSpPr>
            <a:spLocks noGrp="1"/>
          </p:cNvSpPr>
          <p:nvPr>
            <p:ph type="title"/>
          </p:nvPr>
        </p:nvSpPr>
        <p:spPr>
          <a:xfrm>
            <a:off x="628650" y="-23503"/>
            <a:ext cx="7886700" cy="1325563"/>
          </a:xfrm>
        </p:spPr>
        <p:txBody>
          <a:bodyPr vert="horz" lIns="91440" tIns="45720" rIns="91440" bIns="45720" rtlCol="0" anchor="ctr">
            <a:normAutofit/>
          </a:bodyPr>
          <a:lstStyle/>
          <a:p>
            <a:pPr defTabSz="914400">
              <a:lnSpc>
                <a:spcPct val="90000"/>
              </a:lnSpc>
            </a:pPr>
            <a:r>
              <a:rPr lang="en-US" dirty="0">
                <a:latin typeface="+mj-lt"/>
                <a:cs typeface="+mj-cs"/>
              </a:rPr>
              <a:t>Outreach</a:t>
            </a:r>
            <a:r>
              <a:rPr lang="en-US" sz="4400" dirty="0">
                <a:latin typeface="+mj-lt"/>
                <a:cs typeface="+mj-cs"/>
              </a:rPr>
              <a:t> </a:t>
            </a:r>
          </a:p>
        </p:txBody>
      </p:sp>
      <p:sp>
        <p:nvSpPr>
          <p:cNvPr id="3" name="Content Placeholder 2">
            <a:extLst>
              <a:ext uri="{FF2B5EF4-FFF2-40B4-BE49-F238E27FC236}">
                <a16:creationId xmlns:a16="http://schemas.microsoft.com/office/drawing/2014/main" xmlns="" id="{0267A6C1-7B87-4474-AD70-571C317CBA04}"/>
              </a:ext>
            </a:extLst>
          </p:cNvPr>
          <p:cNvSpPr>
            <a:spLocks noGrp="1"/>
          </p:cNvSpPr>
          <p:nvPr>
            <p:ph sz="quarter" idx="13"/>
          </p:nvPr>
        </p:nvSpPr>
        <p:spPr>
          <a:xfrm>
            <a:off x="628650" y="1825625"/>
            <a:ext cx="2848355" cy="4351338"/>
          </a:xfrm>
        </p:spPr>
        <p:txBody>
          <a:bodyPr vert="horz" lIns="91440" tIns="45720" rIns="91440" bIns="45720" rtlCol="0">
            <a:normAutofit/>
          </a:bodyPr>
          <a:lstStyle/>
          <a:p>
            <a:pPr indent="-228600" defTabSz="914400">
              <a:lnSpc>
                <a:spcPct val="90000"/>
              </a:lnSpc>
              <a:spcAft>
                <a:spcPts val="300"/>
              </a:spcAft>
              <a:buFont typeface="Arial" panose="020B0604020202020204" pitchFamily="34" charset="0"/>
              <a:buChar char="•"/>
            </a:pPr>
            <a:r>
              <a:rPr lang="en-US" sz="2400" dirty="0">
                <a:solidFill>
                  <a:schemeClr val="tx1"/>
                </a:solidFill>
              </a:rPr>
              <a:t>Data </a:t>
            </a:r>
          </a:p>
          <a:p>
            <a:pPr indent="-228600" defTabSz="914400">
              <a:lnSpc>
                <a:spcPct val="90000"/>
              </a:lnSpc>
              <a:spcAft>
                <a:spcPts val="300"/>
              </a:spcAft>
              <a:buFont typeface="Arial" panose="020B0604020202020204" pitchFamily="34" charset="0"/>
              <a:buChar char="•"/>
            </a:pPr>
            <a:r>
              <a:rPr lang="en-US" sz="2400" dirty="0">
                <a:solidFill>
                  <a:schemeClr val="tx1"/>
                </a:solidFill>
              </a:rPr>
              <a:t>Systems</a:t>
            </a:r>
          </a:p>
          <a:p>
            <a:pPr indent="-228600" defTabSz="914400">
              <a:lnSpc>
                <a:spcPct val="90000"/>
              </a:lnSpc>
              <a:spcAft>
                <a:spcPts val="300"/>
              </a:spcAft>
              <a:buFont typeface="Arial" panose="020B0604020202020204" pitchFamily="34" charset="0"/>
              <a:buChar char="•"/>
            </a:pPr>
            <a:r>
              <a:rPr lang="en-US" sz="2400" dirty="0">
                <a:solidFill>
                  <a:schemeClr val="tx1"/>
                </a:solidFill>
              </a:rPr>
              <a:t>Local Wisdom</a:t>
            </a:r>
          </a:p>
        </p:txBody>
      </p:sp>
      <p:sp>
        <p:nvSpPr>
          <p:cNvPr id="4" name="Slide Number Placeholder 3">
            <a:extLst>
              <a:ext uri="{FF2B5EF4-FFF2-40B4-BE49-F238E27FC236}">
                <a16:creationId xmlns:a16="http://schemas.microsoft.com/office/drawing/2014/main" xmlns="" id="{F87303CD-8AD3-4F11-885A-CE2D0FB56325}"/>
              </a:ext>
            </a:extLst>
          </p:cNvPr>
          <p:cNvSpPr>
            <a:spLocks noGrp="1"/>
          </p:cNvSpPr>
          <p:nvPr>
            <p:ph type="sldNum" sz="quarter" idx="16"/>
          </p:nvPr>
        </p:nvSpPr>
        <p:spPr>
          <a:xfrm>
            <a:off x="6457950" y="6356350"/>
            <a:ext cx="2057400" cy="365125"/>
          </a:xfrm>
        </p:spPr>
        <p:txBody>
          <a:bodyPr vert="horz" lIns="91440" tIns="45720" rIns="91440" bIns="45720" rtlCol="0" anchor="ctr">
            <a:normAutofit/>
          </a:bodyPr>
          <a:lstStyle/>
          <a:p>
            <a:pPr algn="r" defTabSz="914400">
              <a:spcAft>
                <a:spcPts val="600"/>
              </a:spcAft>
              <a:defRPr/>
            </a:pPr>
            <a:fld id="{D1A1D18C-9B91-9049-9E85-D8F12C0C6AD4}" type="slidenum">
              <a:rPr lang="en-US" smtClean="0">
                <a:solidFill>
                  <a:prstClr val="black">
                    <a:tint val="75000"/>
                  </a:prstClr>
                </a:solidFill>
                <a:latin typeface="Calibri" panose="020F0502020204030204"/>
                <a:cs typeface="+mn-cs"/>
              </a:rPr>
              <a:pPr algn="r" defTabSz="914400">
                <a:spcAft>
                  <a:spcPts val="600"/>
                </a:spcAft>
                <a:defRPr/>
              </a:pPr>
              <a:t>33</a:t>
            </a:fld>
            <a:endParaRPr lang="en-US">
              <a:solidFill>
                <a:prstClr val="black">
                  <a:tint val="75000"/>
                </a:prstClr>
              </a:solidFill>
              <a:latin typeface="Calibri" panose="020F0502020204030204"/>
              <a:cs typeface="+mn-cs"/>
            </a:endParaRPr>
          </a:p>
        </p:txBody>
      </p:sp>
      <p:pic>
        <p:nvPicPr>
          <p:cNvPr id="6" name="Content Placeholder 4" descr="A close up of a logo&#10;&#10;Description generated with high confidence">
            <a:extLst>
              <a:ext uri="{FF2B5EF4-FFF2-40B4-BE49-F238E27FC236}">
                <a16:creationId xmlns:a16="http://schemas.microsoft.com/office/drawing/2014/main" xmlns="" id="{DC19B6AB-2C08-4F4D-858E-4D5FB9C1355E}"/>
              </a:ext>
            </a:extLst>
          </p:cNvPr>
          <p:cNvPicPr>
            <a:picLocks noChangeAspect="1"/>
          </p:cNvPicPr>
          <p:nvPr/>
        </p:nvPicPr>
        <p:blipFill>
          <a:blip r:embed="rId3"/>
          <a:stretch>
            <a:fillRect/>
          </a:stretch>
        </p:blipFill>
        <p:spPr>
          <a:xfrm>
            <a:off x="2563946" y="819112"/>
            <a:ext cx="6580054" cy="4826000"/>
          </a:xfrm>
          <a:prstGeom prst="rect">
            <a:avLst/>
          </a:prstGeom>
        </p:spPr>
      </p:pic>
    </p:spTree>
    <p:extLst>
      <p:ext uri="{BB962C8B-B14F-4D97-AF65-F5344CB8AC3E}">
        <p14:creationId xmlns:p14="http://schemas.microsoft.com/office/powerpoint/2010/main" val="804663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12B9C1-D32D-41D6-B510-93BD0D515A82}"/>
              </a:ext>
            </a:extLst>
          </p:cNvPr>
          <p:cNvSpPr>
            <a:spLocks noGrp="1"/>
          </p:cNvSpPr>
          <p:nvPr>
            <p:ph type="title"/>
          </p:nvPr>
        </p:nvSpPr>
        <p:spPr/>
        <p:txBody>
          <a:bodyPr>
            <a:normAutofit/>
          </a:bodyPr>
          <a:lstStyle/>
          <a:p>
            <a:r>
              <a:rPr lang="en-US" dirty="0"/>
              <a:t>Process</a:t>
            </a:r>
          </a:p>
        </p:txBody>
      </p:sp>
      <p:sp>
        <p:nvSpPr>
          <p:cNvPr id="3" name="Content Placeholder 2">
            <a:extLst>
              <a:ext uri="{FF2B5EF4-FFF2-40B4-BE49-F238E27FC236}">
                <a16:creationId xmlns:a16="http://schemas.microsoft.com/office/drawing/2014/main" xmlns="" id="{85EC68C8-0626-4423-9777-1D4811881769}"/>
              </a:ext>
            </a:extLst>
          </p:cNvPr>
          <p:cNvSpPr>
            <a:spLocks noGrp="1"/>
          </p:cNvSpPr>
          <p:nvPr>
            <p:ph sz="quarter" idx="13"/>
          </p:nvPr>
        </p:nvSpPr>
        <p:spPr/>
        <p:txBody>
          <a:bodyPr>
            <a:normAutofit/>
          </a:bodyPr>
          <a:lstStyle/>
          <a:p>
            <a:pPr marL="0" indent="0">
              <a:buNone/>
            </a:pPr>
            <a:r>
              <a:rPr lang="en-US" sz="2400" dirty="0">
                <a:solidFill>
                  <a:srgbClr val="9E1E62"/>
                </a:solidFill>
              </a:rPr>
              <a:t>Message</a:t>
            </a:r>
          </a:p>
          <a:p>
            <a:pPr marL="0" indent="0">
              <a:buNone/>
            </a:pPr>
            <a:endParaRPr lang="en-US" sz="2400" dirty="0"/>
          </a:p>
          <a:p>
            <a:pPr marL="0" indent="0">
              <a:buNone/>
            </a:pPr>
            <a:r>
              <a:rPr lang="en-US" sz="2400" dirty="0">
                <a:solidFill>
                  <a:srgbClr val="21ACE3"/>
                </a:solidFill>
              </a:rPr>
              <a:t>Role</a:t>
            </a:r>
          </a:p>
          <a:p>
            <a:pPr marL="0" indent="0">
              <a:buNone/>
            </a:pPr>
            <a:endParaRPr lang="en-US" sz="2400" dirty="0"/>
          </a:p>
          <a:p>
            <a:pPr marL="0" indent="0">
              <a:buNone/>
            </a:pPr>
            <a:endParaRPr lang="en-US" sz="1600" dirty="0"/>
          </a:p>
          <a:p>
            <a:pPr marL="0" indent="0">
              <a:buNone/>
            </a:pPr>
            <a:r>
              <a:rPr lang="en-US" sz="2400" dirty="0">
                <a:solidFill>
                  <a:srgbClr val="F15928"/>
                </a:solidFill>
              </a:rPr>
              <a:t>Action</a:t>
            </a:r>
          </a:p>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xmlns="" id="{3D19D634-3CAF-4B59-A165-F60B59DE4940}"/>
              </a:ext>
            </a:extLst>
          </p:cNvPr>
          <p:cNvSpPr txBox="1"/>
          <p:nvPr/>
        </p:nvSpPr>
        <p:spPr>
          <a:xfrm>
            <a:off x="2187326" y="1287463"/>
            <a:ext cx="5426765"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9E1E62"/>
                </a:solidFill>
              </a:rPr>
              <a:t>“Get the community involved”</a:t>
            </a:r>
          </a:p>
          <a:p>
            <a:endParaRPr lang="en-US" dirty="0"/>
          </a:p>
          <a:p>
            <a:endParaRPr lang="en-US" dirty="0"/>
          </a:p>
          <a:p>
            <a:pPr marL="285750" indent="-285750">
              <a:buFont typeface="Arial" panose="020B0604020202020204" pitchFamily="34" charset="0"/>
              <a:buChar char="•"/>
            </a:pPr>
            <a:r>
              <a:rPr lang="en-US" dirty="0">
                <a:solidFill>
                  <a:srgbClr val="21ACE3"/>
                </a:solidFill>
              </a:rPr>
              <a:t>Inform members of your community</a:t>
            </a:r>
          </a:p>
          <a:p>
            <a:pPr marL="285750" indent="-285750">
              <a:buFont typeface="Arial" panose="020B0604020202020204" pitchFamily="34" charset="0"/>
              <a:buChar char="•"/>
            </a:pPr>
            <a:r>
              <a:rPr lang="en-US" dirty="0">
                <a:solidFill>
                  <a:srgbClr val="21ACE3"/>
                </a:solidFill>
              </a:rPr>
              <a:t>Gather data for projects</a:t>
            </a:r>
          </a:p>
          <a:p>
            <a:pPr marL="285750" indent="-285750">
              <a:buFont typeface="Arial" panose="020B0604020202020204" pitchFamily="34" charset="0"/>
              <a:buChar char="•"/>
            </a:pPr>
            <a:r>
              <a:rPr lang="en-US" dirty="0">
                <a:solidFill>
                  <a:srgbClr val="21ACE3"/>
                </a:solidFill>
              </a:rPr>
              <a:t>Help provide feedback</a:t>
            </a:r>
          </a:p>
          <a:p>
            <a:endParaRPr lang="en-US" dirty="0"/>
          </a:p>
          <a:p>
            <a:endParaRPr lang="en-US" dirty="0"/>
          </a:p>
          <a:p>
            <a:pPr marL="285750" indent="-285750">
              <a:buFont typeface="Arial" panose="020B0604020202020204" pitchFamily="34" charset="0"/>
              <a:buChar char="•"/>
            </a:pPr>
            <a:r>
              <a:rPr lang="en-US" dirty="0">
                <a:solidFill>
                  <a:srgbClr val="F15928"/>
                </a:solidFill>
              </a:rPr>
              <a:t>Gather community events and contact info for community leaders</a:t>
            </a:r>
          </a:p>
          <a:p>
            <a:pPr marL="285750" indent="-285750">
              <a:buFont typeface="Arial" panose="020B0604020202020204" pitchFamily="34" charset="0"/>
              <a:buChar char="•"/>
            </a:pPr>
            <a:r>
              <a:rPr lang="en-US" dirty="0">
                <a:solidFill>
                  <a:srgbClr val="F15928"/>
                </a:solidFill>
              </a:rPr>
              <a:t>Communities covered (Identify gaps)</a:t>
            </a:r>
          </a:p>
          <a:p>
            <a:pPr marL="285750" indent="-285750">
              <a:buFont typeface="Arial" panose="020B0604020202020204" pitchFamily="34" charset="0"/>
              <a:buChar char="•"/>
            </a:pPr>
            <a:r>
              <a:rPr lang="en-US" dirty="0">
                <a:solidFill>
                  <a:srgbClr val="F15928"/>
                </a:solidFill>
              </a:rPr>
              <a:t>Email addresses</a:t>
            </a:r>
          </a:p>
        </p:txBody>
      </p:sp>
      <p:sp>
        <p:nvSpPr>
          <p:cNvPr id="4" name="Slide Number Placeholder 3">
            <a:extLst>
              <a:ext uri="{FF2B5EF4-FFF2-40B4-BE49-F238E27FC236}">
                <a16:creationId xmlns:a16="http://schemas.microsoft.com/office/drawing/2014/main" xmlns="" id="{FBE01AAF-6AF7-4F92-A71B-C35E25969C2A}"/>
              </a:ext>
            </a:extLst>
          </p:cNvPr>
          <p:cNvSpPr>
            <a:spLocks noGrp="1"/>
          </p:cNvSpPr>
          <p:nvPr>
            <p:ph type="sldNum" sz="quarter" idx="16"/>
          </p:nvPr>
        </p:nvSpPr>
        <p:spPr/>
        <p:txBody>
          <a:bodyPr/>
          <a:lstStyle/>
          <a:p>
            <a:fld id="{D1A1D18C-9B91-9049-9E85-D8F12C0C6AD4}" type="slidenum">
              <a:rPr lang="en-US" smtClean="0"/>
              <a:pPr/>
              <a:t>34</a:t>
            </a:fld>
            <a:endParaRPr lang="en-US" dirty="0"/>
          </a:p>
        </p:txBody>
      </p:sp>
    </p:spTree>
    <p:extLst>
      <p:ext uri="{BB962C8B-B14F-4D97-AF65-F5344CB8AC3E}">
        <p14:creationId xmlns:p14="http://schemas.microsoft.com/office/powerpoint/2010/main" val="3374880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6141C-08A5-44D5-9E05-69318DDFBB3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CVC’s Action List</a:t>
            </a:r>
          </a:p>
        </p:txBody>
      </p:sp>
      <p:graphicFrame>
        <p:nvGraphicFramePr>
          <p:cNvPr id="6" name="Content Placeholder 2"/>
          <p:cNvGraphicFramePr>
            <a:graphicFrameLocks noGrp="1"/>
          </p:cNvGraphicFramePr>
          <p:nvPr>
            <p:ph sz="quarter" idx="13"/>
            <p:extLst>
              <p:ext uri="{D42A27DB-BD31-4B8C-83A1-F6EECF244321}">
                <p14:modId xmlns:p14="http://schemas.microsoft.com/office/powerpoint/2010/main" val="1616933977"/>
              </p:ext>
            </p:extLst>
          </p:nvPr>
        </p:nvGraphicFramePr>
        <p:xfrm>
          <a:off x="708025" y="1287463"/>
          <a:ext cx="8051800" cy="482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xmlns="" id="{4D549C91-5AB8-4850-8C8E-06E588FC9848}"/>
              </a:ext>
            </a:extLst>
          </p:cNvPr>
          <p:cNvSpPr>
            <a:spLocks noGrp="1"/>
          </p:cNvSpPr>
          <p:nvPr>
            <p:ph type="sldNum" sz="quarter" idx="16"/>
          </p:nvPr>
        </p:nvSpPr>
        <p:spPr/>
        <p:txBody>
          <a:bodyPr vert="horz" lIns="91440" tIns="45720" rIns="91440" bIns="45720" rtlCol="0" anchor="ctr">
            <a:normAutofit/>
          </a:bodyPr>
          <a:lstStyle/>
          <a:p>
            <a:pPr algn="r" defTabSz="914400">
              <a:spcAft>
                <a:spcPts val="600"/>
              </a:spcAft>
            </a:pPr>
            <a:fld id="{D1A1D18C-9B91-9049-9E85-D8F12C0C6AD4}" type="slidenum">
              <a:rPr lang="en-US" smtClean="0">
                <a:solidFill>
                  <a:schemeClr val="tx1">
                    <a:tint val="75000"/>
                  </a:schemeClr>
                </a:solidFill>
                <a:latin typeface="+mn-lt"/>
                <a:cs typeface="+mn-cs"/>
              </a:rPr>
              <a:pPr algn="r" defTabSz="914400">
                <a:spcAft>
                  <a:spcPts val="600"/>
                </a:spcAft>
              </a:pPr>
              <a:t>35</a:t>
            </a:fld>
            <a:endParaRPr lang="en-US">
              <a:solidFill>
                <a:schemeClr val="tx1">
                  <a:tint val="75000"/>
                </a:schemeClr>
              </a:solidFill>
              <a:latin typeface="+mn-lt"/>
              <a:cs typeface="+mn-cs"/>
            </a:endParaRPr>
          </a:p>
        </p:txBody>
      </p:sp>
    </p:spTree>
    <p:extLst>
      <p:ext uri="{BB962C8B-B14F-4D97-AF65-F5344CB8AC3E}">
        <p14:creationId xmlns:p14="http://schemas.microsoft.com/office/powerpoint/2010/main" val="530422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BC5F9752-5633-4A0F-AFA0-DF44636BAF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0546" y="1289817"/>
            <a:ext cx="1541780" cy="1541780"/>
          </a:xfrm>
          <a:prstGeom prst="rect">
            <a:avLst/>
          </a:prstGeom>
        </p:spPr>
      </p:pic>
      <p:sp>
        <p:nvSpPr>
          <p:cNvPr id="2" name="Title 1">
            <a:extLst>
              <a:ext uri="{FF2B5EF4-FFF2-40B4-BE49-F238E27FC236}">
                <a16:creationId xmlns:a16="http://schemas.microsoft.com/office/drawing/2014/main" xmlns="" id="{3BF34DF0-4E74-4183-BA0D-909FD68F1991}"/>
              </a:ext>
            </a:extLst>
          </p:cNvPr>
          <p:cNvSpPr>
            <a:spLocks noGrp="1"/>
          </p:cNvSpPr>
          <p:nvPr>
            <p:ph type="title"/>
          </p:nvPr>
        </p:nvSpPr>
        <p:spPr>
          <a:xfrm>
            <a:off x="325121" y="2831597"/>
            <a:ext cx="2397760" cy="2743200"/>
          </a:xfrm>
        </p:spPr>
        <p:txBody>
          <a:bodyPr vert="horz" lIns="91440" tIns="45720" rIns="91440" bIns="45720" rtlCol="0" anchor="t">
            <a:normAutofit/>
          </a:bodyPr>
          <a:lstStyle/>
          <a:p>
            <a:pPr algn="ctr" defTabSz="914400">
              <a:lnSpc>
                <a:spcPct val="90000"/>
              </a:lnSpc>
            </a:pPr>
            <a:r>
              <a:rPr lang="en-US" sz="3400" kern="1200" dirty="0">
                <a:solidFill>
                  <a:schemeClr val="tx1"/>
                </a:solidFill>
                <a:latin typeface="+mj-lt"/>
                <a:ea typeface="+mj-ea"/>
                <a:cs typeface="+mj-cs"/>
              </a:rPr>
              <a:t>Community Health Workers (CHW)</a:t>
            </a:r>
          </a:p>
        </p:txBody>
      </p:sp>
      <p:sp>
        <p:nvSpPr>
          <p:cNvPr id="3" name="Content Placeholder 2">
            <a:extLst>
              <a:ext uri="{FF2B5EF4-FFF2-40B4-BE49-F238E27FC236}">
                <a16:creationId xmlns:a16="http://schemas.microsoft.com/office/drawing/2014/main" xmlns="" id="{1F4473CF-9730-4135-A246-403659CE2D32}"/>
              </a:ext>
            </a:extLst>
          </p:cNvPr>
          <p:cNvSpPr>
            <a:spLocks noGrp="1"/>
          </p:cNvSpPr>
          <p:nvPr>
            <p:ph sz="quarter" idx="13"/>
          </p:nvPr>
        </p:nvSpPr>
        <p:spPr>
          <a:xfrm>
            <a:off x="3048000" y="643467"/>
            <a:ext cx="5467349" cy="5533496"/>
          </a:xfrm>
        </p:spPr>
        <p:txBody>
          <a:bodyPr vert="horz" lIns="91440" tIns="45720" rIns="91440" bIns="45720" rtlCol="0" anchor="ctr">
            <a:normAutofit/>
          </a:bodyPr>
          <a:lstStyle/>
          <a:p>
            <a:pPr indent="-228600" defTabSz="914400">
              <a:lnSpc>
                <a:spcPct val="90000"/>
              </a:lnSpc>
              <a:spcAft>
                <a:spcPts val="1200"/>
              </a:spcAft>
              <a:buFont typeface="Arial" panose="020B0604020202020204" pitchFamily="34" charset="0"/>
              <a:buChar char="•"/>
            </a:pPr>
            <a:r>
              <a:rPr lang="en-US" sz="2000" dirty="0">
                <a:solidFill>
                  <a:schemeClr val="tx1"/>
                </a:solidFill>
              </a:rPr>
              <a:t>Help reach members within close knit networks</a:t>
            </a:r>
          </a:p>
          <a:p>
            <a:pPr indent="-228600" defTabSz="914400">
              <a:lnSpc>
                <a:spcPct val="90000"/>
              </a:lnSpc>
              <a:spcAft>
                <a:spcPts val="1200"/>
              </a:spcAft>
              <a:buFont typeface="Arial" panose="020B0604020202020204" pitchFamily="34" charset="0"/>
              <a:buChar char="•"/>
            </a:pPr>
            <a:r>
              <a:rPr lang="en-US" sz="2000" dirty="0">
                <a:solidFill>
                  <a:schemeClr val="tx1"/>
                </a:solidFill>
              </a:rPr>
              <a:t>Trusted members of the community, systems and/or policy makers</a:t>
            </a:r>
          </a:p>
          <a:p>
            <a:pPr indent="-228600" defTabSz="914400">
              <a:lnSpc>
                <a:spcPct val="90000"/>
              </a:lnSpc>
              <a:spcAft>
                <a:spcPts val="1200"/>
              </a:spcAft>
              <a:buFont typeface="Arial" panose="020B0604020202020204" pitchFamily="34" charset="0"/>
              <a:buChar char="•"/>
            </a:pPr>
            <a:r>
              <a:rPr lang="en-US" sz="2000" dirty="0">
                <a:solidFill>
                  <a:schemeClr val="tx1"/>
                </a:solidFill>
              </a:rPr>
              <a:t>Provide valuable feedback from communities that may help improve the service delivery systems</a:t>
            </a:r>
          </a:p>
          <a:p>
            <a:pPr indent="-228600" defTabSz="914400">
              <a:lnSpc>
                <a:spcPct val="90000"/>
              </a:lnSpc>
              <a:spcAft>
                <a:spcPts val="1200"/>
              </a:spcAft>
              <a:buFont typeface="Arial" panose="020B0604020202020204" pitchFamily="34" charset="0"/>
              <a:buChar char="•"/>
            </a:pPr>
            <a:r>
              <a:rPr lang="en-US" sz="2000" dirty="0">
                <a:solidFill>
                  <a:schemeClr val="tx1"/>
                </a:solidFill>
              </a:rPr>
              <a:t>Not just medical providers, but a member of your network who looks after you</a:t>
            </a:r>
          </a:p>
        </p:txBody>
      </p:sp>
      <p:sp>
        <p:nvSpPr>
          <p:cNvPr id="4" name="Slide Number Placeholder 3">
            <a:extLst>
              <a:ext uri="{FF2B5EF4-FFF2-40B4-BE49-F238E27FC236}">
                <a16:creationId xmlns:a16="http://schemas.microsoft.com/office/drawing/2014/main" xmlns="" id="{799A5FB4-3925-4145-AD16-0C774E46583A}"/>
              </a:ext>
            </a:extLst>
          </p:cNvPr>
          <p:cNvSpPr>
            <a:spLocks noGrp="1"/>
          </p:cNvSpPr>
          <p:nvPr>
            <p:ph type="sldNum" sz="quarter" idx="16"/>
          </p:nvPr>
        </p:nvSpPr>
        <p:spPr>
          <a:xfrm>
            <a:off x="6457950" y="6356350"/>
            <a:ext cx="2057400" cy="365125"/>
          </a:xfrm>
        </p:spPr>
        <p:txBody>
          <a:bodyPr vert="horz" lIns="91440" tIns="45720" rIns="91440" bIns="45720" rtlCol="0" anchor="ctr">
            <a:normAutofit/>
          </a:bodyPr>
          <a:lstStyle/>
          <a:p>
            <a:pPr algn="r" defTabSz="914400">
              <a:spcAft>
                <a:spcPts val="600"/>
              </a:spcAft>
            </a:pPr>
            <a:fld id="{D1A1D18C-9B91-9049-9E85-D8F12C0C6AD4}" type="slidenum">
              <a:rPr lang="en-US" smtClean="0">
                <a:solidFill>
                  <a:schemeClr val="tx1">
                    <a:tint val="75000"/>
                  </a:schemeClr>
                </a:solidFill>
                <a:latin typeface="+mn-lt"/>
                <a:cs typeface="+mn-cs"/>
              </a:rPr>
              <a:pPr algn="r" defTabSz="914400">
                <a:spcAft>
                  <a:spcPts val="600"/>
                </a:spcAft>
              </a:pPr>
              <a:t>36</a:t>
            </a:fld>
            <a:endParaRPr lang="en-US">
              <a:solidFill>
                <a:schemeClr val="tx1">
                  <a:tint val="75000"/>
                </a:schemeClr>
              </a:solidFill>
              <a:latin typeface="+mn-lt"/>
              <a:cs typeface="+mn-cs"/>
            </a:endParaRPr>
          </a:p>
        </p:txBody>
      </p:sp>
      <p:sp>
        <p:nvSpPr>
          <p:cNvPr id="5" name="TextBox 4">
            <a:extLst>
              <a:ext uri="{FF2B5EF4-FFF2-40B4-BE49-F238E27FC236}">
                <a16:creationId xmlns:a16="http://schemas.microsoft.com/office/drawing/2014/main" xmlns="" id="{4EC72C8C-A9D0-4A86-B828-841BC72D3A53}"/>
              </a:ext>
            </a:extLst>
          </p:cNvPr>
          <p:cNvSpPr txBox="1"/>
          <p:nvPr/>
        </p:nvSpPr>
        <p:spPr>
          <a:xfrm>
            <a:off x="760546" y="323385"/>
            <a:ext cx="7457903" cy="584775"/>
          </a:xfrm>
          <a:prstGeom prst="rect">
            <a:avLst/>
          </a:prstGeom>
          <a:noFill/>
        </p:spPr>
        <p:txBody>
          <a:bodyPr wrap="square" rtlCol="0">
            <a:spAutoFit/>
          </a:bodyPr>
          <a:lstStyle/>
          <a:p>
            <a:r>
              <a:rPr lang="en-US" sz="3200" dirty="0"/>
              <a:t>The Role of Community Health Workers</a:t>
            </a:r>
          </a:p>
        </p:txBody>
      </p:sp>
    </p:spTree>
    <p:extLst>
      <p:ext uri="{BB962C8B-B14F-4D97-AF65-F5344CB8AC3E}">
        <p14:creationId xmlns:p14="http://schemas.microsoft.com/office/powerpoint/2010/main" val="79168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26001A-1667-4459-A803-145B9F2016C6}"/>
              </a:ext>
            </a:extLst>
          </p:cNvPr>
          <p:cNvPicPr>
            <a:picLocks noChangeAspect="1"/>
          </p:cNvPicPr>
          <p:nvPr/>
        </p:nvPicPr>
        <p:blipFill>
          <a:blip r:embed="rId2"/>
          <a:stretch>
            <a:fillRect/>
          </a:stretch>
        </p:blipFill>
        <p:spPr>
          <a:xfrm>
            <a:off x="2799118" y="3700463"/>
            <a:ext cx="4046508" cy="3043225"/>
          </a:xfrm>
          <a:prstGeom prst="rect">
            <a:avLst/>
          </a:prstGeom>
        </p:spPr>
      </p:pic>
      <p:sp>
        <p:nvSpPr>
          <p:cNvPr id="2" name="Title 1">
            <a:extLst>
              <a:ext uri="{FF2B5EF4-FFF2-40B4-BE49-F238E27FC236}">
                <a16:creationId xmlns:a16="http://schemas.microsoft.com/office/drawing/2014/main" xmlns="" id="{9AFEC1BA-2643-42F6-ABD7-746D6564857D}"/>
              </a:ext>
            </a:extLst>
          </p:cNvPr>
          <p:cNvSpPr>
            <a:spLocks noGrp="1"/>
          </p:cNvSpPr>
          <p:nvPr>
            <p:ph type="title"/>
          </p:nvPr>
        </p:nvSpPr>
        <p:spPr>
          <a:xfrm>
            <a:off x="707572" y="55717"/>
            <a:ext cx="8229600" cy="1143000"/>
          </a:xfrm>
        </p:spPr>
        <p:txBody>
          <a:bodyPr/>
          <a:lstStyle/>
          <a:p>
            <a:r>
              <a:rPr lang="en-US"/>
              <a:t>Overview</a:t>
            </a:r>
            <a:endParaRPr lang="en-US" dirty="0"/>
          </a:p>
        </p:txBody>
      </p:sp>
      <p:sp>
        <p:nvSpPr>
          <p:cNvPr id="3" name="Content Placeholder 2">
            <a:extLst>
              <a:ext uri="{FF2B5EF4-FFF2-40B4-BE49-F238E27FC236}">
                <a16:creationId xmlns:a16="http://schemas.microsoft.com/office/drawing/2014/main" xmlns="" id="{19E5B2A1-0785-4C18-943C-AB10FC66BD41}"/>
              </a:ext>
            </a:extLst>
          </p:cNvPr>
          <p:cNvSpPr>
            <a:spLocks noGrp="1"/>
          </p:cNvSpPr>
          <p:nvPr>
            <p:ph sz="quarter" idx="13"/>
          </p:nvPr>
        </p:nvSpPr>
        <p:spPr>
          <a:xfrm>
            <a:off x="707572" y="1287463"/>
            <a:ext cx="8051800" cy="4826000"/>
          </a:xfrm>
        </p:spPr>
        <p:txBody>
          <a:bodyPr/>
          <a:lstStyle/>
          <a:p>
            <a:pPr>
              <a:spcAft>
                <a:spcPts val="1200"/>
              </a:spcAft>
            </a:pPr>
            <a:r>
              <a:rPr lang="en-US" sz="2000">
                <a:solidFill>
                  <a:schemeClr val="tx1"/>
                </a:solidFill>
              </a:rPr>
              <a:t>Recognizing that whole person health is essential to health reform by reducing health care costs and addressing the social determinants of health</a:t>
            </a:r>
          </a:p>
          <a:p>
            <a:pPr>
              <a:spcAft>
                <a:spcPts val="1200"/>
              </a:spcAft>
            </a:pPr>
            <a:r>
              <a:rPr lang="en-US" sz="2000">
                <a:solidFill>
                  <a:schemeClr val="tx1"/>
                </a:solidFill>
              </a:rPr>
              <a:t>Community Engagement is necessary to understand system barriers and challenges, but must be involved in their solution development</a:t>
            </a:r>
          </a:p>
          <a:p>
            <a:pPr>
              <a:spcAft>
                <a:spcPts val="1200"/>
              </a:spcAft>
            </a:pPr>
            <a:r>
              <a:rPr lang="en-US" sz="2000">
                <a:solidFill>
                  <a:schemeClr val="tx1"/>
                </a:solidFill>
              </a:rPr>
              <a:t>Community Health Workers are just as essential as professional medical providers</a:t>
            </a:r>
            <a:endParaRPr lang="en-US" sz="2000" dirty="0">
              <a:solidFill>
                <a:schemeClr val="tx1"/>
              </a:solidFill>
            </a:endParaRPr>
          </a:p>
        </p:txBody>
      </p:sp>
      <p:sp>
        <p:nvSpPr>
          <p:cNvPr id="4" name="Slide Number Placeholder 3">
            <a:extLst>
              <a:ext uri="{FF2B5EF4-FFF2-40B4-BE49-F238E27FC236}">
                <a16:creationId xmlns:a16="http://schemas.microsoft.com/office/drawing/2014/main" xmlns="" id="{9F6574EC-2DF5-4532-BA2C-538CF6CC5A79}"/>
              </a:ext>
            </a:extLst>
          </p:cNvPr>
          <p:cNvSpPr>
            <a:spLocks noGrp="1"/>
          </p:cNvSpPr>
          <p:nvPr>
            <p:ph type="sldNum" sz="quarter" idx="16"/>
          </p:nvPr>
        </p:nvSpPr>
        <p:spPr>
          <a:xfrm>
            <a:off x="8686799" y="6412495"/>
            <a:ext cx="454203" cy="365125"/>
          </a:xfrm>
        </p:spPr>
        <p:txBody>
          <a:bodyPr/>
          <a:lstStyle/>
          <a:p>
            <a:fld id="{D1A1D18C-9B91-9049-9E85-D8F12C0C6AD4}" type="slidenum">
              <a:rPr lang="en-US" smtClean="0"/>
              <a:pPr/>
              <a:t>37</a:t>
            </a:fld>
            <a:endParaRPr lang="en-US" dirty="0"/>
          </a:p>
        </p:txBody>
      </p:sp>
    </p:spTree>
    <p:extLst>
      <p:ext uri="{BB962C8B-B14F-4D97-AF65-F5344CB8AC3E}">
        <p14:creationId xmlns:p14="http://schemas.microsoft.com/office/powerpoint/2010/main" val="1584967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xmlns=""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10">
            <a:extLst>
              <a:ext uri="{FF2B5EF4-FFF2-40B4-BE49-F238E27FC236}">
                <a16:creationId xmlns:a16="http://schemas.microsoft.com/office/drawing/2014/main" xmlns=""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rot="16200000">
            <a:off x="113157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12">
            <a:extLst>
              <a:ext uri="{FF2B5EF4-FFF2-40B4-BE49-F238E27FC236}">
                <a16:creationId xmlns:a16="http://schemas.microsoft.com/office/drawing/2014/main" xmlns=""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49672" y="5004581"/>
            <a:ext cx="721797"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14">
            <a:extLst>
              <a:ext uri="{FF2B5EF4-FFF2-40B4-BE49-F238E27FC236}">
                <a16:creationId xmlns:a16="http://schemas.microsoft.com/office/drawing/2014/main" xmlns=""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47793" y="4865965"/>
            <a:ext cx="220272"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16">
            <a:extLst>
              <a:ext uri="{FF2B5EF4-FFF2-40B4-BE49-F238E27FC236}">
                <a16:creationId xmlns:a16="http://schemas.microsoft.com/office/drawing/2014/main" xmlns="" id="{11394CD8-BD30-4B74-86F4-51FDF33834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9084" y="0"/>
            <a:ext cx="4274916"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45ACE0A-70A1-404A-A9C1-9B1A621BB0C4}"/>
              </a:ext>
            </a:extLst>
          </p:cNvPr>
          <p:cNvSpPr>
            <a:spLocks noGrp="1"/>
          </p:cNvSpPr>
          <p:nvPr>
            <p:ph type="title"/>
          </p:nvPr>
        </p:nvSpPr>
        <p:spPr>
          <a:xfrm>
            <a:off x="480059" y="4526280"/>
            <a:ext cx="5558011" cy="1737360"/>
          </a:xfrm>
        </p:spPr>
        <p:txBody>
          <a:bodyPr vert="horz" lIns="91440" tIns="45720" rIns="91440" bIns="45720" rtlCol="0" anchor="ctr">
            <a:normAutofit/>
          </a:bodyPr>
          <a:lstStyle/>
          <a:p>
            <a:pPr defTabSz="914400">
              <a:lnSpc>
                <a:spcPct val="90000"/>
              </a:lnSpc>
            </a:pPr>
            <a:r>
              <a:rPr lang="en-US" sz="4200" kern="1200" dirty="0">
                <a:solidFill>
                  <a:schemeClr val="tx1"/>
                </a:solidFill>
                <a:latin typeface="+mj-lt"/>
                <a:ea typeface="+mj-ea"/>
                <a:cs typeface="+mj-cs"/>
              </a:rPr>
              <a:t>Thank you!</a:t>
            </a:r>
          </a:p>
        </p:txBody>
      </p:sp>
      <p:sp>
        <p:nvSpPr>
          <p:cNvPr id="3" name="Content Placeholder 2">
            <a:extLst>
              <a:ext uri="{FF2B5EF4-FFF2-40B4-BE49-F238E27FC236}">
                <a16:creationId xmlns:a16="http://schemas.microsoft.com/office/drawing/2014/main" xmlns="" id="{4F67E848-37A5-4F09-8EDC-2BCD82F5F55E}"/>
              </a:ext>
            </a:extLst>
          </p:cNvPr>
          <p:cNvSpPr>
            <a:spLocks noGrp="1"/>
          </p:cNvSpPr>
          <p:nvPr>
            <p:ph sz="quarter" idx="4294967295"/>
          </p:nvPr>
        </p:nvSpPr>
        <p:spPr>
          <a:xfrm>
            <a:off x="480060" y="595293"/>
            <a:ext cx="5976496" cy="3463951"/>
          </a:xfrm>
        </p:spPr>
        <p:txBody>
          <a:bodyPr vert="horz" lIns="91440" tIns="45720" rIns="91440" bIns="45720" rtlCol="0" anchor="ctr">
            <a:normAutofit/>
          </a:bodyPr>
          <a:lstStyle/>
          <a:p>
            <a:pPr defTabSz="914400">
              <a:lnSpc>
                <a:spcPct val="90000"/>
              </a:lnSpc>
            </a:pPr>
            <a:r>
              <a:rPr lang="en-US" sz="3200" dirty="0">
                <a:solidFill>
                  <a:schemeClr val="tx1"/>
                </a:solidFill>
              </a:rPr>
              <a:t>Questions?</a:t>
            </a:r>
          </a:p>
          <a:p>
            <a:pPr indent="-228600" defTabSz="914400">
              <a:lnSpc>
                <a:spcPct val="90000"/>
              </a:lnSpc>
              <a:buFont typeface="Arial" panose="020B0604020202020204" pitchFamily="34" charset="0"/>
              <a:buChar char="•"/>
            </a:pPr>
            <a:endParaRPr lang="en-US" sz="1600" dirty="0">
              <a:solidFill>
                <a:schemeClr val="tx1"/>
              </a:solidFill>
            </a:endParaRPr>
          </a:p>
          <a:p>
            <a:pPr defTabSz="914400">
              <a:lnSpc>
                <a:spcPct val="90000"/>
              </a:lnSpc>
            </a:pPr>
            <a:r>
              <a:rPr lang="en-US" dirty="0">
                <a:solidFill>
                  <a:schemeClr val="tx1"/>
                </a:solidFill>
              </a:rPr>
              <a:t>Liszet Chavez-Avila, MSW</a:t>
            </a:r>
          </a:p>
          <a:p>
            <a:pPr defTabSz="914400">
              <a:lnSpc>
                <a:spcPct val="90000"/>
              </a:lnSpc>
            </a:pPr>
            <a:r>
              <a:rPr lang="en-US" dirty="0">
                <a:solidFill>
                  <a:schemeClr val="tx1"/>
                </a:solidFill>
              </a:rPr>
              <a:t>Community Voice Council, Coordinator</a:t>
            </a:r>
          </a:p>
          <a:p>
            <a:pPr defTabSz="914400">
              <a:lnSpc>
                <a:spcPct val="90000"/>
              </a:lnSpc>
            </a:pPr>
            <a:r>
              <a:rPr lang="en-US" dirty="0">
                <a:solidFill>
                  <a:schemeClr val="tx1"/>
                </a:solidFill>
              </a:rPr>
              <a:t>Liszet@piercecountyach.org</a:t>
            </a:r>
          </a:p>
        </p:txBody>
      </p:sp>
      <p:sp>
        <p:nvSpPr>
          <p:cNvPr id="4" name="Slide Number Placeholder 3">
            <a:extLst>
              <a:ext uri="{FF2B5EF4-FFF2-40B4-BE49-F238E27FC236}">
                <a16:creationId xmlns:a16="http://schemas.microsoft.com/office/drawing/2014/main" xmlns="" id="{DEE4253E-3C68-47C5-8F23-89D5B6FA5A4A}"/>
              </a:ext>
            </a:extLst>
          </p:cNvPr>
          <p:cNvSpPr>
            <a:spLocks noGrp="1"/>
          </p:cNvSpPr>
          <p:nvPr>
            <p:ph type="sldNum" sz="quarter" idx="4294967295"/>
          </p:nvPr>
        </p:nvSpPr>
        <p:spPr>
          <a:xfrm>
            <a:off x="8313575" y="6350238"/>
            <a:ext cx="274320" cy="365125"/>
          </a:xfrm>
          <a:prstGeom prst="ellipse">
            <a:avLst/>
          </a:prstGeom>
          <a:solidFill>
            <a:schemeClr val="tx1">
              <a:lumMod val="65000"/>
              <a:lumOff val="35000"/>
            </a:schemeClr>
          </a:solidFill>
        </p:spPr>
        <p:txBody>
          <a:bodyPr vert="horz" lIns="91440" tIns="45720" rIns="91440" bIns="45720" rtlCol="0" anchor="ctr">
            <a:normAutofit fontScale="70000" lnSpcReduction="20000"/>
          </a:bodyPr>
          <a:lstStyle/>
          <a:p>
            <a:pPr defTabSz="914400">
              <a:spcAft>
                <a:spcPts val="600"/>
              </a:spcAft>
            </a:pPr>
            <a:fld id="{D1A1D18C-9B91-9049-9E85-D8F12C0C6AD4}" type="slidenum">
              <a:rPr lang="en-US" sz="900">
                <a:solidFill>
                  <a:srgbClr val="FFFFFF"/>
                </a:solidFill>
                <a:latin typeface="+mn-lt"/>
                <a:cs typeface="+mn-cs"/>
              </a:rPr>
              <a:pPr defTabSz="914400">
                <a:spcAft>
                  <a:spcPts val="600"/>
                </a:spcAft>
              </a:pPr>
              <a:t>38</a:t>
            </a:fld>
            <a:endParaRPr lang="en-US" sz="900">
              <a:solidFill>
                <a:srgbClr val="FFFFFF"/>
              </a:solidFill>
              <a:latin typeface="+mn-lt"/>
              <a:cs typeface="+mn-cs"/>
            </a:endParaRPr>
          </a:p>
        </p:txBody>
      </p:sp>
    </p:spTree>
    <p:extLst>
      <p:ext uri="{BB962C8B-B14F-4D97-AF65-F5344CB8AC3E}">
        <p14:creationId xmlns:p14="http://schemas.microsoft.com/office/powerpoint/2010/main" val="1246760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2411"/>
            <a:ext cx="5842000" cy="1897589"/>
          </a:xfrm>
        </p:spPr>
        <p:txBody>
          <a:bodyPr/>
          <a:lstStyle/>
          <a:p>
            <a:r>
              <a:rPr lang="en-US" dirty="0"/>
              <a:t>Question for the audience: </a:t>
            </a:r>
            <a:br>
              <a:rPr lang="en-US" dirty="0"/>
            </a:br>
            <a:r>
              <a:rPr lang="en-US" dirty="0"/>
              <a:t>Who takes care of you when you don’t feel well?</a:t>
            </a:r>
          </a:p>
        </p:txBody>
      </p:sp>
    </p:spTree>
    <p:extLst>
      <p:ext uri="{BB962C8B-B14F-4D97-AF65-F5344CB8AC3E}">
        <p14:creationId xmlns:p14="http://schemas.microsoft.com/office/powerpoint/2010/main" val="39937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8FC02-5975-48C8-AD91-AA3BD131AB4E}"/>
              </a:ext>
            </a:extLst>
          </p:cNvPr>
          <p:cNvSpPr>
            <a:spLocks noGrp="1"/>
          </p:cNvSpPr>
          <p:nvPr>
            <p:ph type="title"/>
          </p:nvPr>
        </p:nvSpPr>
        <p:spPr/>
        <p:txBody>
          <a:bodyPr/>
          <a:lstStyle/>
          <a:p>
            <a:r>
              <a:rPr lang="en-US" dirty="0"/>
              <a:t>Origins of “Health Care”</a:t>
            </a:r>
          </a:p>
        </p:txBody>
      </p:sp>
    </p:spTree>
    <p:extLst>
      <p:ext uri="{BB962C8B-B14F-4D97-AF65-F5344CB8AC3E}">
        <p14:creationId xmlns:p14="http://schemas.microsoft.com/office/powerpoint/2010/main" val="1124784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holisticmaternalnewbornhealth.org/wp-content/uploads/2013/02/African-American-Midwife.jpg">
            <a:extLst>
              <a:ext uri="{FF2B5EF4-FFF2-40B4-BE49-F238E27FC236}">
                <a16:creationId xmlns:a16="http://schemas.microsoft.com/office/drawing/2014/main" xmlns="" id="{ADE2A00B-195A-41E4-94C0-6C92E25A9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89" r="20636"/>
          <a:stretch/>
        </p:blipFill>
        <p:spPr bwMode="auto">
          <a:xfrm>
            <a:off x="5667306" y="10"/>
            <a:ext cx="3476693"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A2EE23F6-AAB3-4613-BDE5-5B16279898BF}"/>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lnSpc>
                <a:spcPct val="90000"/>
              </a:lnSpc>
            </a:pPr>
            <a:r>
              <a:rPr lang="en-US" dirty="0">
                <a:latin typeface="+mj-lt"/>
                <a:cs typeface="+mj-cs"/>
              </a:rPr>
              <a:t>Midwives in our African American Community</a:t>
            </a:r>
          </a:p>
        </p:txBody>
      </p:sp>
      <p:sp>
        <p:nvSpPr>
          <p:cNvPr id="3" name="Content Placeholder 2">
            <a:extLst>
              <a:ext uri="{FF2B5EF4-FFF2-40B4-BE49-F238E27FC236}">
                <a16:creationId xmlns:a16="http://schemas.microsoft.com/office/drawing/2014/main" xmlns="" id="{F8455BD1-C3E2-4F0A-A618-4170AC953E17}"/>
              </a:ext>
            </a:extLst>
          </p:cNvPr>
          <p:cNvSpPr>
            <a:spLocks noGrp="1"/>
          </p:cNvSpPr>
          <p:nvPr>
            <p:ph sz="quarter" idx="13"/>
          </p:nvPr>
        </p:nvSpPr>
        <p:spPr>
          <a:xfrm>
            <a:off x="486697" y="2438400"/>
            <a:ext cx="4939867" cy="3785419"/>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3200" dirty="0">
                <a:solidFill>
                  <a:schemeClr val="tx1"/>
                </a:solidFill>
              </a:rPr>
              <a:t>Pillar of the community</a:t>
            </a:r>
          </a:p>
          <a:p>
            <a:pPr marL="57150" indent="0" defTabSz="914400">
              <a:lnSpc>
                <a:spcPct val="90000"/>
              </a:lnSpc>
              <a:buNone/>
            </a:pPr>
            <a:endParaRPr lang="en-US" sz="3200" dirty="0">
              <a:solidFill>
                <a:schemeClr val="tx1"/>
              </a:solidFill>
            </a:endParaRPr>
          </a:p>
          <a:p>
            <a:pPr indent="-228600" defTabSz="914400">
              <a:lnSpc>
                <a:spcPct val="90000"/>
              </a:lnSpc>
              <a:buFont typeface="Arial" panose="020B0604020202020204" pitchFamily="34" charset="0"/>
              <a:buChar char="•"/>
            </a:pPr>
            <a:r>
              <a:rPr lang="en-US" sz="3200" dirty="0">
                <a:solidFill>
                  <a:schemeClr val="tx1"/>
                </a:solidFill>
              </a:rPr>
              <a:t>Held the community together</a:t>
            </a:r>
          </a:p>
          <a:p>
            <a:pPr marL="57150" indent="0" defTabSz="914400">
              <a:lnSpc>
                <a:spcPct val="90000"/>
              </a:lnSpc>
              <a:buNone/>
            </a:pPr>
            <a:endParaRPr lang="en-US" sz="3200" dirty="0">
              <a:solidFill>
                <a:schemeClr val="tx1"/>
              </a:solidFill>
            </a:endParaRPr>
          </a:p>
          <a:p>
            <a:pPr indent="-228600" defTabSz="914400">
              <a:lnSpc>
                <a:spcPct val="90000"/>
              </a:lnSpc>
              <a:buFont typeface="Arial" panose="020B0604020202020204" pitchFamily="34" charset="0"/>
              <a:buChar char="•"/>
            </a:pPr>
            <a:r>
              <a:rPr lang="en-US" sz="3200" dirty="0">
                <a:solidFill>
                  <a:schemeClr val="tx1"/>
                </a:solidFill>
              </a:rPr>
              <a:t>Maintained traditions that solidified families </a:t>
            </a:r>
          </a:p>
        </p:txBody>
      </p:sp>
      <p:sp>
        <p:nvSpPr>
          <p:cNvPr id="4" name="Slide Number Placeholder 3">
            <a:extLst>
              <a:ext uri="{FF2B5EF4-FFF2-40B4-BE49-F238E27FC236}">
                <a16:creationId xmlns:a16="http://schemas.microsoft.com/office/drawing/2014/main" xmlns="" id="{BE1A27F0-5537-4522-A545-0AA0A487FB4D}"/>
              </a:ext>
            </a:extLst>
          </p:cNvPr>
          <p:cNvSpPr>
            <a:spLocks noGrp="1"/>
          </p:cNvSpPr>
          <p:nvPr>
            <p:ph type="sldNum" sz="quarter" idx="16"/>
          </p:nvPr>
        </p:nvSpPr>
        <p:spPr>
          <a:xfrm>
            <a:off x="6457950" y="6356350"/>
            <a:ext cx="2057400" cy="365125"/>
          </a:xfrm>
        </p:spPr>
        <p:txBody>
          <a:bodyPr vert="horz" lIns="91440" tIns="45720" rIns="91440" bIns="45720" rtlCol="0" anchor="ctr">
            <a:normAutofit/>
          </a:bodyPr>
          <a:lstStyle/>
          <a:p>
            <a:pPr algn="r" defTabSz="914400">
              <a:spcAft>
                <a:spcPts val="600"/>
              </a:spcAft>
              <a:defRPr/>
            </a:pPr>
            <a:fld id="{D1A1D18C-9B91-9049-9E85-D8F12C0C6AD4}" type="slidenum">
              <a:rPr lang="en-US">
                <a:solidFill>
                  <a:srgbClr val="FFFFFF"/>
                </a:solidFill>
                <a:latin typeface="Calibri" panose="020F0502020204030204"/>
                <a:cs typeface="+mn-cs"/>
              </a:rPr>
              <a:pPr algn="r" defTabSz="914400">
                <a:spcAft>
                  <a:spcPts val="600"/>
                </a:spcAft>
                <a:defRPr/>
              </a:pPr>
              <a:t>6</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3155492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s://3.bp.blogspot.com/-vs9w0zBJNDQ/Unp9rFOqPFI/AAAAAAAAOb4/01wI3-s7v4s/s1600/Native+American-Indian-Medicine+man.jpg">
            <a:extLst>
              <a:ext uri="{FF2B5EF4-FFF2-40B4-BE49-F238E27FC236}">
                <a16:creationId xmlns:a16="http://schemas.microsoft.com/office/drawing/2014/main" xmlns="" id="{7916B125-7690-497F-AFA6-F8871ABAFE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24" r="25444"/>
          <a:stretch/>
        </p:blipFill>
        <p:spPr bwMode="auto">
          <a:xfrm>
            <a:off x="5667306" y="10"/>
            <a:ext cx="3476693"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69DF8E73-E74C-401D-8610-85017A5511D9}"/>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lnSpc>
                <a:spcPct val="90000"/>
              </a:lnSpc>
            </a:pPr>
            <a:r>
              <a:rPr lang="en-US" dirty="0">
                <a:latin typeface="+mj-lt"/>
                <a:cs typeface="+mj-cs"/>
              </a:rPr>
              <a:t>Medicine Men</a:t>
            </a:r>
          </a:p>
        </p:txBody>
      </p:sp>
      <p:sp>
        <p:nvSpPr>
          <p:cNvPr id="3" name="Content Placeholder 2">
            <a:extLst>
              <a:ext uri="{FF2B5EF4-FFF2-40B4-BE49-F238E27FC236}">
                <a16:creationId xmlns:a16="http://schemas.microsoft.com/office/drawing/2014/main" xmlns="" id="{4784059A-4B27-4E01-9033-9E532C147DE8}"/>
              </a:ext>
            </a:extLst>
          </p:cNvPr>
          <p:cNvSpPr>
            <a:spLocks noGrp="1"/>
          </p:cNvSpPr>
          <p:nvPr>
            <p:ph sz="quarter" idx="13"/>
          </p:nvPr>
        </p:nvSpPr>
        <p:spPr>
          <a:xfrm>
            <a:off x="486697" y="2438400"/>
            <a:ext cx="4939867" cy="3785419"/>
          </a:xfrm>
        </p:spPr>
        <p:txBody>
          <a:bodyPr vert="horz" lIns="91440" tIns="45720" rIns="91440" bIns="45720" rtlCol="0">
            <a:normAutofit lnSpcReduction="10000"/>
          </a:bodyPr>
          <a:lstStyle/>
          <a:p>
            <a:pPr indent="-228600" defTabSz="914400">
              <a:lnSpc>
                <a:spcPct val="90000"/>
              </a:lnSpc>
              <a:buFont typeface="Arial" panose="020B0604020202020204" pitchFamily="34" charset="0"/>
              <a:buChar char="•"/>
            </a:pPr>
            <a:r>
              <a:rPr lang="en-US" sz="2400" dirty="0">
                <a:solidFill>
                  <a:schemeClr val="tx1"/>
                </a:solidFill>
              </a:rPr>
              <a:t>All things in nature are connected and that spirits can promote health or cause illness. </a:t>
            </a:r>
          </a:p>
          <a:p>
            <a:pPr indent="-228600" defTabSz="914400">
              <a:lnSpc>
                <a:spcPct val="90000"/>
              </a:lnSpc>
              <a:buFont typeface="Arial" panose="020B0604020202020204" pitchFamily="34" charset="0"/>
              <a:buChar char="•"/>
            </a:pPr>
            <a:endParaRPr lang="en-US" sz="2400" dirty="0">
              <a:solidFill>
                <a:schemeClr val="tx1"/>
              </a:solidFill>
            </a:endParaRPr>
          </a:p>
          <a:p>
            <a:pPr indent="-228600" defTabSz="914400">
              <a:lnSpc>
                <a:spcPct val="90000"/>
              </a:lnSpc>
              <a:buFont typeface="Arial" panose="020B0604020202020204" pitchFamily="34" charset="0"/>
              <a:buChar char="•"/>
            </a:pPr>
            <a:r>
              <a:rPr lang="en-US" sz="2400" dirty="0">
                <a:solidFill>
                  <a:schemeClr val="tx1"/>
                </a:solidFill>
              </a:rPr>
              <a:t>Heal the body, emotional wellness, and harmony with their community and environment. </a:t>
            </a:r>
          </a:p>
          <a:p>
            <a:pPr indent="-228600" defTabSz="914400">
              <a:lnSpc>
                <a:spcPct val="90000"/>
              </a:lnSpc>
              <a:buFont typeface="Arial" panose="020B0604020202020204" pitchFamily="34" charset="0"/>
              <a:buChar char="•"/>
            </a:pPr>
            <a:endParaRPr lang="en-US" sz="2400" dirty="0">
              <a:solidFill>
                <a:schemeClr val="tx1"/>
              </a:solidFill>
            </a:endParaRPr>
          </a:p>
          <a:p>
            <a:pPr indent="-228600" defTabSz="914400">
              <a:lnSpc>
                <a:spcPct val="90000"/>
              </a:lnSpc>
              <a:buFont typeface="Arial" panose="020B0604020202020204" pitchFamily="34" charset="0"/>
              <a:buChar char="•"/>
            </a:pPr>
            <a:r>
              <a:rPr lang="en-US" sz="2400" dirty="0">
                <a:solidFill>
                  <a:schemeClr val="tx1"/>
                </a:solidFill>
              </a:rPr>
              <a:t> Herbal remedies, ceremonies, dances, praying, and chanting.</a:t>
            </a:r>
          </a:p>
          <a:p>
            <a:pPr indent="-228600" defTabSz="914400">
              <a:lnSpc>
                <a:spcPct val="90000"/>
              </a:lnSpc>
              <a:buFont typeface="Arial" panose="020B0604020202020204" pitchFamily="34" charset="0"/>
              <a:buChar char="•"/>
            </a:pPr>
            <a:endParaRPr lang="en-US" dirty="0">
              <a:solidFill>
                <a:schemeClr val="tx1"/>
              </a:solidFill>
            </a:endParaRPr>
          </a:p>
        </p:txBody>
      </p:sp>
      <p:sp>
        <p:nvSpPr>
          <p:cNvPr id="4" name="Slide Number Placeholder 3">
            <a:extLst>
              <a:ext uri="{FF2B5EF4-FFF2-40B4-BE49-F238E27FC236}">
                <a16:creationId xmlns:a16="http://schemas.microsoft.com/office/drawing/2014/main" xmlns="" id="{8E5CD6A8-0526-4C30-824D-E60D835A6A7D}"/>
              </a:ext>
            </a:extLst>
          </p:cNvPr>
          <p:cNvSpPr>
            <a:spLocks noGrp="1"/>
          </p:cNvSpPr>
          <p:nvPr>
            <p:ph type="sldNum" sz="quarter" idx="16"/>
          </p:nvPr>
        </p:nvSpPr>
        <p:spPr>
          <a:xfrm>
            <a:off x="6457950" y="6356350"/>
            <a:ext cx="2057400" cy="365125"/>
          </a:xfrm>
        </p:spPr>
        <p:txBody>
          <a:bodyPr vert="horz" lIns="91440" tIns="45720" rIns="91440" bIns="45720" rtlCol="0" anchor="ctr">
            <a:normAutofit/>
          </a:bodyPr>
          <a:lstStyle/>
          <a:p>
            <a:pPr algn="r" defTabSz="914400">
              <a:spcAft>
                <a:spcPts val="600"/>
              </a:spcAft>
              <a:defRPr/>
            </a:pPr>
            <a:fld id="{D1A1D18C-9B91-9049-9E85-D8F12C0C6AD4}" type="slidenum">
              <a:rPr lang="en-US">
                <a:solidFill>
                  <a:srgbClr val="FFFFFF"/>
                </a:solidFill>
                <a:latin typeface="Calibri" panose="020F0502020204030204"/>
                <a:cs typeface="+mn-cs"/>
              </a:rPr>
              <a:pPr algn="r" defTabSz="914400">
                <a:spcAft>
                  <a:spcPts val="600"/>
                </a:spcAft>
                <a:defRPr/>
              </a:pPr>
              <a:t>7</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655604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URANDERISMO: THE ART OF HEALING AND WELLNESS">
            <a:extLst>
              <a:ext uri="{FF2B5EF4-FFF2-40B4-BE49-F238E27FC236}">
                <a16:creationId xmlns:a16="http://schemas.microsoft.com/office/drawing/2014/main" xmlns="" id="{363462EA-5DAD-4609-A677-902B6B73DE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08" r="32880"/>
          <a:stretch/>
        </p:blipFill>
        <p:spPr bwMode="auto">
          <a:xfrm>
            <a:off x="5667306" y="10"/>
            <a:ext cx="3476693"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791706CC-10D9-4F62-9237-880A9BAD8E90}"/>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lnSpc>
                <a:spcPct val="90000"/>
              </a:lnSpc>
            </a:pPr>
            <a:r>
              <a:rPr lang="en-US" i="1" dirty="0" err="1">
                <a:latin typeface="+mj-lt"/>
                <a:cs typeface="+mj-cs"/>
              </a:rPr>
              <a:t>Curanderismo</a:t>
            </a:r>
            <a:r>
              <a:rPr lang="en-US" dirty="0">
                <a:latin typeface="+mj-lt"/>
                <a:cs typeface="+mj-cs"/>
              </a:rPr>
              <a:t>: </a:t>
            </a:r>
            <a:endParaRPr lang="en-US" i="1" dirty="0">
              <a:latin typeface="+mj-lt"/>
              <a:cs typeface="+mj-cs"/>
            </a:endParaRPr>
          </a:p>
        </p:txBody>
      </p:sp>
      <p:sp>
        <p:nvSpPr>
          <p:cNvPr id="3" name="Content Placeholder 2">
            <a:extLst>
              <a:ext uri="{FF2B5EF4-FFF2-40B4-BE49-F238E27FC236}">
                <a16:creationId xmlns:a16="http://schemas.microsoft.com/office/drawing/2014/main" xmlns="" id="{74CBC19D-5C05-4013-8BA7-C2275066E875}"/>
              </a:ext>
            </a:extLst>
          </p:cNvPr>
          <p:cNvSpPr>
            <a:spLocks noGrp="1"/>
          </p:cNvSpPr>
          <p:nvPr>
            <p:ph sz="quarter" idx="13"/>
          </p:nvPr>
        </p:nvSpPr>
        <p:spPr>
          <a:xfrm>
            <a:off x="486697" y="2438400"/>
            <a:ext cx="4939867" cy="3785419"/>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000" dirty="0">
                <a:solidFill>
                  <a:schemeClr val="tx1"/>
                </a:solidFill>
              </a:rPr>
              <a:t>Based on Aztec, Mayan, and Spanish influences. </a:t>
            </a:r>
          </a:p>
          <a:p>
            <a:pPr indent="-228600" defTabSz="914400">
              <a:lnSpc>
                <a:spcPct val="90000"/>
              </a:lnSpc>
              <a:buFont typeface="Arial" panose="020B0604020202020204" pitchFamily="34" charset="0"/>
              <a:buChar char="•"/>
            </a:pPr>
            <a:endParaRPr lang="en-US" sz="2000" dirty="0">
              <a:solidFill>
                <a:schemeClr val="tx1"/>
              </a:solidFill>
            </a:endParaRPr>
          </a:p>
          <a:p>
            <a:pPr indent="-228600" defTabSz="914400">
              <a:lnSpc>
                <a:spcPct val="90000"/>
              </a:lnSpc>
              <a:buFont typeface="Arial" panose="020B0604020202020204" pitchFamily="34" charset="0"/>
              <a:buChar char="•"/>
            </a:pPr>
            <a:r>
              <a:rPr lang="en-US" sz="2000" dirty="0">
                <a:solidFill>
                  <a:schemeClr val="tx1"/>
                </a:solidFill>
              </a:rPr>
              <a:t>Delicate balance between health, nature, and religion. </a:t>
            </a:r>
          </a:p>
          <a:p>
            <a:pPr marL="57150" indent="0" defTabSz="914400">
              <a:lnSpc>
                <a:spcPct val="90000"/>
              </a:lnSpc>
              <a:buNone/>
            </a:pPr>
            <a:endParaRPr lang="en-US" sz="2000" dirty="0">
              <a:solidFill>
                <a:schemeClr val="tx1"/>
              </a:solidFill>
            </a:endParaRPr>
          </a:p>
          <a:p>
            <a:pPr indent="-228600" defTabSz="914400">
              <a:lnSpc>
                <a:spcPct val="90000"/>
              </a:lnSpc>
              <a:buFont typeface="Arial" panose="020B0604020202020204" pitchFamily="34" charset="0"/>
              <a:buChar char="•"/>
            </a:pPr>
            <a:r>
              <a:rPr lang="en-US" sz="2000" dirty="0">
                <a:solidFill>
                  <a:schemeClr val="tx1"/>
                </a:solidFill>
              </a:rPr>
              <a:t>Traditional beliefs, rituals, and practices that address the physical, spiritual, psychological, and social needs of the people who use it.</a:t>
            </a:r>
          </a:p>
        </p:txBody>
      </p:sp>
      <p:sp>
        <p:nvSpPr>
          <p:cNvPr id="4" name="Slide Number Placeholder 3">
            <a:extLst>
              <a:ext uri="{FF2B5EF4-FFF2-40B4-BE49-F238E27FC236}">
                <a16:creationId xmlns:a16="http://schemas.microsoft.com/office/drawing/2014/main" xmlns="" id="{DB717E14-E89D-4899-B026-1F2AB94B25FB}"/>
              </a:ext>
            </a:extLst>
          </p:cNvPr>
          <p:cNvSpPr>
            <a:spLocks noGrp="1"/>
          </p:cNvSpPr>
          <p:nvPr>
            <p:ph type="sldNum" sz="quarter" idx="16"/>
          </p:nvPr>
        </p:nvSpPr>
        <p:spPr>
          <a:xfrm>
            <a:off x="6457950" y="6356350"/>
            <a:ext cx="2057400" cy="365125"/>
          </a:xfrm>
        </p:spPr>
        <p:txBody>
          <a:bodyPr vert="horz" lIns="91440" tIns="45720" rIns="91440" bIns="45720" rtlCol="0" anchor="ctr">
            <a:normAutofit/>
          </a:bodyPr>
          <a:lstStyle/>
          <a:p>
            <a:pPr algn="r" defTabSz="914400">
              <a:spcAft>
                <a:spcPts val="600"/>
              </a:spcAft>
              <a:defRPr/>
            </a:pPr>
            <a:fld id="{D1A1D18C-9B91-9049-9E85-D8F12C0C6AD4}" type="slidenum">
              <a:rPr lang="en-US">
                <a:solidFill>
                  <a:srgbClr val="FFFFFF"/>
                </a:solidFill>
                <a:latin typeface="Calibri" panose="020F0502020204030204"/>
                <a:cs typeface="+mn-cs"/>
              </a:rPr>
              <a:pPr algn="r" defTabSz="914400">
                <a:spcAft>
                  <a:spcPts val="600"/>
                </a:spcAft>
                <a:defRPr/>
              </a:pPr>
              <a:t>8</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178047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xmlns="" id="{1B15D668-B56C-4875-8A23-186A0458A49E}"/>
              </a:ext>
            </a:extLst>
          </p:cNvPr>
          <p:cNvPicPr>
            <a:picLocks noChangeAspect="1"/>
          </p:cNvPicPr>
          <p:nvPr/>
        </p:nvPicPr>
        <p:blipFill rotWithShape="1">
          <a:blip r:embed="rId3"/>
          <a:srcRect r="9199" b="-2"/>
          <a:stretch/>
        </p:blipFill>
        <p:spPr>
          <a:xfrm rot="5400000">
            <a:off x="2882646" y="596646"/>
            <a:ext cx="6858000" cy="5664708"/>
          </a:xfrm>
          <a:prstGeom prst="rect">
            <a:avLst/>
          </a:prstGeom>
          <a:effectLst/>
        </p:spPr>
      </p:pic>
      <p:sp>
        <p:nvSpPr>
          <p:cNvPr id="2" name="Title 1">
            <a:extLst>
              <a:ext uri="{FF2B5EF4-FFF2-40B4-BE49-F238E27FC236}">
                <a16:creationId xmlns:a16="http://schemas.microsoft.com/office/drawing/2014/main" xmlns="" id="{58AB66E9-D813-4486-9BFA-CD318D851A04}"/>
              </a:ext>
            </a:extLst>
          </p:cNvPr>
          <p:cNvSpPr>
            <a:spLocks noGrp="1"/>
          </p:cNvSpPr>
          <p:nvPr>
            <p:ph type="title"/>
          </p:nvPr>
        </p:nvSpPr>
        <p:spPr>
          <a:xfrm>
            <a:off x="486696" y="629266"/>
            <a:ext cx="2738601" cy="1676603"/>
          </a:xfrm>
        </p:spPr>
        <p:txBody>
          <a:bodyPr vert="horz" lIns="91440" tIns="45720" rIns="91440" bIns="45720" rtlCol="0" anchor="ctr">
            <a:normAutofit/>
          </a:bodyPr>
          <a:lstStyle/>
          <a:p>
            <a:pPr defTabSz="914400">
              <a:lnSpc>
                <a:spcPct val="90000"/>
              </a:lnSpc>
            </a:pPr>
            <a:r>
              <a:rPr lang="en-US" dirty="0">
                <a:latin typeface="+mj-lt"/>
                <a:cs typeface="+mj-cs"/>
              </a:rPr>
              <a:t>Grandma</a:t>
            </a:r>
          </a:p>
        </p:txBody>
      </p:sp>
      <p:sp>
        <p:nvSpPr>
          <p:cNvPr id="4" name="Slide Number Placeholder 3">
            <a:extLst>
              <a:ext uri="{FF2B5EF4-FFF2-40B4-BE49-F238E27FC236}">
                <a16:creationId xmlns:a16="http://schemas.microsoft.com/office/drawing/2014/main" xmlns="" id="{9566A374-1E81-4CCF-9C9D-E6CB68A7B111}"/>
              </a:ext>
            </a:extLst>
          </p:cNvPr>
          <p:cNvSpPr>
            <a:spLocks noGrp="1"/>
          </p:cNvSpPr>
          <p:nvPr>
            <p:ph type="sldNum" sz="quarter" idx="16"/>
          </p:nvPr>
        </p:nvSpPr>
        <p:spPr>
          <a:xfrm>
            <a:off x="8140446" y="6356350"/>
            <a:ext cx="514350" cy="365125"/>
          </a:xfrm>
        </p:spPr>
        <p:txBody>
          <a:bodyPr vert="horz" lIns="91440" tIns="45720" rIns="91440" bIns="45720" rtlCol="0" anchor="ctr">
            <a:normAutofit/>
          </a:bodyPr>
          <a:lstStyle/>
          <a:p>
            <a:pPr algn="l" defTabSz="914400">
              <a:spcAft>
                <a:spcPts val="600"/>
              </a:spcAft>
              <a:defRPr/>
            </a:pPr>
            <a:fld id="{D1A1D18C-9B91-9049-9E85-D8F12C0C6AD4}" type="slidenum">
              <a:rPr lang="en-US">
                <a:solidFill>
                  <a:srgbClr val="FFFFFF"/>
                </a:solidFill>
                <a:latin typeface="Calibri" panose="020F0502020204030204"/>
                <a:cs typeface="+mn-cs"/>
              </a:rPr>
              <a:pPr algn="l" defTabSz="914400">
                <a:spcAft>
                  <a:spcPts val="600"/>
                </a:spcAft>
                <a:defRPr/>
              </a:pPr>
              <a:t>9</a:t>
            </a:fld>
            <a:endParaRPr lang="en-US">
              <a:solidFill>
                <a:srgbClr val="FFFFFF"/>
              </a:solidFill>
              <a:latin typeface="Calibri" panose="020F0502020204030204"/>
              <a:cs typeface="+mn-cs"/>
            </a:endParaRPr>
          </a:p>
        </p:txBody>
      </p:sp>
      <p:sp>
        <p:nvSpPr>
          <p:cNvPr id="11" name="Content Placeholder 10"/>
          <p:cNvSpPr>
            <a:spLocks noGrp="1"/>
          </p:cNvSpPr>
          <p:nvPr>
            <p:ph sz="quarter" idx="13"/>
          </p:nvPr>
        </p:nvSpPr>
        <p:spPr>
          <a:xfrm>
            <a:off x="486698" y="2438400"/>
            <a:ext cx="2738599" cy="3785419"/>
          </a:xfrm>
        </p:spPr>
        <p:txBody>
          <a:bodyPr vert="horz" lIns="91440" tIns="45720" rIns="91440" bIns="45720" rtlCol="0">
            <a:normAutofit fontScale="92500" lnSpcReduction="20000"/>
          </a:bodyPr>
          <a:lstStyle/>
          <a:p>
            <a:pPr indent="-228600" defTabSz="914400">
              <a:lnSpc>
                <a:spcPct val="90000"/>
              </a:lnSpc>
              <a:buFont typeface="Arial" panose="020B0604020202020204" pitchFamily="34" charset="0"/>
              <a:buChar char="•"/>
            </a:pPr>
            <a:r>
              <a:rPr lang="en-US" sz="2400" dirty="0">
                <a:solidFill>
                  <a:schemeClr val="tx1"/>
                </a:solidFill>
              </a:rPr>
              <a:t>Connection to the old ways</a:t>
            </a:r>
          </a:p>
          <a:p>
            <a:pPr indent="-228600" defTabSz="914400">
              <a:lnSpc>
                <a:spcPct val="90000"/>
              </a:lnSpc>
              <a:buFont typeface="Arial" panose="020B0604020202020204" pitchFamily="34" charset="0"/>
              <a:buChar char="•"/>
            </a:pPr>
            <a:endParaRPr lang="en-US" sz="2400" dirty="0">
              <a:solidFill>
                <a:schemeClr val="tx1"/>
              </a:solidFill>
            </a:endParaRPr>
          </a:p>
          <a:p>
            <a:pPr marL="342900" defTabSz="914400">
              <a:lnSpc>
                <a:spcPct val="90000"/>
              </a:lnSpc>
            </a:pPr>
            <a:r>
              <a:rPr lang="en-US" sz="2400" dirty="0">
                <a:solidFill>
                  <a:schemeClr val="tx1"/>
                </a:solidFill>
              </a:rPr>
              <a:t>Let’s you know why you are hurt and what you need to do to prevent it from happening again</a:t>
            </a:r>
          </a:p>
          <a:p>
            <a:pPr marL="342900" defTabSz="914400">
              <a:lnSpc>
                <a:spcPct val="90000"/>
              </a:lnSpc>
            </a:pPr>
            <a:endParaRPr lang="en-US" sz="2400" dirty="0">
              <a:solidFill>
                <a:schemeClr val="tx1"/>
              </a:solidFill>
            </a:endParaRPr>
          </a:p>
          <a:p>
            <a:pPr marL="342900" defTabSz="914400">
              <a:lnSpc>
                <a:spcPct val="90000"/>
              </a:lnSpc>
            </a:pPr>
            <a:r>
              <a:rPr lang="en-US" sz="2400" dirty="0">
                <a:solidFill>
                  <a:schemeClr val="tx1"/>
                </a:solidFill>
              </a:rPr>
              <a:t>Please don’t tell her I used her picture</a:t>
            </a:r>
          </a:p>
        </p:txBody>
      </p:sp>
    </p:spTree>
    <p:extLst>
      <p:ext uri="{BB962C8B-B14F-4D97-AF65-F5344CB8AC3E}">
        <p14:creationId xmlns:p14="http://schemas.microsoft.com/office/powerpoint/2010/main" val="3124726825"/>
      </p:ext>
    </p:extLst>
  </p:cSld>
  <p:clrMapOvr>
    <a:masterClrMapping/>
  </p:clrMapOvr>
</p:sld>
</file>

<file path=ppt/theme/theme1.xml><?xml version="1.0" encoding="utf-8"?>
<a:theme xmlns:a="http://schemas.openxmlformats.org/drawingml/2006/main" name="Office Theme">
  <a:themeElements>
    <a:clrScheme name="Pierce County ACH 1">
      <a:dk1>
        <a:srgbClr val="383092"/>
      </a:dk1>
      <a:lt1>
        <a:sysClr val="window" lastClr="FFFFFF"/>
      </a:lt1>
      <a:dk2>
        <a:srgbClr val="9E1E62"/>
      </a:dk2>
      <a:lt2>
        <a:srgbClr val="E7E6E6"/>
      </a:lt2>
      <a:accent1>
        <a:srgbClr val="8CC63E"/>
      </a:accent1>
      <a:accent2>
        <a:srgbClr val="20ACE3"/>
      </a:accent2>
      <a:accent3>
        <a:srgbClr val="F05A28"/>
      </a:accent3>
      <a:accent4>
        <a:srgbClr val="FFC000"/>
      </a:accent4>
      <a:accent5>
        <a:srgbClr val="383092"/>
      </a:accent5>
      <a:accent6>
        <a:srgbClr val="9E1E62"/>
      </a:accent6>
      <a:hlink>
        <a:srgbClr val="383092"/>
      </a:hlink>
      <a:folHlink>
        <a:srgbClr val="F05A28"/>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113998FE1134896F5E12055BD5DAD" ma:contentTypeVersion="8" ma:contentTypeDescription="Create a new document." ma:contentTypeScope="" ma:versionID="e96b43d79f679e9a2d125cf0802088cc">
  <xsd:schema xmlns:xsd="http://www.w3.org/2001/XMLSchema" xmlns:xs="http://www.w3.org/2001/XMLSchema" xmlns:p="http://schemas.microsoft.com/office/2006/metadata/properties" xmlns:ns2="688b71f3-5a4e-4775-8292-0da8906e984e" xmlns:ns3="ba1267ef-78a4-4250-9f41-8515f56aa9a4" targetNamespace="http://schemas.microsoft.com/office/2006/metadata/properties" ma:root="true" ma:fieldsID="c27967b0e7390037753a2a1d0f4ad32d" ns2:_="" ns3:_="">
    <xsd:import namespace="688b71f3-5a4e-4775-8292-0da8906e984e"/>
    <xsd:import namespace="ba1267ef-78a4-4250-9f41-8515f56aa9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b71f3-5a4e-4775-8292-0da8906e984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1267ef-78a4-4250-9f41-8515f56aa9a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6495F5-EE52-43E2-894E-F83A126B0A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8b71f3-5a4e-4775-8292-0da8906e984e"/>
    <ds:schemaRef ds:uri="ba1267ef-78a4-4250-9f41-8515f56aa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249AEE-BCD4-4B3C-A666-3489B3B410B5}">
  <ds:schemaRefs>
    <ds:schemaRef ds:uri="http://schemas.microsoft.com/office/2006/documentManagement/types"/>
    <ds:schemaRef ds:uri="688b71f3-5a4e-4775-8292-0da8906e984e"/>
    <ds:schemaRef ds:uri="http://purl.org/dc/elements/1.1/"/>
    <ds:schemaRef ds:uri="http://schemas.openxmlformats.org/package/2006/metadata/core-properties"/>
    <ds:schemaRef ds:uri="ba1267ef-78a4-4250-9f41-8515f56aa9a4"/>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041C029-1C10-4BBD-BCBC-EDBF9D9218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7832</TotalTime>
  <Words>3261</Words>
  <Application>Microsoft Office PowerPoint</Application>
  <PresentationFormat>On-screen Show (4:3)</PresentationFormat>
  <Paragraphs>459</Paragraphs>
  <Slides>38</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Georgia</vt:lpstr>
      <vt:lpstr>Lucida Grande</vt:lpstr>
      <vt:lpstr>Rockwell</vt:lpstr>
      <vt:lpstr>Trebuchet MS</vt:lpstr>
      <vt:lpstr>Office Theme</vt:lpstr>
      <vt:lpstr>Pierce County Accountable Communities of Health: Community Voice Engagement for Community Health in the Medicaid Transformation Project February 15, 2018 </vt:lpstr>
      <vt:lpstr>Goal: Community inclusion in health care system reform</vt:lpstr>
      <vt:lpstr>Objectives</vt:lpstr>
      <vt:lpstr>Question for the audience:  Who takes care of you when you don’t feel well?</vt:lpstr>
      <vt:lpstr>Origins of “Health Care”</vt:lpstr>
      <vt:lpstr>Midwives in our African American Community</vt:lpstr>
      <vt:lpstr>Medicine Men</vt:lpstr>
      <vt:lpstr>Curanderismo: </vt:lpstr>
      <vt:lpstr>Grandma</vt:lpstr>
      <vt:lpstr>What are the commonalities?</vt:lpstr>
      <vt:lpstr>Community: Our First Health Care</vt:lpstr>
      <vt:lpstr>So where and why was community left out?</vt:lpstr>
      <vt:lpstr>Emerging of Medical Profession</vt:lpstr>
      <vt:lpstr>Consequences</vt:lpstr>
      <vt:lpstr>Health Wars: The Community Strikes Back</vt:lpstr>
      <vt:lpstr>Community and Health Reform</vt:lpstr>
      <vt:lpstr>Federal Approach</vt:lpstr>
      <vt:lpstr>Medicaid Waiver 1115</vt:lpstr>
      <vt:lpstr>State Approach</vt:lpstr>
      <vt:lpstr>5 years from now</vt:lpstr>
      <vt:lpstr>Regional Approach</vt:lpstr>
      <vt:lpstr>Pierce County ACH</vt:lpstr>
      <vt:lpstr>Equity</vt:lpstr>
      <vt:lpstr>Why?</vt:lpstr>
      <vt:lpstr>Authentic Community Engagement in Health Reform</vt:lpstr>
      <vt:lpstr>Question</vt:lpstr>
      <vt:lpstr>Common, Often Ineffective Responses</vt:lpstr>
      <vt:lpstr>Core Principles</vt:lpstr>
      <vt:lpstr>The Community Voice Council </vt:lpstr>
      <vt:lpstr>Our Community Voice Council</vt:lpstr>
      <vt:lpstr>Recruitment for Community Voice Council</vt:lpstr>
      <vt:lpstr>Community Engagement Strategies</vt:lpstr>
      <vt:lpstr>Outreach </vt:lpstr>
      <vt:lpstr>Process</vt:lpstr>
      <vt:lpstr>CVC’s Action List</vt:lpstr>
      <vt:lpstr>Community Health Workers (CHW)</vt:lpstr>
      <vt:lpstr>Overview</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Runyan</dc:creator>
  <cp:lastModifiedBy>Stephanie Ondrias</cp:lastModifiedBy>
  <cp:revision>43</cp:revision>
  <dcterms:created xsi:type="dcterms:W3CDTF">2015-06-29T20:47:18Z</dcterms:created>
  <dcterms:modified xsi:type="dcterms:W3CDTF">2018-02-02T18:17:26Z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0x010100316113998FE1134896F5E12055BD5DAD</vt:lpwstr>
  </property>
</Properties>
</file>