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49"/>
  </p:notesMasterIdLst>
  <p:handoutMasterIdLst>
    <p:handoutMasterId r:id="rId50"/>
  </p:handoutMasterIdLst>
  <p:sldIdLst>
    <p:sldId id="350" r:id="rId2"/>
    <p:sldId id="352" r:id="rId3"/>
    <p:sldId id="356" r:id="rId4"/>
    <p:sldId id="357" r:id="rId5"/>
    <p:sldId id="358" r:id="rId6"/>
    <p:sldId id="359" r:id="rId7"/>
    <p:sldId id="389" r:id="rId8"/>
    <p:sldId id="360" r:id="rId9"/>
    <p:sldId id="390" r:id="rId10"/>
    <p:sldId id="378" r:id="rId11"/>
    <p:sldId id="379" r:id="rId12"/>
    <p:sldId id="380" r:id="rId13"/>
    <p:sldId id="381" r:id="rId14"/>
    <p:sldId id="365" r:id="rId15"/>
    <p:sldId id="366" r:id="rId16"/>
    <p:sldId id="367" r:id="rId17"/>
    <p:sldId id="369" r:id="rId18"/>
    <p:sldId id="373" r:id="rId19"/>
    <p:sldId id="374" r:id="rId20"/>
    <p:sldId id="375" r:id="rId21"/>
    <p:sldId id="376" r:id="rId22"/>
    <p:sldId id="377" r:id="rId23"/>
    <p:sldId id="362" r:id="rId24"/>
    <p:sldId id="354" r:id="rId25"/>
    <p:sldId id="391" r:id="rId26"/>
    <p:sldId id="392" r:id="rId27"/>
    <p:sldId id="363" r:id="rId28"/>
    <p:sldId id="364" r:id="rId29"/>
    <p:sldId id="368" r:id="rId30"/>
    <p:sldId id="384" r:id="rId31"/>
    <p:sldId id="383" r:id="rId32"/>
    <p:sldId id="335" r:id="rId33"/>
    <p:sldId id="371" r:id="rId34"/>
    <p:sldId id="385" r:id="rId35"/>
    <p:sldId id="337" r:id="rId36"/>
    <p:sldId id="277" r:id="rId37"/>
    <p:sldId id="278" r:id="rId38"/>
    <p:sldId id="347" r:id="rId39"/>
    <p:sldId id="329" r:id="rId40"/>
    <p:sldId id="338" r:id="rId41"/>
    <p:sldId id="394" r:id="rId42"/>
    <p:sldId id="393" r:id="rId43"/>
    <p:sldId id="345" r:id="rId44"/>
    <p:sldId id="340" r:id="rId45"/>
    <p:sldId id="387" r:id="rId46"/>
    <p:sldId id="388" r:id="rId47"/>
    <p:sldId id="328" r:id="rId48"/>
  </p:sldIdLst>
  <p:sldSz cx="9144000" cy="6858000" type="screen4x3"/>
  <p:notesSz cx="6946900" cy="92075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0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9" autoAdjust="0"/>
    <p:restoredTop sz="93056"/>
  </p:normalViewPr>
  <p:slideViewPr>
    <p:cSldViewPr>
      <p:cViewPr varScale="1">
        <p:scale>
          <a:sx n="69" d="100"/>
          <a:sy n="69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B4938-2821-423F-A64B-E49A63A5DD8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0BCDAA-B4CB-4423-9AF9-0E0EF37A84E2}">
      <dgm:prSet/>
      <dgm:spPr/>
      <dgm:t>
        <a:bodyPr/>
        <a:lstStyle/>
        <a:p>
          <a:r>
            <a:rPr lang="en-US"/>
            <a:t>Priorities (in order)</a:t>
          </a:r>
        </a:p>
      </dgm:t>
    </dgm:pt>
    <dgm:pt modelId="{88359FEC-AB02-4581-BC7A-6FCF824819C8}" type="parTrans" cxnId="{AC9C84B0-17EF-4CA2-9EF7-C475E443750A}">
      <dgm:prSet/>
      <dgm:spPr/>
      <dgm:t>
        <a:bodyPr/>
        <a:lstStyle/>
        <a:p>
          <a:endParaRPr lang="en-US"/>
        </a:p>
      </dgm:t>
    </dgm:pt>
    <dgm:pt modelId="{2C6CE532-6402-4983-BD4B-DE0572D9C978}" type="sibTrans" cxnId="{AC9C84B0-17EF-4CA2-9EF7-C475E443750A}">
      <dgm:prSet/>
      <dgm:spPr/>
      <dgm:t>
        <a:bodyPr/>
        <a:lstStyle/>
        <a:p>
          <a:endParaRPr lang="en-US"/>
        </a:p>
      </dgm:t>
    </dgm:pt>
    <dgm:pt modelId="{902BB240-050C-43EF-86A1-AD9296B40C9E}">
      <dgm:prSet/>
      <dgm:spPr/>
      <dgm:t>
        <a:bodyPr/>
        <a:lstStyle/>
        <a:p>
          <a:r>
            <a:rPr lang="en-US"/>
            <a:t>Educating public about existing services</a:t>
          </a:r>
        </a:p>
      </dgm:t>
    </dgm:pt>
    <dgm:pt modelId="{E453075A-6D54-41A0-BA73-BAE518B9282A}" type="parTrans" cxnId="{6F9B21CB-0D67-4CD7-883B-E287FA29E4CA}">
      <dgm:prSet/>
      <dgm:spPr/>
      <dgm:t>
        <a:bodyPr/>
        <a:lstStyle/>
        <a:p>
          <a:endParaRPr lang="en-US"/>
        </a:p>
      </dgm:t>
    </dgm:pt>
    <dgm:pt modelId="{61E50A92-E78E-4607-AF78-8ED4A97EA104}" type="sibTrans" cxnId="{6F9B21CB-0D67-4CD7-883B-E287FA29E4CA}">
      <dgm:prSet/>
      <dgm:spPr/>
      <dgm:t>
        <a:bodyPr/>
        <a:lstStyle/>
        <a:p>
          <a:endParaRPr lang="en-US"/>
        </a:p>
      </dgm:t>
    </dgm:pt>
    <dgm:pt modelId="{9A81EF60-7786-465C-A817-78C561AF2A48}">
      <dgm:prSet/>
      <dgm:spPr/>
      <dgm:t>
        <a:bodyPr/>
        <a:lstStyle/>
        <a:p>
          <a:r>
            <a:rPr lang="en-US"/>
            <a:t>Fulfilling/ meeting on-demand/ late service requests</a:t>
          </a:r>
        </a:p>
      </dgm:t>
    </dgm:pt>
    <dgm:pt modelId="{40006990-AEEC-4770-B8C4-C94A444BC3AA}" type="parTrans" cxnId="{149F1CD1-CD19-405A-ABD9-801BB3786C5A}">
      <dgm:prSet/>
      <dgm:spPr/>
      <dgm:t>
        <a:bodyPr/>
        <a:lstStyle/>
        <a:p>
          <a:endParaRPr lang="en-US"/>
        </a:p>
      </dgm:t>
    </dgm:pt>
    <dgm:pt modelId="{1F4AA796-37EE-4891-9930-ED73D2A9B43A}" type="sibTrans" cxnId="{149F1CD1-CD19-405A-ABD9-801BB3786C5A}">
      <dgm:prSet/>
      <dgm:spPr/>
      <dgm:t>
        <a:bodyPr/>
        <a:lstStyle/>
        <a:p>
          <a:endParaRPr lang="en-US"/>
        </a:p>
      </dgm:t>
    </dgm:pt>
    <dgm:pt modelId="{FFD15BC3-006E-4B83-A12B-4E18CBAEA058}">
      <dgm:prSet/>
      <dgm:spPr/>
      <dgm:t>
        <a:bodyPr/>
        <a:lstStyle/>
        <a:p>
          <a:r>
            <a:rPr lang="en-US"/>
            <a:t>No transportation to non-medical/ healthcare services: pharmacy, WIC, grocery, other</a:t>
          </a:r>
        </a:p>
      </dgm:t>
    </dgm:pt>
    <dgm:pt modelId="{B2BF2082-1083-449D-9264-26CDDC75B51A}" type="parTrans" cxnId="{58C58A3D-3A6A-4E23-959B-4317BFE8ADF0}">
      <dgm:prSet/>
      <dgm:spPr/>
      <dgm:t>
        <a:bodyPr/>
        <a:lstStyle/>
        <a:p>
          <a:endParaRPr lang="en-US"/>
        </a:p>
      </dgm:t>
    </dgm:pt>
    <dgm:pt modelId="{677BA7BB-4DB7-4D7D-B240-71088623D84B}" type="sibTrans" cxnId="{58C58A3D-3A6A-4E23-959B-4317BFE8ADF0}">
      <dgm:prSet/>
      <dgm:spPr/>
      <dgm:t>
        <a:bodyPr/>
        <a:lstStyle/>
        <a:p>
          <a:endParaRPr lang="en-US"/>
        </a:p>
      </dgm:t>
    </dgm:pt>
    <dgm:pt modelId="{06C9D98E-1DD7-400D-A260-D103E2AAEDBC}">
      <dgm:prSet/>
      <dgm:spPr/>
      <dgm:t>
        <a:bodyPr/>
        <a:lstStyle/>
        <a:p>
          <a:r>
            <a:rPr lang="en-US"/>
            <a:t>Affordability, including public service</a:t>
          </a:r>
        </a:p>
      </dgm:t>
    </dgm:pt>
    <dgm:pt modelId="{40D2B019-5552-4D03-8C36-F55E71212F3F}" type="parTrans" cxnId="{88305FB7-4EA6-4025-9259-1906BCFF7D58}">
      <dgm:prSet/>
      <dgm:spPr/>
      <dgm:t>
        <a:bodyPr/>
        <a:lstStyle/>
        <a:p>
          <a:endParaRPr lang="en-US"/>
        </a:p>
      </dgm:t>
    </dgm:pt>
    <dgm:pt modelId="{BDABAF5B-29AD-4CAA-880B-BAB24439C8F1}" type="sibTrans" cxnId="{88305FB7-4EA6-4025-9259-1906BCFF7D58}">
      <dgm:prSet/>
      <dgm:spPr/>
      <dgm:t>
        <a:bodyPr/>
        <a:lstStyle/>
        <a:p>
          <a:endParaRPr lang="en-US"/>
        </a:p>
      </dgm:t>
    </dgm:pt>
    <dgm:pt modelId="{28A95D20-C1B4-4B87-A5AB-CD3CE499F7D4}">
      <dgm:prSet/>
      <dgm:spPr/>
      <dgm:t>
        <a:bodyPr/>
        <a:lstStyle/>
        <a:p>
          <a:r>
            <a:rPr lang="en-US"/>
            <a:t>Timing of services, including coordination of rides and appointments</a:t>
          </a:r>
        </a:p>
      </dgm:t>
    </dgm:pt>
    <dgm:pt modelId="{A2EDEAFB-4438-44B0-8254-BDE0026D6BDD}" type="parTrans" cxnId="{D96F332B-839A-4632-89DB-81E77F344C9F}">
      <dgm:prSet/>
      <dgm:spPr/>
      <dgm:t>
        <a:bodyPr/>
        <a:lstStyle/>
        <a:p>
          <a:endParaRPr lang="en-US"/>
        </a:p>
      </dgm:t>
    </dgm:pt>
    <dgm:pt modelId="{A50906EC-BF21-4647-BA0D-0672AB45865D}" type="sibTrans" cxnId="{D96F332B-839A-4632-89DB-81E77F344C9F}">
      <dgm:prSet/>
      <dgm:spPr/>
      <dgm:t>
        <a:bodyPr/>
        <a:lstStyle/>
        <a:p>
          <a:endParaRPr lang="en-US"/>
        </a:p>
      </dgm:t>
    </dgm:pt>
    <dgm:pt modelId="{D30F7081-38EB-42D9-8518-9BA1A4BCF4F9}">
      <dgm:prSet/>
      <dgm:spPr/>
      <dgm:t>
        <a:bodyPr/>
        <a:lstStyle/>
        <a:p>
          <a:r>
            <a:rPr lang="en-US"/>
            <a:t>Lack of awareness about county geography and distance needed to complete trips</a:t>
          </a:r>
        </a:p>
      </dgm:t>
    </dgm:pt>
    <dgm:pt modelId="{0F821B99-0B6C-497D-8117-EA705F7493B8}" type="parTrans" cxnId="{22C88397-F3D4-4607-B89B-AFA7E6EF94A4}">
      <dgm:prSet/>
      <dgm:spPr/>
      <dgm:t>
        <a:bodyPr/>
        <a:lstStyle/>
        <a:p>
          <a:endParaRPr lang="en-US"/>
        </a:p>
      </dgm:t>
    </dgm:pt>
    <dgm:pt modelId="{2D9B6EA8-E954-449B-AA72-717F2D7C6714}" type="sibTrans" cxnId="{22C88397-F3D4-4607-B89B-AFA7E6EF94A4}">
      <dgm:prSet/>
      <dgm:spPr/>
      <dgm:t>
        <a:bodyPr/>
        <a:lstStyle/>
        <a:p>
          <a:endParaRPr lang="en-US"/>
        </a:p>
      </dgm:t>
    </dgm:pt>
    <dgm:pt modelId="{29541CFF-EC94-8543-9FC9-7B54651B8626}" type="pres">
      <dgm:prSet presAssocID="{5A6B4938-2821-423F-A64B-E49A63A5DD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FA2C3-BDF8-4041-B419-144BB0277B4E}" type="pres">
      <dgm:prSet presAssocID="{A50BCDAA-B4CB-4423-9AF9-0E0EF37A84E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05FB7-4EA6-4025-9259-1906BCFF7D58}" srcId="{A50BCDAA-B4CB-4423-9AF9-0E0EF37A84E2}" destId="{06C9D98E-1DD7-400D-A260-D103E2AAEDBC}" srcOrd="3" destOrd="0" parTransId="{40D2B019-5552-4D03-8C36-F55E71212F3F}" sibTransId="{BDABAF5B-29AD-4CAA-880B-BAB24439C8F1}"/>
    <dgm:cxn modelId="{481805C2-92A3-8440-9CB2-B4394AA7320A}" type="presOf" srcId="{902BB240-050C-43EF-86A1-AD9296B40C9E}" destId="{5C9FA2C3-BDF8-4041-B419-144BB0277B4E}" srcOrd="0" destOrd="1" presId="urn:microsoft.com/office/officeart/2016/7/layout/RepeatingBendingProcessNew"/>
    <dgm:cxn modelId="{21142288-FD32-9A45-A4A7-15B856B9425C}" type="presOf" srcId="{5A6B4938-2821-423F-A64B-E49A63A5DD86}" destId="{29541CFF-EC94-8543-9FC9-7B54651B8626}" srcOrd="0" destOrd="0" presId="urn:microsoft.com/office/officeart/2016/7/layout/RepeatingBendingProcessNew"/>
    <dgm:cxn modelId="{96AE985B-A377-1E44-8490-F3E73FAA15DA}" type="presOf" srcId="{9A81EF60-7786-465C-A817-78C561AF2A48}" destId="{5C9FA2C3-BDF8-4041-B419-144BB0277B4E}" srcOrd="0" destOrd="2" presId="urn:microsoft.com/office/officeart/2016/7/layout/RepeatingBendingProcessNew"/>
    <dgm:cxn modelId="{BAE8F523-41FF-C84C-9F49-9375ED8874F3}" type="presOf" srcId="{06C9D98E-1DD7-400D-A260-D103E2AAEDBC}" destId="{5C9FA2C3-BDF8-4041-B419-144BB0277B4E}" srcOrd="0" destOrd="4" presId="urn:microsoft.com/office/officeart/2016/7/layout/RepeatingBendingProcessNew"/>
    <dgm:cxn modelId="{70187EFF-A3E6-1043-9F77-93D906423211}" type="presOf" srcId="{D30F7081-38EB-42D9-8518-9BA1A4BCF4F9}" destId="{5C9FA2C3-BDF8-4041-B419-144BB0277B4E}" srcOrd="0" destOrd="6" presId="urn:microsoft.com/office/officeart/2016/7/layout/RepeatingBendingProcessNew"/>
    <dgm:cxn modelId="{AC9C84B0-17EF-4CA2-9EF7-C475E443750A}" srcId="{5A6B4938-2821-423F-A64B-E49A63A5DD86}" destId="{A50BCDAA-B4CB-4423-9AF9-0E0EF37A84E2}" srcOrd="0" destOrd="0" parTransId="{88359FEC-AB02-4581-BC7A-6FCF824819C8}" sibTransId="{2C6CE532-6402-4983-BD4B-DE0572D9C978}"/>
    <dgm:cxn modelId="{4C527F51-EA18-8B41-A41C-8286A5902254}" type="presOf" srcId="{FFD15BC3-006E-4B83-A12B-4E18CBAEA058}" destId="{5C9FA2C3-BDF8-4041-B419-144BB0277B4E}" srcOrd="0" destOrd="3" presId="urn:microsoft.com/office/officeart/2016/7/layout/RepeatingBendingProcessNew"/>
    <dgm:cxn modelId="{D96F332B-839A-4632-89DB-81E77F344C9F}" srcId="{A50BCDAA-B4CB-4423-9AF9-0E0EF37A84E2}" destId="{28A95D20-C1B4-4B87-A5AB-CD3CE499F7D4}" srcOrd="4" destOrd="0" parTransId="{A2EDEAFB-4438-44B0-8254-BDE0026D6BDD}" sibTransId="{A50906EC-BF21-4647-BA0D-0672AB45865D}"/>
    <dgm:cxn modelId="{149F1CD1-CD19-405A-ABD9-801BB3786C5A}" srcId="{A50BCDAA-B4CB-4423-9AF9-0E0EF37A84E2}" destId="{9A81EF60-7786-465C-A817-78C561AF2A48}" srcOrd="1" destOrd="0" parTransId="{40006990-AEEC-4770-B8C4-C94A444BC3AA}" sibTransId="{1F4AA796-37EE-4891-9930-ED73D2A9B43A}"/>
    <dgm:cxn modelId="{22C88397-F3D4-4607-B89B-AFA7E6EF94A4}" srcId="{A50BCDAA-B4CB-4423-9AF9-0E0EF37A84E2}" destId="{D30F7081-38EB-42D9-8518-9BA1A4BCF4F9}" srcOrd="5" destOrd="0" parTransId="{0F821B99-0B6C-497D-8117-EA705F7493B8}" sibTransId="{2D9B6EA8-E954-449B-AA72-717F2D7C6714}"/>
    <dgm:cxn modelId="{E45B57CA-FD56-E34E-B9D9-37246F3A80B7}" type="presOf" srcId="{A50BCDAA-B4CB-4423-9AF9-0E0EF37A84E2}" destId="{5C9FA2C3-BDF8-4041-B419-144BB0277B4E}" srcOrd="0" destOrd="0" presId="urn:microsoft.com/office/officeart/2016/7/layout/RepeatingBendingProcessNew"/>
    <dgm:cxn modelId="{6F9B21CB-0D67-4CD7-883B-E287FA29E4CA}" srcId="{A50BCDAA-B4CB-4423-9AF9-0E0EF37A84E2}" destId="{902BB240-050C-43EF-86A1-AD9296B40C9E}" srcOrd="0" destOrd="0" parTransId="{E453075A-6D54-41A0-BA73-BAE518B9282A}" sibTransId="{61E50A92-E78E-4607-AF78-8ED4A97EA104}"/>
    <dgm:cxn modelId="{58C58A3D-3A6A-4E23-959B-4317BFE8ADF0}" srcId="{A50BCDAA-B4CB-4423-9AF9-0E0EF37A84E2}" destId="{FFD15BC3-006E-4B83-A12B-4E18CBAEA058}" srcOrd="2" destOrd="0" parTransId="{B2BF2082-1083-449D-9264-26CDDC75B51A}" sibTransId="{677BA7BB-4DB7-4D7D-B240-71088623D84B}"/>
    <dgm:cxn modelId="{19675CBA-80F7-DC48-90D1-04FB1517F797}" type="presOf" srcId="{28A95D20-C1B4-4B87-A5AB-CD3CE499F7D4}" destId="{5C9FA2C3-BDF8-4041-B419-144BB0277B4E}" srcOrd="0" destOrd="5" presId="urn:microsoft.com/office/officeart/2016/7/layout/RepeatingBendingProcessNew"/>
    <dgm:cxn modelId="{C5598417-FD72-DC45-9009-58749BC09383}" type="presParOf" srcId="{29541CFF-EC94-8543-9FC9-7B54651B8626}" destId="{5C9FA2C3-BDF8-4041-B419-144BB0277B4E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EF12E-8C3A-7840-B7FE-D1B2BDA52E47}" type="doc">
      <dgm:prSet loTypeId="urn:microsoft.com/office/officeart/2005/8/layout/radial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4FE6FC-7268-E44A-964F-F9C589AAC460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EE0A435F-E193-3343-9EAA-2269187B3659}" type="parTrans" cxnId="{644077A1-F537-BE4B-9413-ECAC0CCEAEF7}">
      <dgm:prSet/>
      <dgm:spPr/>
      <dgm:t>
        <a:bodyPr/>
        <a:lstStyle/>
        <a:p>
          <a:endParaRPr lang="en-US"/>
        </a:p>
      </dgm:t>
    </dgm:pt>
    <dgm:pt modelId="{3CD4DECA-4140-6642-AC47-AEAE5619E8A8}" type="sibTrans" cxnId="{644077A1-F537-BE4B-9413-ECAC0CCEAEF7}">
      <dgm:prSet/>
      <dgm:spPr/>
      <dgm:t>
        <a:bodyPr/>
        <a:lstStyle/>
        <a:p>
          <a:endParaRPr lang="en-US"/>
        </a:p>
      </dgm:t>
    </dgm:pt>
    <dgm:pt modelId="{46C6DC56-50A0-1541-AA9E-E07061E94833}">
      <dgm:prSet phldrT="[Text]"/>
      <dgm:spPr/>
      <dgm:t>
        <a:bodyPr/>
        <a:lstStyle/>
        <a:p>
          <a:r>
            <a:rPr lang="en-US" dirty="0" smtClean="0"/>
            <a:t>Pharmacy</a:t>
          </a:r>
          <a:endParaRPr lang="en-US" dirty="0"/>
        </a:p>
      </dgm:t>
    </dgm:pt>
    <dgm:pt modelId="{43EDB20E-A1A6-A945-BBE2-35D3C0CB2A7C}" type="parTrans" cxnId="{3DF9AD19-52F8-8740-9753-9D69B5FA10FD}">
      <dgm:prSet/>
      <dgm:spPr/>
      <dgm:t>
        <a:bodyPr/>
        <a:lstStyle/>
        <a:p>
          <a:endParaRPr lang="en-US"/>
        </a:p>
      </dgm:t>
    </dgm:pt>
    <dgm:pt modelId="{B1EFD423-DDBA-614C-9F22-2A0C13846351}" type="sibTrans" cxnId="{3DF9AD19-52F8-8740-9753-9D69B5FA10FD}">
      <dgm:prSet/>
      <dgm:spPr/>
      <dgm:t>
        <a:bodyPr/>
        <a:lstStyle/>
        <a:p>
          <a:endParaRPr lang="en-US"/>
        </a:p>
      </dgm:t>
    </dgm:pt>
    <dgm:pt modelId="{66E98401-AD1E-7F49-A307-4C74EEF626F7}">
      <dgm:prSet phldrT="[Text]"/>
      <dgm:spPr/>
      <dgm:t>
        <a:bodyPr/>
        <a:lstStyle/>
        <a:p>
          <a:r>
            <a:rPr lang="en-US" dirty="0" smtClean="0"/>
            <a:t>Healthy Eating/ Active Living </a:t>
          </a:r>
          <a:endParaRPr lang="en-US" dirty="0"/>
        </a:p>
      </dgm:t>
    </dgm:pt>
    <dgm:pt modelId="{910B6206-464E-7748-8A76-509E1BDB28F6}" type="parTrans" cxnId="{729899FA-95E1-C44A-8EDC-DC19D84EAC7A}">
      <dgm:prSet/>
      <dgm:spPr/>
      <dgm:t>
        <a:bodyPr/>
        <a:lstStyle/>
        <a:p>
          <a:endParaRPr lang="en-US"/>
        </a:p>
      </dgm:t>
    </dgm:pt>
    <dgm:pt modelId="{4E4199E8-E4DE-5C42-AC2E-E363F68C28CF}" type="sibTrans" cxnId="{729899FA-95E1-C44A-8EDC-DC19D84EAC7A}">
      <dgm:prSet/>
      <dgm:spPr/>
      <dgm:t>
        <a:bodyPr/>
        <a:lstStyle/>
        <a:p>
          <a:endParaRPr lang="en-US"/>
        </a:p>
      </dgm:t>
    </dgm:pt>
    <dgm:pt modelId="{509CC34D-67C2-0247-B4A2-05DCD62B4580}">
      <dgm:prSet phldrT="[Text]"/>
      <dgm:spPr/>
      <dgm:t>
        <a:bodyPr/>
        <a:lstStyle/>
        <a:p>
          <a:r>
            <a:rPr lang="en-US" dirty="0" smtClean="0"/>
            <a:t>Health Education</a:t>
          </a:r>
          <a:endParaRPr lang="en-US" dirty="0"/>
        </a:p>
      </dgm:t>
    </dgm:pt>
    <dgm:pt modelId="{EED13979-7945-EB45-972B-8D394BA676CE}" type="parTrans" cxnId="{470783EC-4A4E-3645-9B73-AEC4F46B3B6C}">
      <dgm:prSet/>
      <dgm:spPr/>
      <dgm:t>
        <a:bodyPr/>
        <a:lstStyle/>
        <a:p>
          <a:endParaRPr lang="en-US"/>
        </a:p>
      </dgm:t>
    </dgm:pt>
    <dgm:pt modelId="{69DD527E-8F4D-ED41-948B-155C3A149760}" type="sibTrans" cxnId="{470783EC-4A4E-3645-9B73-AEC4F46B3B6C}">
      <dgm:prSet/>
      <dgm:spPr/>
      <dgm:t>
        <a:bodyPr/>
        <a:lstStyle/>
        <a:p>
          <a:endParaRPr lang="en-US"/>
        </a:p>
      </dgm:t>
    </dgm:pt>
    <dgm:pt modelId="{EB2AFEAF-0A31-F74F-9AEF-1E9CDEEF1EDF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4C36C223-E7C2-234A-B285-2B067832A4C9}" type="parTrans" cxnId="{8B7FED03-5679-1E4E-AB09-5D135204A7EE}">
      <dgm:prSet/>
      <dgm:spPr/>
      <dgm:t>
        <a:bodyPr/>
        <a:lstStyle/>
        <a:p>
          <a:endParaRPr lang="en-US"/>
        </a:p>
      </dgm:t>
    </dgm:pt>
    <dgm:pt modelId="{D3E428D3-2B9B-3E43-B13C-3E301714D922}" type="sibTrans" cxnId="{8B7FED03-5679-1E4E-AB09-5D135204A7EE}">
      <dgm:prSet/>
      <dgm:spPr/>
      <dgm:t>
        <a:bodyPr/>
        <a:lstStyle/>
        <a:p>
          <a:endParaRPr lang="en-US"/>
        </a:p>
      </dgm:t>
    </dgm:pt>
    <dgm:pt modelId="{F7AFC6E7-304F-E640-A21D-20DF5BF42DA5}" type="pres">
      <dgm:prSet presAssocID="{0DFEF12E-8C3A-7840-B7FE-D1B2BDA52E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53FFE-B61F-7449-88ED-7E262CD2EA9F}" type="pres">
      <dgm:prSet presAssocID="{504FE6FC-7268-E44A-964F-F9C589AAC460}" presName="centerShape" presStyleLbl="node0" presStyleIdx="0" presStyleCnt="1"/>
      <dgm:spPr/>
      <dgm:t>
        <a:bodyPr/>
        <a:lstStyle/>
        <a:p>
          <a:endParaRPr lang="en-US"/>
        </a:p>
      </dgm:t>
    </dgm:pt>
    <dgm:pt modelId="{219794CA-4F23-864E-9CA7-831EECFE4509}" type="pres">
      <dgm:prSet presAssocID="{46C6DC56-50A0-1541-AA9E-E07061E948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2D679-72F7-C447-B2C6-5A0B38B53B73}" type="pres">
      <dgm:prSet presAssocID="{46C6DC56-50A0-1541-AA9E-E07061E94833}" presName="dummy" presStyleCnt="0"/>
      <dgm:spPr/>
    </dgm:pt>
    <dgm:pt modelId="{6BBDEDBF-B80F-6C4E-B99E-A5C570CA0071}" type="pres">
      <dgm:prSet presAssocID="{B1EFD423-DDBA-614C-9F22-2A0C138463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7A9D07B-57C6-9C4C-BBCF-3B51CD4B7F75}" type="pres">
      <dgm:prSet presAssocID="{66E98401-AD1E-7F49-A307-4C74EEF626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923B-9967-0F4C-B141-4969B17EF0E9}" type="pres">
      <dgm:prSet presAssocID="{66E98401-AD1E-7F49-A307-4C74EEF626F7}" presName="dummy" presStyleCnt="0"/>
      <dgm:spPr/>
    </dgm:pt>
    <dgm:pt modelId="{2B7AC075-C5DE-2E46-9CC2-7F462DB2E926}" type="pres">
      <dgm:prSet presAssocID="{4E4199E8-E4DE-5C42-AC2E-E363F68C28C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1C3B549-5EFD-F445-8732-BAFC0901D094}" type="pres">
      <dgm:prSet presAssocID="{509CC34D-67C2-0247-B4A2-05DCD62B45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22EB5-9627-CC45-B6A3-CA4EF3EC8BBF}" type="pres">
      <dgm:prSet presAssocID="{509CC34D-67C2-0247-B4A2-05DCD62B4580}" presName="dummy" presStyleCnt="0"/>
      <dgm:spPr/>
    </dgm:pt>
    <dgm:pt modelId="{5DCB676F-13D3-AB41-ACC1-B7144DDD9C96}" type="pres">
      <dgm:prSet presAssocID="{69DD527E-8F4D-ED41-948B-155C3A14976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DF94785-875C-CB4D-BEE5-1768A28470EE}" type="pres">
      <dgm:prSet presAssocID="{EB2AFEAF-0A31-F74F-9AEF-1E9CDEEF1E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BADD-3C55-AC41-A726-5315606C6963}" type="pres">
      <dgm:prSet presAssocID="{EB2AFEAF-0A31-F74F-9AEF-1E9CDEEF1EDF}" presName="dummy" presStyleCnt="0"/>
      <dgm:spPr/>
    </dgm:pt>
    <dgm:pt modelId="{30076857-A6D6-7A42-B8E1-006BA7D77293}" type="pres">
      <dgm:prSet presAssocID="{D3E428D3-2B9B-3E43-B13C-3E301714D92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B7FED03-5679-1E4E-AB09-5D135204A7EE}" srcId="{504FE6FC-7268-E44A-964F-F9C589AAC460}" destId="{EB2AFEAF-0A31-F74F-9AEF-1E9CDEEF1EDF}" srcOrd="3" destOrd="0" parTransId="{4C36C223-E7C2-234A-B285-2B067832A4C9}" sibTransId="{D3E428D3-2B9B-3E43-B13C-3E301714D922}"/>
    <dgm:cxn modelId="{D165A866-CE53-464F-B0E5-752FAB140A0D}" type="presOf" srcId="{4E4199E8-E4DE-5C42-AC2E-E363F68C28CF}" destId="{2B7AC075-C5DE-2E46-9CC2-7F462DB2E926}" srcOrd="0" destOrd="0" presId="urn:microsoft.com/office/officeart/2005/8/layout/radial6"/>
    <dgm:cxn modelId="{DB7928BF-F786-9A48-AA7D-2EB1BDF4E01B}" type="presOf" srcId="{66E98401-AD1E-7F49-A307-4C74EEF626F7}" destId="{77A9D07B-57C6-9C4C-BBCF-3B51CD4B7F75}" srcOrd="0" destOrd="0" presId="urn:microsoft.com/office/officeart/2005/8/layout/radial6"/>
    <dgm:cxn modelId="{D7ACC1B1-1B26-E84E-92DE-C57182311E8D}" type="presOf" srcId="{B1EFD423-DDBA-614C-9F22-2A0C13846351}" destId="{6BBDEDBF-B80F-6C4E-B99E-A5C570CA0071}" srcOrd="0" destOrd="0" presId="urn:microsoft.com/office/officeart/2005/8/layout/radial6"/>
    <dgm:cxn modelId="{3DF9AD19-52F8-8740-9753-9D69B5FA10FD}" srcId="{504FE6FC-7268-E44A-964F-F9C589AAC460}" destId="{46C6DC56-50A0-1541-AA9E-E07061E94833}" srcOrd="0" destOrd="0" parTransId="{43EDB20E-A1A6-A945-BBE2-35D3C0CB2A7C}" sibTransId="{B1EFD423-DDBA-614C-9F22-2A0C13846351}"/>
    <dgm:cxn modelId="{FA1E267C-D259-FD4C-A982-B408056EBFF8}" type="presOf" srcId="{509CC34D-67C2-0247-B4A2-05DCD62B4580}" destId="{61C3B549-5EFD-F445-8732-BAFC0901D094}" srcOrd="0" destOrd="0" presId="urn:microsoft.com/office/officeart/2005/8/layout/radial6"/>
    <dgm:cxn modelId="{E3B5C3D4-F02C-C24A-81E4-FF4058285FBC}" type="presOf" srcId="{69DD527E-8F4D-ED41-948B-155C3A149760}" destId="{5DCB676F-13D3-AB41-ACC1-B7144DDD9C96}" srcOrd="0" destOrd="0" presId="urn:microsoft.com/office/officeart/2005/8/layout/radial6"/>
    <dgm:cxn modelId="{C9AF6438-4111-4E4B-AA10-FEC1A18375C4}" type="presOf" srcId="{EB2AFEAF-0A31-F74F-9AEF-1E9CDEEF1EDF}" destId="{ADF94785-875C-CB4D-BEE5-1768A28470EE}" srcOrd="0" destOrd="0" presId="urn:microsoft.com/office/officeart/2005/8/layout/radial6"/>
    <dgm:cxn modelId="{644077A1-F537-BE4B-9413-ECAC0CCEAEF7}" srcId="{0DFEF12E-8C3A-7840-B7FE-D1B2BDA52E47}" destId="{504FE6FC-7268-E44A-964F-F9C589AAC460}" srcOrd="0" destOrd="0" parTransId="{EE0A435F-E193-3343-9EAA-2269187B3659}" sibTransId="{3CD4DECA-4140-6642-AC47-AEAE5619E8A8}"/>
    <dgm:cxn modelId="{729899FA-95E1-C44A-8EDC-DC19D84EAC7A}" srcId="{504FE6FC-7268-E44A-964F-F9C589AAC460}" destId="{66E98401-AD1E-7F49-A307-4C74EEF626F7}" srcOrd="1" destOrd="0" parTransId="{910B6206-464E-7748-8A76-509E1BDB28F6}" sibTransId="{4E4199E8-E4DE-5C42-AC2E-E363F68C28CF}"/>
    <dgm:cxn modelId="{596D06BE-148E-7344-804D-9B6E489C6DF3}" type="presOf" srcId="{0DFEF12E-8C3A-7840-B7FE-D1B2BDA52E47}" destId="{F7AFC6E7-304F-E640-A21D-20DF5BF42DA5}" srcOrd="0" destOrd="0" presId="urn:microsoft.com/office/officeart/2005/8/layout/radial6"/>
    <dgm:cxn modelId="{A643416B-61E7-A948-BC37-FC65D1A70031}" type="presOf" srcId="{46C6DC56-50A0-1541-AA9E-E07061E94833}" destId="{219794CA-4F23-864E-9CA7-831EECFE4509}" srcOrd="0" destOrd="0" presId="urn:microsoft.com/office/officeart/2005/8/layout/radial6"/>
    <dgm:cxn modelId="{470783EC-4A4E-3645-9B73-AEC4F46B3B6C}" srcId="{504FE6FC-7268-E44A-964F-F9C589AAC460}" destId="{509CC34D-67C2-0247-B4A2-05DCD62B4580}" srcOrd="2" destOrd="0" parTransId="{EED13979-7945-EB45-972B-8D394BA676CE}" sibTransId="{69DD527E-8F4D-ED41-948B-155C3A149760}"/>
    <dgm:cxn modelId="{4EE30190-DBA7-E643-825B-DA14A7C61540}" type="presOf" srcId="{D3E428D3-2B9B-3E43-B13C-3E301714D922}" destId="{30076857-A6D6-7A42-B8E1-006BA7D77293}" srcOrd="0" destOrd="0" presId="urn:microsoft.com/office/officeart/2005/8/layout/radial6"/>
    <dgm:cxn modelId="{FC45372B-B5D2-1A40-B5C7-FE5928000D1A}" type="presOf" srcId="{504FE6FC-7268-E44A-964F-F9C589AAC460}" destId="{20753FFE-B61F-7449-88ED-7E262CD2EA9F}" srcOrd="0" destOrd="0" presId="urn:microsoft.com/office/officeart/2005/8/layout/radial6"/>
    <dgm:cxn modelId="{533A9376-3B9C-B44B-AB14-5715C137B0AB}" type="presParOf" srcId="{F7AFC6E7-304F-E640-A21D-20DF5BF42DA5}" destId="{20753FFE-B61F-7449-88ED-7E262CD2EA9F}" srcOrd="0" destOrd="0" presId="urn:microsoft.com/office/officeart/2005/8/layout/radial6"/>
    <dgm:cxn modelId="{693D5747-169E-CD48-B425-75CB03E37387}" type="presParOf" srcId="{F7AFC6E7-304F-E640-A21D-20DF5BF42DA5}" destId="{219794CA-4F23-864E-9CA7-831EECFE4509}" srcOrd="1" destOrd="0" presId="urn:microsoft.com/office/officeart/2005/8/layout/radial6"/>
    <dgm:cxn modelId="{67529C11-D070-F44C-910F-C61B10015AB9}" type="presParOf" srcId="{F7AFC6E7-304F-E640-A21D-20DF5BF42DA5}" destId="{D992D679-72F7-C447-B2C6-5A0B38B53B73}" srcOrd="2" destOrd="0" presId="urn:microsoft.com/office/officeart/2005/8/layout/radial6"/>
    <dgm:cxn modelId="{F39A13B6-09D8-2644-8EA0-7498C2C56F21}" type="presParOf" srcId="{F7AFC6E7-304F-E640-A21D-20DF5BF42DA5}" destId="{6BBDEDBF-B80F-6C4E-B99E-A5C570CA0071}" srcOrd="3" destOrd="0" presId="urn:microsoft.com/office/officeart/2005/8/layout/radial6"/>
    <dgm:cxn modelId="{621C13AF-8529-384C-9209-DA678620580D}" type="presParOf" srcId="{F7AFC6E7-304F-E640-A21D-20DF5BF42DA5}" destId="{77A9D07B-57C6-9C4C-BBCF-3B51CD4B7F75}" srcOrd="4" destOrd="0" presId="urn:microsoft.com/office/officeart/2005/8/layout/radial6"/>
    <dgm:cxn modelId="{338A977B-BC29-7B41-9DE4-4201FB4E09A7}" type="presParOf" srcId="{F7AFC6E7-304F-E640-A21D-20DF5BF42DA5}" destId="{34AF923B-9967-0F4C-B141-4969B17EF0E9}" srcOrd="5" destOrd="0" presId="urn:microsoft.com/office/officeart/2005/8/layout/radial6"/>
    <dgm:cxn modelId="{83D2EA5E-F7E8-8748-B142-57003F627D8E}" type="presParOf" srcId="{F7AFC6E7-304F-E640-A21D-20DF5BF42DA5}" destId="{2B7AC075-C5DE-2E46-9CC2-7F462DB2E926}" srcOrd="6" destOrd="0" presId="urn:microsoft.com/office/officeart/2005/8/layout/radial6"/>
    <dgm:cxn modelId="{4F737326-C621-C344-8647-BC91AF89B01C}" type="presParOf" srcId="{F7AFC6E7-304F-E640-A21D-20DF5BF42DA5}" destId="{61C3B549-5EFD-F445-8732-BAFC0901D094}" srcOrd="7" destOrd="0" presId="urn:microsoft.com/office/officeart/2005/8/layout/radial6"/>
    <dgm:cxn modelId="{7314BD6E-C94F-9645-A988-010E3FDB66D8}" type="presParOf" srcId="{F7AFC6E7-304F-E640-A21D-20DF5BF42DA5}" destId="{2D922EB5-9627-CC45-B6A3-CA4EF3EC8BBF}" srcOrd="8" destOrd="0" presId="urn:microsoft.com/office/officeart/2005/8/layout/radial6"/>
    <dgm:cxn modelId="{1242F3CD-DC0C-674E-88FF-A24DCCEB7E87}" type="presParOf" srcId="{F7AFC6E7-304F-E640-A21D-20DF5BF42DA5}" destId="{5DCB676F-13D3-AB41-ACC1-B7144DDD9C96}" srcOrd="9" destOrd="0" presId="urn:microsoft.com/office/officeart/2005/8/layout/radial6"/>
    <dgm:cxn modelId="{B0700AE8-5587-D148-B46E-192A68660F6A}" type="presParOf" srcId="{F7AFC6E7-304F-E640-A21D-20DF5BF42DA5}" destId="{ADF94785-875C-CB4D-BEE5-1768A28470EE}" srcOrd="10" destOrd="0" presId="urn:microsoft.com/office/officeart/2005/8/layout/radial6"/>
    <dgm:cxn modelId="{353B3743-5F6D-1347-A49F-D7E608A48DD9}" type="presParOf" srcId="{F7AFC6E7-304F-E640-A21D-20DF5BF42DA5}" destId="{5810BADD-3C55-AC41-A726-5315606C6963}" srcOrd="11" destOrd="0" presId="urn:microsoft.com/office/officeart/2005/8/layout/radial6"/>
    <dgm:cxn modelId="{A2774A8D-5EFD-2941-893C-93525C71388C}" type="presParOf" srcId="{F7AFC6E7-304F-E640-A21D-20DF5BF42DA5}" destId="{30076857-A6D6-7A42-B8E1-006BA7D7729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8FD9C-4F09-4E58-854E-6B5F7A28A320}" type="doc">
      <dgm:prSet loTypeId="urn:microsoft.com/office/officeart/2008/layout/HexagonCluster#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E369F-28A2-4F26-B0C3-971927773D88}">
      <dgm:prSet phldrT="[Text]" custT="1"/>
      <dgm:spPr>
        <a:xfrm>
          <a:off x="1708969" y="2954669"/>
          <a:ext cx="2095121" cy="1806659"/>
        </a:xfrm>
        <a:gradFill rotWithShape="0">
          <a:gsLst>
            <a:gs pos="0">
              <a:srgbClr val="9999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999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999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Uninsured Patients</a:t>
          </a:r>
          <a:endParaRPr lang="en-US" sz="14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EBD68B7A-218E-4EE1-9519-F1765F021E4F}" type="parTrans" cxnId="{8C96EBF1-FBC6-4B76-AEAD-7A5ECE17646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02FAF93-4876-4C82-8DD9-A554BCF45971}" type="sibTrans" cxnId="{8C96EBF1-FBC6-4B76-AEAD-7A5ECE176469}">
      <dgm:prSet/>
      <dgm:spPr>
        <a:xfrm>
          <a:off x="152409" y="2057392"/>
          <a:ext cx="2147516" cy="1851519"/>
        </a:xfr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34833695-1BE5-4D52-97B3-671D54877F44}">
      <dgm:prSet custT="1"/>
      <dgm:spPr>
        <a:xfrm>
          <a:off x="3276598" y="1981202"/>
          <a:ext cx="2147516" cy="1851519"/>
        </a:xfrm>
        <a:gradFill rotWithShape="0">
          <a:gsLst>
            <a:gs pos="0">
              <a:srgbClr val="9999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999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999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Cancer Care</a:t>
          </a:r>
        </a:p>
        <a:p>
          <a:r>
            <a:rPr lang="en-US" sz="14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ED Frequent Faces</a:t>
          </a:r>
          <a:endParaRPr lang="en-US" sz="14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89928937-0B5A-404B-86C6-772EF6DE1047}" type="parTrans" cxnId="{B4D4B90E-4CDF-4A3F-AA5C-31B1021325A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F964D96-DF34-4262-A6AE-FC584AC7063B}" type="sibTrans" cxnId="{B4D4B90E-4CDF-4A3F-AA5C-31B1021325A5}">
      <dgm:prSet/>
      <dgm:spPr>
        <a:xfrm>
          <a:off x="4952993" y="2895591"/>
          <a:ext cx="2095121" cy="1806659"/>
        </a:xfr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/>
        </a:p>
      </dgm:t>
      <dgm:extLst/>
    </dgm:pt>
    <dgm:pt modelId="{5E4B83E0-9483-45BA-9FA1-3CF9FE054C79}">
      <dgm:prSet custT="1"/>
      <dgm:spPr>
        <a:xfrm>
          <a:off x="1752590" y="1142996"/>
          <a:ext cx="2095121" cy="1806659"/>
        </a:xfrm>
        <a:gradFill rotWithShape="0">
          <a:gsLst>
            <a:gs pos="0">
              <a:srgbClr val="9999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999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999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4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ACO</a:t>
          </a:r>
        </a:p>
        <a:p>
          <a:endParaRPr lang="en-US" sz="1400" b="1" dirty="0" smtClean="0">
            <a:solidFill>
              <a:srgbClr val="000000"/>
            </a:solidFill>
            <a:latin typeface="Arial"/>
            <a:ea typeface="+mn-ea"/>
            <a:cs typeface="+mn-cs"/>
          </a:endParaRPr>
        </a:p>
        <a:p>
          <a:r>
            <a:rPr lang="en-US" sz="1400" b="1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CHANGE </a:t>
          </a:r>
          <a:endParaRPr lang="en-US" sz="1400" b="1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9F33D880-D8C2-4FE5-9DA0-47BB5596F1F0}" type="sibTrans" cxnId="{1C1B2CB1-3031-420E-ADAA-204F42D7D370}">
      <dgm:prSet/>
      <dgm:spPr>
        <a:xfrm>
          <a:off x="3276598" y="152398"/>
          <a:ext cx="2147516" cy="1851519"/>
        </a:xfr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53C50331-57D0-4219-9E66-DE2FD128363C}" type="parTrans" cxnId="{1C1B2CB1-3031-420E-ADAA-204F42D7D37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6B3DAC9-1E00-4E29-9730-E4ED75F5E7AD}" type="pres">
      <dgm:prSet presAssocID="{83F8FD9C-4F09-4E58-854E-6B5F7A28A3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677F6B7-6BA2-43A3-98A9-2FEBF912A790}" type="pres">
      <dgm:prSet presAssocID="{79FE369F-28A2-4F26-B0C3-971927773D88}" presName="text_1" presStyleCnt="0"/>
      <dgm:spPr/>
      <dgm:t>
        <a:bodyPr/>
        <a:lstStyle/>
        <a:p>
          <a:endParaRPr lang="en-US"/>
        </a:p>
      </dgm:t>
    </dgm:pt>
    <dgm:pt modelId="{0BB15BAD-3DA1-4321-B57B-C01D254B7763}" type="pres">
      <dgm:prSet presAssocID="{79FE369F-28A2-4F26-B0C3-971927773D8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EE9E6300-6EDC-4BCB-9F99-E6549830DA24}" type="pres">
      <dgm:prSet presAssocID="{79FE369F-28A2-4F26-B0C3-971927773D88}" presName="text_accent_1" presStyleCnt="0"/>
      <dgm:spPr/>
      <dgm:t>
        <a:bodyPr/>
        <a:lstStyle/>
        <a:p>
          <a:endParaRPr lang="en-US"/>
        </a:p>
      </dgm:t>
    </dgm:pt>
    <dgm:pt modelId="{584C5D24-5D81-4037-A746-F35CBCF226AB}" type="pres">
      <dgm:prSet presAssocID="{79FE369F-28A2-4F26-B0C3-971927773D88}" presName="accentRepeatNode" presStyleLbl="solidAlignAcc1" presStyleIdx="0" presStyleCnt="6" custLinFactX="800000" custLinFactY="135513" custLinFactNeighborX="825201" custLinFactNeighborY="200000"/>
      <dgm:spPr>
        <a:xfrm>
          <a:off x="5839066" y="4477063"/>
          <a:ext cx="251213" cy="216742"/>
        </a:xfrm>
        <a:prstGeom prst="hexagon">
          <a:avLst>
            <a:gd name="adj" fmla="val 2889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C43E06A-AD44-4DEE-B00D-F3E4645958A8}" type="pres">
      <dgm:prSet presAssocID="{F02FAF93-4876-4C82-8DD9-A554BCF45971}" presName="image_1" presStyleCnt="0"/>
      <dgm:spPr/>
      <dgm:t>
        <a:bodyPr/>
        <a:lstStyle/>
        <a:p>
          <a:endParaRPr lang="en-US"/>
        </a:p>
      </dgm:t>
    </dgm:pt>
    <dgm:pt modelId="{E1708757-DE70-4B37-9EB6-DEC398CBBEAC}" type="pres">
      <dgm:prSet presAssocID="{F02FAF93-4876-4C82-8DD9-A554BCF45971}" presName="imageRepeatNode" presStyleLbl="dkBgShp" presStyleIdx="0" presStyleCnt="3" custLinFactNeighborX="7097" custLinFactNeighborY="4433"/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7CF64622-DCF8-4F70-B5CE-2D7337BE7DA6}" type="pres">
      <dgm:prSet presAssocID="{F02FAF93-4876-4C82-8DD9-A554BCF45971}" presName="image_accent_1" presStyleCnt="0"/>
      <dgm:spPr/>
      <dgm:t>
        <a:bodyPr/>
        <a:lstStyle/>
        <a:p>
          <a:endParaRPr lang="en-US"/>
        </a:p>
      </dgm:t>
    </dgm:pt>
    <dgm:pt modelId="{AA19FC18-8315-40F8-BEE8-AAAA9EF02972}" type="pres">
      <dgm:prSet presAssocID="{F02FAF93-4876-4C82-8DD9-A554BCF45971}" presName="accentRepeatNode" presStyleLbl="solidAlignAcc1" presStyleIdx="1" presStyleCnt="6" custScaleX="81997" custScaleY="110942" custLinFactX="43606" custLinFactY="-318393" custLinFactNeighborX="100000" custLinFactNeighborY="-400000"/>
      <dgm:spPr>
        <a:xfrm>
          <a:off x="1769351" y="1981200"/>
          <a:ext cx="205987" cy="240458"/>
        </a:xfrm>
        <a:prstGeom prst="hexagon">
          <a:avLst>
            <a:gd name="adj" fmla="val 28890"/>
            <a:gd name="vf" fmla="val 115470"/>
          </a:avLst>
        </a:prstGeom>
        <a:noFill/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3EA447C-4A9E-4F08-8F88-95E53740EC03}" type="pres">
      <dgm:prSet presAssocID="{34833695-1BE5-4D52-97B3-671D54877F44}" presName="text_2" presStyleCnt="0"/>
      <dgm:spPr/>
      <dgm:t>
        <a:bodyPr/>
        <a:lstStyle/>
        <a:p>
          <a:endParaRPr lang="en-US"/>
        </a:p>
      </dgm:t>
    </dgm:pt>
    <dgm:pt modelId="{D55B92B7-E9DB-43E7-8405-BF7FEE3EE02C}" type="pres">
      <dgm:prSet presAssocID="{34833695-1BE5-4D52-97B3-671D54877F44}" presName="textRepeatNode" presStyleLbl="alignNode1" presStyleIdx="1" presStyleCnt="3" custLinFactNeighborX="-4476" custLinFactNeighborY="318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03558106-B7AD-4E42-950E-22A7D50A9642}" type="pres">
      <dgm:prSet presAssocID="{34833695-1BE5-4D52-97B3-671D54877F44}" presName="text_accent_2" presStyleCnt="0"/>
      <dgm:spPr/>
      <dgm:t>
        <a:bodyPr/>
        <a:lstStyle/>
        <a:p>
          <a:endParaRPr lang="en-US"/>
        </a:p>
      </dgm:t>
    </dgm:pt>
    <dgm:pt modelId="{103DF2B9-C962-4A4C-BA7C-DD120D10DD0B}" type="pres">
      <dgm:prSet presAssocID="{34833695-1BE5-4D52-97B3-671D54877F44}" presName="accentRepeatNode" presStyleLbl="solidAlignAcc1" presStyleIdx="2" presStyleCnt="6" custLinFactX="285017" custLinFactY="-47066" custLinFactNeighborX="300000" custLinFactNeighborY="-100000"/>
      <dgm:spPr>
        <a:xfrm>
          <a:off x="6228344" y="3231366"/>
          <a:ext cx="251213" cy="216742"/>
        </a:xfrm>
        <a:prstGeom prst="hexagon">
          <a:avLst>
            <a:gd name="adj" fmla="val 2889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2D593CE-8A6D-4151-857F-6B91B5444935}" type="pres">
      <dgm:prSet presAssocID="{FF964D96-DF34-4262-A6AE-FC584AC7063B}" presName="image_2" presStyleCnt="0"/>
      <dgm:spPr/>
      <dgm:t>
        <a:bodyPr/>
        <a:lstStyle/>
        <a:p>
          <a:endParaRPr lang="en-US"/>
        </a:p>
      </dgm:t>
    </dgm:pt>
    <dgm:pt modelId="{B4B3A077-E145-4C30-A9F6-F29FC997785C}" type="pres">
      <dgm:prSet presAssocID="{FF964D96-DF34-4262-A6AE-FC584AC7063B}" presName="imageRepeatNode" presStyleLbl="dkBgShp" presStyleIdx="1" presStyleCnt="3" custLinFactNeighborX="-6177" custLinFactNeighborY="-3270"/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654BF6C6-239B-410E-BD35-7F7B6E4E46AA}" type="pres">
      <dgm:prSet presAssocID="{FF964D96-DF34-4262-A6AE-FC584AC7063B}" presName="image_accent_2" presStyleCnt="0"/>
      <dgm:spPr/>
      <dgm:t>
        <a:bodyPr/>
        <a:lstStyle/>
        <a:p>
          <a:endParaRPr lang="en-US"/>
        </a:p>
      </dgm:t>
    </dgm:pt>
    <dgm:pt modelId="{61DC5249-9D1B-4E9A-A4A4-06611A8E8F05}" type="pres">
      <dgm:prSet presAssocID="{FF964D96-DF34-4262-A6AE-FC584AC7063B}" presName="accentRepeatNode" presStyleLbl="solidAlignAcc1" presStyleIdx="3" presStyleCnt="6" custLinFactX="-600000" custLinFactY="-48039" custLinFactNeighborX="-653062" custLinFactNeighborY="-100000"/>
      <dgm:spPr>
        <a:xfrm>
          <a:off x="1981201" y="3429001"/>
          <a:ext cx="251213" cy="216742"/>
        </a:xfrm>
        <a:prstGeom prst="hexagon">
          <a:avLst>
            <a:gd name="adj" fmla="val 2889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84C136E-05AE-4EB9-8F64-BAC0CC92EC72}" type="pres">
      <dgm:prSet presAssocID="{5E4B83E0-9483-45BA-9FA1-3CF9FE054C79}" presName="text_3" presStyleCnt="0"/>
      <dgm:spPr/>
      <dgm:t>
        <a:bodyPr/>
        <a:lstStyle/>
        <a:p>
          <a:endParaRPr lang="en-US"/>
        </a:p>
      </dgm:t>
    </dgm:pt>
    <dgm:pt modelId="{D4E55C3E-DA64-4FED-B544-C725E7777C2C}" type="pres">
      <dgm:prSet presAssocID="{5E4B83E0-9483-45BA-9FA1-3CF9FE054C79}" presName="textRepeatNode" presStyleLbl="alignNode1" presStyleIdx="2" presStyleCnt="3" custLinFactNeighborX="2082" custLinFactNeighborY="6309">
        <dgm:presLayoutVars>
          <dgm:chMax val="0"/>
          <dgm:chPref val="0"/>
          <dgm:bulletEnabled val="1"/>
        </dgm:presLayoutVars>
      </dgm:prSet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E05BC992-8F5A-411D-966C-EDE58D520A08}" type="pres">
      <dgm:prSet presAssocID="{5E4B83E0-9483-45BA-9FA1-3CF9FE054C79}" presName="text_accent_3" presStyleCnt="0"/>
      <dgm:spPr/>
      <dgm:t>
        <a:bodyPr/>
        <a:lstStyle/>
        <a:p>
          <a:endParaRPr lang="en-US"/>
        </a:p>
      </dgm:t>
    </dgm:pt>
    <dgm:pt modelId="{82F0CFBC-11F9-4068-A384-45941CFD7D11}" type="pres">
      <dgm:prSet presAssocID="{5E4B83E0-9483-45BA-9FA1-3CF9FE054C79}" presName="accentRepeatNode" presStyleLbl="solidAlignAcc1" presStyleIdx="4" presStyleCnt="6" custLinFactX="10927" custLinFactY="100000" custLinFactNeighborX="100000" custLinFactNeighborY="141092"/>
      <dgm:spPr>
        <a:xfrm>
          <a:off x="3352799" y="1600200"/>
          <a:ext cx="251213" cy="216742"/>
        </a:xfrm>
        <a:prstGeom prst="hexagon">
          <a:avLst>
            <a:gd name="adj" fmla="val 2889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D7FD453-A70C-449F-AD60-2A138ABD9BCD}" type="pres">
      <dgm:prSet presAssocID="{9F33D880-D8C2-4FE5-9DA0-47BB5596F1F0}" presName="image_3" presStyleCnt="0"/>
      <dgm:spPr/>
      <dgm:t>
        <a:bodyPr/>
        <a:lstStyle/>
        <a:p>
          <a:endParaRPr lang="en-US"/>
        </a:p>
      </dgm:t>
    </dgm:pt>
    <dgm:pt modelId="{44528502-DA5D-402C-A1CB-2E5CBECD4FBB}" type="pres">
      <dgm:prSet presAssocID="{9F33D880-D8C2-4FE5-9DA0-47BB5596F1F0}" presName="imageRepeatNode" presStyleLbl="dkBgShp" presStyleIdx="2" presStyleCnt="3" custLinFactNeighborX="-4476" custLinFactNeighborY="6110"/>
      <dgm:spPr>
        <a:prstGeom prst="hexagon">
          <a:avLst>
            <a:gd name="adj" fmla="val 28890"/>
            <a:gd name="vf" fmla="val 115470"/>
          </a:avLst>
        </a:prstGeom>
      </dgm:spPr>
      <dgm:t>
        <a:bodyPr/>
        <a:lstStyle/>
        <a:p>
          <a:endParaRPr lang="en-US"/>
        </a:p>
      </dgm:t>
    </dgm:pt>
    <dgm:pt modelId="{51E24A65-63A3-4DE8-920D-1F94DEA6C7BC}" type="pres">
      <dgm:prSet presAssocID="{9F33D880-D8C2-4FE5-9DA0-47BB5596F1F0}" presName="image_accent_3" presStyleCnt="0"/>
      <dgm:spPr/>
      <dgm:t>
        <a:bodyPr/>
        <a:lstStyle/>
        <a:p>
          <a:endParaRPr lang="en-US"/>
        </a:p>
      </dgm:t>
    </dgm:pt>
    <dgm:pt modelId="{7DF9A753-D2AC-46FE-8745-C55799C1B143}" type="pres">
      <dgm:prSet presAssocID="{9F33D880-D8C2-4FE5-9DA0-47BB5596F1F0}" presName="accentRepeatNode" presStyleLbl="solidAlignAcc1" presStyleIdx="5" presStyleCnt="6" custLinFactX="261297" custLinFactY="526309" custLinFactNeighborX="300000" custLinFactNeighborY="600000"/>
      <dgm:spPr>
        <a:xfrm>
          <a:off x="4876801" y="3276600"/>
          <a:ext cx="251213" cy="216742"/>
        </a:xfrm>
        <a:prstGeom prst="hexagon">
          <a:avLst>
            <a:gd name="adj" fmla="val 28890"/>
            <a:gd name="vf" fmla="val 11547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999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A43F55E5-4F34-3F44-9BAE-537570984215}" type="presOf" srcId="{34833695-1BE5-4D52-97B3-671D54877F44}" destId="{D55B92B7-E9DB-43E7-8405-BF7FEE3EE02C}" srcOrd="0" destOrd="0" presId="urn:microsoft.com/office/officeart/2008/layout/HexagonCluster#2"/>
    <dgm:cxn modelId="{38622258-0647-9148-9D32-22877CD4681D}" type="presOf" srcId="{79FE369F-28A2-4F26-B0C3-971927773D88}" destId="{0BB15BAD-3DA1-4321-B57B-C01D254B7763}" srcOrd="0" destOrd="0" presId="urn:microsoft.com/office/officeart/2008/layout/HexagonCluster#2"/>
    <dgm:cxn modelId="{8C96EBF1-FBC6-4B76-AEAD-7A5ECE176469}" srcId="{83F8FD9C-4F09-4E58-854E-6B5F7A28A320}" destId="{79FE369F-28A2-4F26-B0C3-971927773D88}" srcOrd="0" destOrd="0" parTransId="{EBD68B7A-218E-4EE1-9519-F1765F021E4F}" sibTransId="{F02FAF93-4876-4C82-8DD9-A554BCF45971}"/>
    <dgm:cxn modelId="{1C1B2CB1-3031-420E-ADAA-204F42D7D370}" srcId="{83F8FD9C-4F09-4E58-854E-6B5F7A28A320}" destId="{5E4B83E0-9483-45BA-9FA1-3CF9FE054C79}" srcOrd="2" destOrd="0" parTransId="{53C50331-57D0-4219-9E66-DE2FD128363C}" sibTransId="{9F33D880-D8C2-4FE5-9DA0-47BB5596F1F0}"/>
    <dgm:cxn modelId="{46AAD1CF-BCE3-6549-BA8B-EA223FEC0FB9}" type="presOf" srcId="{83F8FD9C-4F09-4E58-854E-6B5F7A28A320}" destId="{E6B3DAC9-1E00-4E29-9730-E4ED75F5E7AD}" srcOrd="0" destOrd="0" presId="urn:microsoft.com/office/officeart/2008/layout/HexagonCluster#2"/>
    <dgm:cxn modelId="{667B1171-4B93-7F4E-984F-10293BE7F4C6}" type="presOf" srcId="{F02FAF93-4876-4C82-8DD9-A554BCF45971}" destId="{E1708757-DE70-4B37-9EB6-DEC398CBBEAC}" srcOrd="0" destOrd="0" presId="urn:microsoft.com/office/officeart/2008/layout/HexagonCluster#2"/>
    <dgm:cxn modelId="{B4D4B90E-4CDF-4A3F-AA5C-31B1021325A5}" srcId="{83F8FD9C-4F09-4E58-854E-6B5F7A28A320}" destId="{34833695-1BE5-4D52-97B3-671D54877F44}" srcOrd="1" destOrd="0" parTransId="{89928937-0B5A-404B-86C6-772EF6DE1047}" sibTransId="{FF964D96-DF34-4262-A6AE-FC584AC7063B}"/>
    <dgm:cxn modelId="{E5B072D9-406F-A041-8810-275CC74E5C5A}" type="presOf" srcId="{9F33D880-D8C2-4FE5-9DA0-47BB5596F1F0}" destId="{44528502-DA5D-402C-A1CB-2E5CBECD4FBB}" srcOrd="0" destOrd="0" presId="urn:microsoft.com/office/officeart/2008/layout/HexagonCluster#2"/>
    <dgm:cxn modelId="{E6CEDBCE-0507-A749-8002-CA213A8990CA}" type="presOf" srcId="{FF964D96-DF34-4262-A6AE-FC584AC7063B}" destId="{B4B3A077-E145-4C30-A9F6-F29FC997785C}" srcOrd="0" destOrd="0" presId="urn:microsoft.com/office/officeart/2008/layout/HexagonCluster#2"/>
    <dgm:cxn modelId="{08707E64-5A08-F34F-83F3-D5259720EA22}" type="presOf" srcId="{5E4B83E0-9483-45BA-9FA1-3CF9FE054C79}" destId="{D4E55C3E-DA64-4FED-B544-C725E7777C2C}" srcOrd="0" destOrd="0" presId="urn:microsoft.com/office/officeart/2008/layout/HexagonCluster#2"/>
    <dgm:cxn modelId="{9FA9B22F-E690-D049-A873-9CF7C67CAA82}" type="presParOf" srcId="{E6B3DAC9-1E00-4E29-9730-E4ED75F5E7AD}" destId="{C677F6B7-6BA2-43A3-98A9-2FEBF912A790}" srcOrd="0" destOrd="0" presId="urn:microsoft.com/office/officeart/2008/layout/HexagonCluster#2"/>
    <dgm:cxn modelId="{13A84FE9-4B63-2241-9F12-375B26539E1E}" type="presParOf" srcId="{C677F6B7-6BA2-43A3-98A9-2FEBF912A790}" destId="{0BB15BAD-3DA1-4321-B57B-C01D254B7763}" srcOrd="0" destOrd="0" presId="urn:microsoft.com/office/officeart/2008/layout/HexagonCluster#2"/>
    <dgm:cxn modelId="{32A53285-8E28-B343-A8DB-84EC8E166AFF}" type="presParOf" srcId="{E6B3DAC9-1E00-4E29-9730-E4ED75F5E7AD}" destId="{EE9E6300-6EDC-4BCB-9F99-E6549830DA24}" srcOrd="1" destOrd="0" presId="urn:microsoft.com/office/officeart/2008/layout/HexagonCluster#2"/>
    <dgm:cxn modelId="{3887C121-AD8A-7940-A015-FAC5BD2CDB7C}" type="presParOf" srcId="{EE9E6300-6EDC-4BCB-9F99-E6549830DA24}" destId="{584C5D24-5D81-4037-A746-F35CBCF226AB}" srcOrd="0" destOrd="0" presId="urn:microsoft.com/office/officeart/2008/layout/HexagonCluster#2"/>
    <dgm:cxn modelId="{91DAD74B-5102-274E-8E8B-6069B128F5B8}" type="presParOf" srcId="{E6B3DAC9-1E00-4E29-9730-E4ED75F5E7AD}" destId="{3C43E06A-AD44-4DEE-B00D-F3E4645958A8}" srcOrd="2" destOrd="0" presId="urn:microsoft.com/office/officeart/2008/layout/HexagonCluster#2"/>
    <dgm:cxn modelId="{B155D05C-8511-644F-A009-CD35CC986E53}" type="presParOf" srcId="{3C43E06A-AD44-4DEE-B00D-F3E4645958A8}" destId="{E1708757-DE70-4B37-9EB6-DEC398CBBEAC}" srcOrd="0" destOrd="0" presId="urn:microsoft.com/office/officeart/2008/layout/HexagonCluster#2"/>
    <dgm:cxn modelId="{A89310BA-1E95-2E47-B468-4A3EE0FD9535}" type="presParOf" srcId="{E6B3DAC9-1E00-4E29-9730-E4ED75F5E7AD}" destId="{7CF64622-DCF8-4F70-B5CE-2D7337BE7DA6}" srcOrd="3" destOrd="0" presId="urn:microsoft.com/office/officeart/2008/layout/HexagonCluster#2"/>
    <dgm:cxn modelId="{5C460642-723E-1D46-8032-AF2846843D21}" type="presParOf" srcId="{7CF64622-DCF8-4F70-B5CE-2D7337BE7DA6}" destId="{AA19FC18-8315-40F8-BEE8-AAAA9EF02972}" srcOrd="0" destOrd="0" presId="urn:microsoft.com/office/officeart/2008/layout/HexagonCluster#2"/>
    <dgm:cxn modelId="{8EFD9236-4DC0-874B-99F4-6A9C9337A3CD}" type="presParOf" srcId="{E6B3DAC9-1E00-4E29-9730-E4ED75F5E7AD}" destId="{03EA447C-4A9E-4F08-8F88-95E53740EC03}" srcOrd="4" destOrd="0" presId="urn:microsoft.com/office/officeart/2008/layout/HexagonCluster#2"/>
    <dgm:cxn modelId="{A5E9E526-A137-A040-9567-F186F1DB46E0}" type="presParOf" srcId="{03EA447C-4A9E-4F08-8F88-95E53740EC03}" destId="{D55B92B7-E9DB-43E7-8405-BF7FEE3EE02C}" srcOrd="0" destOrd="0" presId="urn:microsoft.com/office/officeart/2008/layout/HexagonCluster#2"/>
    <dgm:cxn modelId="{63EA7F2D-2EE1-B547-9F58-49533E3579E6}" type="presParOf" srcId="{E6B3DAC9-1E00-4E29-9730-E4ED75F5E7AD}" destId="{03558106-B7AD-4E42-950E-22A7D50A9642}" srcOrd="5" destOrd="0" presId="urn:microsoft.com/office/officeart/2008/layout/HexagonCluster#2"/>
    <dgm:cxn modelId="{4F63380E-24E5-D546-99D7-5080192A4A94}" type="presParOf" srcId="{03558106-B7AD-4E42-950E-22A7D50A9642}" destId="{103DF2B9-C962-4A4C-BA7C-DD120D10DD0B}" srcOrd="0" destOrd="0" presId="urn:microsoft.com/office/officeart/2008/layout/HexagonCluster#2"/>
    <dgm:cxn modelId="{31F6A951-409D-8447-B11B-724A4FCF3C7E}" type="presParOf" srcId="{E6B3DAC9-1E00-4E29-9730-E4ED75F5E7AD}" destId="{A2D593CE-8A6D-4151-857F-6B91B5444935}" srcOrd="6" destOrd="0" presId="urn:microsoft.com/office/officeart/2008/layout/HexagonCluster#2"/>
    <dgm:cxn modelId="{443EA69C-5552-9944-BEC0-17CF939E13A6}" type="presParOf" srcId="{A2D593CE-8A6D-4151-857F-6B91B5444935}" destId="{B4B3A077-E145-4C30-A9F6-F29FC997785C}" srcOrd="0" destOrd="0" presId="urn:microsoft.com/office/officeart/2008/layout/HexagonCluster#2"/>
    <dgm:cxn modelId="{98BC289B-08B9-3A4B-910E-DAE17D5699F5}" type="presParOf" srcId="{E6B3DAC9-1E00-4E29-9730-E4ED75F5E7AD}" destId="{654BF6C6-239B-410E-BD35-7F7B6E4E46AA}" srcOrd="7" destOrd="0" presId="urn:microsoft.com/office/officeart/2008/layout/HexagonCluster#2"/>
    <dgm:cxn modelId="{742FC5E3-922F-8E42-B6BD-A3AD7738DD50}" type="presParOf" srcId="{654BF6C6-239B-410E-BD35-7F7B6E4E46AA}" destId="{61DC5249-9D1B-4E9A-A4A4-06611A8E8F05}" srcOrd="0" destOrd="0" presId="urn:microsoft.com/office/officeart/2008/layout/HexagonCluster#2"/>
    <dgm:cxn modelId="{F204458F-16A9-F647-AB60-7E9C9E5A6661}" type="presParOf" srcId="{E6B3DAC9-1E00-4E29-9730-E4ED75F5E7AD}" destId="{284C136E-05AE-4EB9-8F64-BAC0CC92EC72}" srcOrd="8" destOrd="0" presId="urn:microsoft.com/office/officeart/2008/layout/HexagonCluster#2"/>
    <dgm:cxn modelId="{A29C97C0-B987-5748-868D-9B3F5BAA551C}" type="presParOf" srcId="{284C136E-05AE-4EB9-8F64-BAC0CC92EC72}" destId="{D4E55C3E-DA64-4FED-B544-C725E7777C2C}" srcOrd="0" destOrd="0" presId="urn:microsoft.com/office/officeart/2008/layout/HexagonCluster#2"/>
    <dgm:cxn modelId="{05465411-98C3-E346-A6CB-F8481E1AD097}" type="presParOf" srcId="{E6B3DAC9-1E00-4E29-9730-E4ED75F5E7AD}" destId="{E05BC992-8F5A-411D-966C-EDE58D520A08}" srcOrd="9" destOrd="0" presId="urn:microsoft.com/office/officeart/2008/layout/HexagonCluster#2"/>
    <dgm:cxn modelId="{644903A1-6B50-A542-A11B-D1497696CB5A}" type="presParOf" srcId="{E05BC992-8F5A-411D-966C-EDE58D520A08}" destId="{82F0CFBC-11F9-4068-A384-45941CFD7D11}" srcOrd="0" destOrd="0" presId="urn:microsoft.com/office/officeart/2008/layout/HexagonCluster#2"/>
    <dgm:cxn modelId="{CE78A45B-0C77-6940-A8A2-DA327925A51E}" type="presParOf" srcId="{E6B3DAC9-1E00-4E29-9730-E4ED75F5E7AD}" destId="{3D7FD453-A70C-449F-AD60-2A138ABD9BCD}" srcOrd="10" destOrd="0" presId="urn:microsoft.com/office/officeart/2008/layout/HexagonCluster#2"/>
    <dgm:cxn modelId="{184552BB-5C49-B248-BDA1-3AD667B3C373}" type="presParOf" srcId="{3D7FD453-A70C-449F-AD60-2A138ABD9BCD}" destId="{44528502-DA5D-402C-A1CB-2E5CBECD4FBB}" srcOrd="0" destOrd="0" presId="urn:microsoft.com/office/officeart/2008/layout/HexagonCluster#2"/>
    <dgm:cxn modelId="{5B328D16-C313-614D-9FA6-3CE6DE71B67D}" type="presParOf" srcId="{E6B3DAC9-1E00-4E29-9730-E4ED75F5E7AD}" destId="{51E24A65-63A3-4DE8-920D-1F94DEA6C7BC}" srcOrd="11" destOrd="0" presId="urn:microsoft.com/office/officeart/2008/layout/HexagonCluster#2"/>
    <dgm:cxn modelId="{96E55149-0A55-3140-9865-D2CAAD8D70F9}" type="presParOf" srcId="{51E24A65-63A3-4DE8-920D-1F94DEA6C7BC}" destId="{7DF9A753-D2AC-46FE-8745-C55799C1B143}" srcOrd="0" destOrd="0" presId="urn:microsoft.com/office/officeart/2008/layout/HexagonCluster#2"/>
  </dgm:cxnLst>
  <dgm:bg/>
  <dgm:whole>
    <a:effectLst>
      <a:reflection stA="0"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8992C-7F61-0144-8BD1-A0F302DF33F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C67338-0797-F74A-919A-8F51C7BBAE40}">
      <dgm:prSet phldrT="[Text]"/>
      <dgm:spPr/>
      <dgm:t>
        <a:bodyPr/>
        <a:lstStyle/>
        <a:p>
          <a:r>
            <a:rPr lang="en-US" dirty="0"/>
            <a:t>Engage</a:t>
          </a:r>
          <a:r>
            <a:rPr lang="en-US" baseline="0" dirty="0"/>
            <a:t> clients</a:t>
          </a:r>
          <a:endParaRPr lang="en-US" dirty="0"/>
        </a:p>
      </dgm:t>
    </dgm:pt>
    <dgm:pt modelId="{D2012FC3-CD3D-9543-AF77-30C302AC50EA}" type="parTrans" cxnId="{5FC71C3D-3271-9740-B450-A4FEC0DAB18F}">
      <dgm:prSet/>
      <dgm:spPr/>
      <dgm:t>
        <a:bodyPr/>
        <a:lstStyle/>
        <a:p>
          <a:endParaRPr lang="en-US"/>
        </a:p>
      </dgm:t>
    </dgm:pt>
    <dgm:pt modelId="{F7F68E93-31BD-E745-B01C-FF1A74019623}" type="sibTrans" cxnId="{5FC71C3D-3271-9740-B450-A4FEC0DAB18F}">
      <dgm:prSet/>
      <dgm:spPr/>
      <dgm:t>
        <a:bodyPr/>
        <a:lstStyle/>
        <a:p>
          <a:endParaRPr lang="en-US"/>
        </a:p>
      </dgm:t>
    </dgm:pt>
    <dgm:pt modelId="{DE830376-90E9-B143-8A76-0900A09E9348}">
      <dgm:prSet phldrT="[Text]"/>
      <dgm:spPr/>
      <dgm:t>
        <a:bodyPr/>
        <a:lstStyle/>
        <a:p>
          <a:r>
            <a:rPr lang="en-US" dirty="0"/>
            <a:t>Invite other stakeholders </a:t>
          </a:r>
        </a:p>
      </dgm:t>
    </dgm:pt>
    <dgm:pt modelId="{F968EB1E-DE72-BD46-9E77-8D9FF02740F4}" type="parTrans" cxnId="{AD3F105D-B42C-8249-9960-0CCAF2AABBD9}">
      <dgm:prSet/>
      <dgm:spPr/>
      <dgm:t>
        <a:bodyPr/>
        <a:lstStyle/>
        <a:p>
          <a:endParaRPr lang="en-US"/>
        </a:p>
      </dgm:t>
    </dgm:pt>
    <dgm:pt modelId="{EF9C1B58-DCAB-EA4C-9CF5-579D919A117F}" type="sibTrans" cxnId="{AD3F105D-B42C-8249-9960-0CCAF2AABBD9}">
      <dgm:prSet/>
      <dgm:spPr/>
      <dgm:t>
        <a:bodyPr/>
        <a:lstStyle/>
        <a:p>
          <a:endParaRPr lang="en-US"/>
        </a:p>
      </dgm:t>
    </dgm:pt>
    <dgm:pt modelId="{53541DC9-34E6-5941-8784-6FAF37D9B1F9}">
      <dgm:prSet phldrT="[Text]"/>
      <dgm:spPr/>
      <dgm:t>
        <a:bodyPr/>
        <a:lstStyle/>
        <a:p>
          <a:r>
            <a:rPr lang="en-US" dirty="0"/>
            <a:t>Identify gaps, redundancies &amp; assets</a:t>
          </a:r>
        </a:p>
      </dgm:t>
    </dgm:pt>
    <dgm:pt modelId="{7150FADA-ACB4-A24D-8AD7-09AEC2E27649}" type="parTrans" cxnId="{6121BA77-4307-664C-A807-82DB3877C797}">
      <dgm:prSet/>
      <dgm:spPr/>
      <dgm:t>
        <a:bodyPr/>
        <a:lstStyle/>
        <a:p>
          <a:endParaRPr lang="en-US"/>
        </a:p>
      </dgm:t>
    </dgm:pt>
    <dgm:pt modelId="{1FA6F357-42FE-704F-8428-809607D8E8C5}" type="sibTrans" cxnId="{6121BA77-4307-664C-A807-82DB3877C797}">
      <dgm:prSet/>
      <dgm:spPr/>
      <dgm:t>
        <a:bodyPr/>
        <a:lstStyle/>
        <a:p>
          <a:endParaRPr lang="en-US"/>
        </a:p>
      </dgm:t>
    </dgm:pt>
    <dgm:pt modelId="{602B9782-31E2-E548-B05B-B889C830BD36}">
      <dgm:prSet phldrT="[Text]"/>
      <dgm:spPr/>
      <dgm:t>
        <a:bodyPr/>
        <a:lstStyle/>
        <a:p>
          <a:r>
            <a:rPr lang="en-US" dirty="0"/>
            <a:t>Design a plan</a:t>
          </a:r>
        </a:p>
      </dgm:t>
    </dgm:pt>
    <dgm:pt modelId="{087D33AE-E8DA-C541-8F06-36743676521E}" type="parTrans" cxnId="{CB23FAEF-242B-6844-87CA-047D99E655E9}">
      <dgm:prSet/>
      <dgm:spPr/>
      <dgm:t>
        <a:bodyPr/>
        <a:lstStyle/>
        <a:p>
          <a:endParaRPr lang="en-US"/>
        </a:p>
      </dgm:t>
    </dgm:pt>
    <dgm:pt modelId="{11045ADF-861C-1349-BCC2-021F8099A6A5}" type="sibTrans" cxnId="{CB23FAEF-242B-6844-87CA-047D99E655E9}">
      <dgm:prSet/>
      <dgm:spPr/>
      <dgm:t>
        <a:bodyPr/>
        <a:lstStyle/>
        <a:p>
          <a:endParaRPr lang="en-US"/>
        </a:p>
      </dgm:t>
    </dgm:pt>
    <dgm:pt modelId="{60DF3E27-8376-A54A-AD67-EF3D4D25DB25}">
      <dgm:prSet phldrT="[Text]"/>
      <dgm:spPr/>
      <dgm:t>
        <a:bodyPr/>
        <a:lstStyle/>
        <a:p>
          <a:r>
            <a:rPr lang="en-US" dirty="0"/>
            <a:t>Build community awareness of existing resources</a:t>
          </a:r>
        </a:p>
      </dgm:t>
    </dgm:pt>
    <dgm:pt modelId="{EBF48027-2788-6E4D-85FC-7FFF17B35392}" type="parTrans" cxnId="{686A8D52-5881-5A47-9DB0-3A30BB643A2F}">
      <dgm:prSet/>
      <dgm:spPr/>
      <dgm:t>
        <a:bodyPr/>
        <a:lstStyle/>
        <a:p>
          <a:endParaRPr lang="en-US"/>
        </a:p>
      </dgm:t>
    </dgm:pt>
    <dgm:pt modelId="{364CA4EF-CEDD-4147-854A-9CC54DD62F96}" type="sibTrans" cxnId="{686A8D52-5881-5A47-9DB0-3A30BB643A2F}">
      <dgm:prSet/>
      <dgm:spPr/>
      <dgm:t>
        <a:bodyPr/>
        <a:lstStyle/>
        <a:p>
          <a:endParaRPr lang="en-US"/>
        </a:p>
      </dgm:t>
    </dgm:pt>
    <dgm:pt modelId="{78E7279D-D789-B745-A0AC-920B5A17901E}" type="pres">
      <dgm:prSet presAssocID="{E9C8992C-7F61-0144-8BD1-A0F302DF33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4C262-5713-1543-9ACF-DF859EF9D514}" type="pres">
      <dgm:prSet presAssocID="{14C67338-0797-F74A-919A-8F51C7BBAE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61B9FF-A19F-F34E-81AC-6C605DDBC99D}" type="pres">
      <dgm:prSet presAssocID="{F7F68E93-31BD-E745-B01C-FF1A740196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F8D1E63-06AB-6241-9DF5-5451F8532C02}" type="pres">
      <dgm:prSet presAssocID="{F7F68E93-31BD-E745-B01C-FF1A740196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B4948582-9F89-CC47-A501-A396A8D37B78}" type="pres">
      <dgm:prSet presAssocID="{DE830376-90E9-B143-8A76-0900A09E934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C0EBF-130A-F342-BBAC-E8410CD8D3B4}" type="pres">
      <dgm:prSet presAssocID="{EF9C1B58-DCAB-EA4C-9CF5-579D919A117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1BC4F8D-F27C-044A-A7E6-3A63AF726F24}" type="pres">
      <dgm:prSet presAssocID="{EF9C1B58-DCAB-EA4C-9CF5-579D919A117F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AE5C65B7-1397-6E4C-946E-4999471164D1}" type="pres">
      <dgm:prSet presAssocID="{53541DC9-34E6-5941-8784-6FAF37D9B1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C00CB-4F30-C14D-9643-BC07DC22E46B}" type="pres">
      <dgm:prSet presAssocID="{1FA6F357-42FE-704F-8428-809607D8E8C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BC37A79-F34F-0340-AE2F-B6C69C7C15C3}" type="pres">
      <dgm:prSet presAssocID="{1FA6F357-42FE-704F-8428-809607D8E8C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F9F8C997-C461-8645-AC74-A4C2BB4E9058}" type="pres">
      <dgm:prSet presAssocID="{602B9782-31E2-E548-B05B-B889C830BD3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34890-5FA5-9845-8547-102FF715AB0C}" type="pres">
      <dgm:prSet presAssocID="{11045ADF-861C-1349-BCC2-021F8099A6A5}" presName="sibTrans" presStyleLbl="sibTrans1D1" presStyleIdx="3" presStyleCnt="4"/>
      <dgm:spPr/>
      <dgm:t>
        <a:bodyPr/>
        <a:lstStyle/>
        <a:p>
          <a:endParaRPr lang="en-US"/>
        </a:p>
      </dgm:t>
    </dgm:pt>
    <dgm:pt modelId="{4BAAD84D-6FD0-514F-ADEC-F8B29DF211DB}" type="pres">
      <dgm:prSet presAssocID="{11045ADF-861C-1349-BCC2-021F8099A6A5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A93B5FE1-914A-1E4D-B1FD-66737DB0EC5D}" type="pres">
      <dgm:prSet presAssocID="{60DF3E27-8376-A54A-AD67-EF3D4D25DB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AB68C-48F2-E34F-A290-5A39E3498AA7}" type="presOf" srcId="{EF9C1B58-DCAB-EA4C-9CF5-579D919A117F}" destId="{B1BC4F8D-F27C-044A-A7E6-3A63AF726F24}" srcOrd="1" destOrd="0" presId="urn:microsoft.com/office/officeart/2016/7/layout/RepeatingBendingProcessNew"/>
    <dgm:cxn modelId="{73654C18-7BDF-3146-AFBE-C7353C14F9E0}" type="presOf" srcId="{DE830376-90E9-B143-8A76-0900A09E9348}" destId="{B4948582-9F89-CC47-A501-A396A8D37B78}" srcOrd="0" destOrd="0" presId="urn:microsoft.com/office/officeart/2016/7/layout/RepeatingBendingProcessNew"/>
    <dgm:cxn modelId="{686A8D52-5881-5A47-9DB0-3A30BB643A2F}" srcId="{E9C8992C-7F61-0144-8BD1-A0F302DF33F6}" destId="{60DF3E27-8376-A54A-AD67-EF3D4D25DB25}" srcOrd="4" destOrd="0" parTransId="{EBF48027-2788-6E4D-85FC-7FFF17B35392}" sibTransId="{364CA4EF-CEDD-4147-854A-9CC54DD62F96}"/>
    <dgm:cxn modelId="{76FC9C1F-E8DE-DA40-BC11-F23B43F90C3C}" type="presOf" srcId="{F7F68E93-31BD-E745-B01C-FF1A74019623}" destId="{7061B9FF-A19F-F34E-81AC-6C605DDBC99D}" srcOrd="0" destOrd="0" presId="urn:microsoft.com/office/officeart/2016/7/layout/RepeatingBendingProcessNew"/>
    <dgm:cxn modelId="{A272B4C9-2DC4-294C-87B8-D71051CC82AF}" type="presOf" srcId="{11045ADF-861C-1349-BCC2-021F8099A6A5}" destId="{4BAAD84D-6FD0-514F-ADEC-F8B29DF211DB}" srcOrd="1" destOrd="0" presId="urn:microsoft.com/office/officeart/2016/7/layout/RepeatingBendingProcessNew"/>
    <dgm:cxn modelId="{F55A2248-15B0-D448-8E86-3F133AC303AE}" type="presOf" srcId="{EF9C1B58-DCAB-EA4C-9CF5-579D919A117F}" destId="{493C0EBF-130A-F342-BBAC-E8410CD8D3B4}" srcOrd="0" destOrd="0" presId="urn:microsoft.com/office/officeart/2016/7/layout/RepeatingBendingProcessNew"/>
    <dgm:cxn modelId="{63982178-6079-3441-A6EC-89A37BBD9AB2}" type="presOf" srcId="{602B9782-31E2-E548-B05B-B889C830BD36}" destId="{F9F8C997-C461-8645-AC74-A4C2BB4E9058}" srcOrd="0" destOrd="0" presId="urn:microsoft.com/office/officeart/2016/7/layout/RepeatingBendingProcessNew"/>
    <dgm:cxn modelId="{CB23FAEF-242B-6844-87CA-047D99E655E9}" srcId="{E9C8992C-7F61-0144-8BD1-A0F302DF33F6}" destId="{602B9782-31E2-E548-B05B-B889C830BD36}" srcOrd="3" destOrd="0" parTransId="{087D33AE-E8DA-C541-8F06-36743676521E}" sibTransId="{11045ADF-861C-1349-BCC2-021F8099A6A5}"/>
    <dgm:cxn modelId="{9DB6C2F8-F81A-2640-A01C-A3A7AEC7606B}" type="presOf" srcId="{11045ADF-861C-1349-BCC2-021F8099A6A5}" destId="{A8334890-5FA5-9845-8547-102FF715AB0C}" srcOrd="0" destOrd="0" presId="urn:microsoft.com/office/officeart/2016/7/layout/RepeatingBendingProcessNew"/>
    <dgm:cxn modelId="{002A4B9F-4AAC-BF4A-B303-ED6FE7828601}" type="presOf" srcId="{53541DC9-34E6-5941-8784-6FAF37D9B1F9}" destId="{AE5C65B7-1397-6E4C-946E-4999471164D1}" srcOrd="0" destOrd="0" presId="urn:microsoft.com/office/officeart/2016/7/layout/RepeatingBendingProcessNew"/>
    <dgm:cxn modelId="{E4BBAAC4-FD45-C548-8610-4C49DB706B71}" type="presOf" srcId="{F7F68E93-31BD-E745-B01C-FF1A74019623}" destId="{4F8D1E63-06AB-6241-9DF5-5451F8532C02}" srcOrd="1" destOrd="0" presId="urn:microsoft.com/office/officeart/2016/7/layout/RepeatingBendingProcessNew"/>
    <dgm:cxn modelId="{D0EE200F-A91C-024D-8183-2CCE913EA77C}" type="presOf" srcId="{E9C8992C-7F61-0144-8BD1-A0F302DF33F6}" destId="{78E7279D-D789-B745-A0AC-920B5A17901E}" srcOrd="0" destOrd="0" presId="urn:microsoft.com/office/officeart/2016/7/layout/RepeatingBendingProcessNew"/>
    <dgm:cxn modelId="{AD3F105D-B42C-8249-9960-0CCAF2AABBD9}" srcId="{E9C8992C-7F61-0144-8BD1-A0F302DF33F6}" destId="{DE830376-90E9-B143-8A76-0900A09E9348}" srcOrd="1" destOrd="0" parTransId="{F968EB1E-DE72-BD46-9E77-8D9FF02740F4}" sibTransId="{EF9C1B58-DCAB-EA4C-9CF5-579D919A117F}"/>
    <dgm:cxn modelId="{784335D1-97C4-194C-A00B-9F3269887B02}" type="presOf" srcId="{1FA6F357-42FE-704F-8428-809607D8E8C5}" destId="{6F2C00CB-4F30-C14D-9643-BC07DC22E46B}" srcOrd="0" destOrd="0" presId="urn:microsoft.com/office/officeart/2016/7/layout/RepeatingBendingProcessNew"/>
    <dgm:cxn modelId="{5FC71C3D-3271-9740-B450-A4FEC0DAB18F}" srcId="{E9C8992C-7F61-0144-8BD1-A0F302DF33F6}" destId="{14C67338-0797-F74A-919A-8F51C7BBAE40}" srcOrd="0" destOrd="0" parTransId="{D2012FC3-CD3D-9543-AF77-30C302AC50EA}" sibTransId="{F7F68E93-31BD-E745-B01C-FF1A74019623}"/>
    <dgm:cxn modelId="{6121BA77-4307-664C-A807-82DB3877C797}" srcId="{E9C8992C-7F61-0144-8BD1-A0F302DF33F6}" destId="{53541DC9-34E6-5941-8784-6FAF37D9B1F9}" srcOrd="2" destOrd="0" parTransId="{7150FADA-ACB4-A24D-8AD7-09AEC2E27649}" sibTransId="{1FA6F357-42FE-704F-8428-809607D8E8C5}"/>
    <dgm:cxn modelId="{67C0BB33-5818-EB4A-AE65-AA43473AA9B6}" type="presOf" srcId="{60DF3E27-8376-A54A-AD67-EF3D4D25DB25}" destId="{A93B5FE1-914A-1E4D-B1FD-66737DB0EC5D}" srcOrd="0" destOrd="0" presId="urn:microsoft.com/office/officeart/2016/7/layout/RepeatingBendingProcessNew"/>
    <dgm:cxn modelId="{8BE41850-3F34-DB45-AD21-EC0930F979D3}" type="presOf" srcId="{1FA6F357-42FE-704F-8428-809607D8E8C5}" destId="{3BC37A79-F34F-0340-AE2F-B6C69C7C15C3}" srcOrd="1" destOrd="0" presId="urn:microsoft.com/office/officeart/2016/7/layout/RepeatingBendingProcessNew"/>
    <dgm:cxn modelId="{4B113CFE-0029-4145-B60F-97735B4818F9}" type="presOf" srcId="{14C67338-0797-F74A-919A-8F51C7BBAE40}" destId="{5B54C262-5713-1543-9ACF-DF859EF9D514}" srcOrd="0" destOrd="0" presId="urn:microsoft.com/office/officeart/2016/7/layout/RepeatingBendingProcessNew"/>
    <dgm:cxn modelId="{C83B7361-1EC3-654C-BCB0-06F1B8E67523}" type="presParOf" srcId="{78E7279D-D789-B745-A0AC-920B5A17901E}" destId="{5B54C262-5713-1543-9ACF-DF859EF9D514}" srcOrd="0" destOrd="0" presId="urn:microsoft.com/office/officeart/2016/7/layout/RepeatingBendingProcessNew"/>
    <dgm:cxn modelId="{9025DFDA-0FC8-BB46-A679-DD92CD77C597}" type="presParOf" srcId="{78E7279D-D789-B745-A0AC-920B5A17901E}" destId="{7061B9FF-A19F-F34E-81AC-6C605DDBC99D}" srcOrd="1" destOrd="0" presId="urn:microsoft.com/office/officeart/2016/7/layout/RepeatingBendingProcessNew"/>
    <dgm:cxn modelId="{0ED65C1E-61E2-2140-965E-A90AE96464A7}" type="presParOf" srcId="{7061B9FF-A19F-F34E-81AC-6C605DDBC99D}" destId="{4F8D1E63-06AB-6241-9DF5-5451F8532C02}" srcOrd="0" destOrd="0" presId="urn:microsoft.com/office/officeart/2016/7/layout/RepeatingBendingProcessNew"/>
    <dgm:cxn modelId="{EA2222A0-0E7A-7944-B268-627E0D395A14}" type="presParOf" srcId="{78E7279D-D789-B745-A0AC-920B5A17901E}" destId="{B4948582-9F89-CC47-A501-A396A8D37B78}" srcOrd="2" destOrd="0" presId="urn:microsoft.com/office/officeart/2016/7/layout/RepeatingBendingProcessNew"/>
    <dgm:cxn modelId="{9785D1EA-CC72-1043-B97D-0F06DD189322}" type="presParOf" srcId="{78E7279D-D789-B745-A0AC-920B5A17901E}" destId="{493C0EBF-130A-F342-BBAC-E8410CD8D3B4}" srcOrd="3" destOrd="0" presId="urn:microsoft.com/office/officeart/2016/7/layout/RepeatingBendingProcessNew"/>
    <dgm:cxn modelId="{6B0555DD-7E1C-9E4A-A6FB-8617631FAE04}" type="presParOf" srcId="{493C0EBF-130A-F342-BBAC-E8410CD8D3B4}" destId="{B1BC4F8D-F27C-044A-A7E6-3A63AF726F24}" srcOrd="0" destOrd="0" presId="urn:microsoft.com/office/officeart/2016/7/layout/RepeatingBendingProcessNew"/>
    <dgm:cxn modelId="{5BE01C84-9E5A-8E4F-AE1F-7585CD1726EE}" type="presParOf" srcId="{78E7279D-D789-B745-A0AC-920B5A17901E}" destId="{AE5C65B7-1397-6E4C-946E-4999471164D1}" srcOrd="4" destOrd="0" presId="urn:microsoft.com/office/officeart/2016/7/layout/RepeatingBendingProcessNew"/>
    <dgm:cxn modelId="{BBCEF5E4-707D-FD42-8EB2-31BA2580D9D6}" type="presParOf" srcId="{78E7279D-D789-B745-A0AC-920B5A17901E}" destId="{6F2C00CB-4F30-C14D-9643-BC07DC22E46B}" srcOrd="5" destOrd="0" presId="urn:microsoft.com/office/officeart/2016/7/layout/RepeatingBendingProcessNew"/>
    <dgm:cxn modelId="{1647F02E-FB71-3345-8E2B-108E9D7839B5}" type="presParOf" srcId="{6F2C00CB-4F30-C14D-9643-BC07DC22E46B}" destId="{3BC37A79-F34F-0340-AE2F-B6C69C7C15C3}" srcOrd="0" destOrd="0" presId="urn:microsoft.com/office/officeart/2016/7/layout/RepeatingBendingProcessNew"/>
    <dgm:cxn modelId="{CFD8261D-2D95-EE4E-9C6D-2AC9F661BE5D}" type="presParOf" srcId="{78E7279D-D789-B745-A0AC-920B5A17901E}" destId="{F9F8C997-C461-8645-AC74-A4C2BB4E9058}" srcOrd="6" destOrd="0" presId="urn:microsoft.com/office/officeart/2016/7/layout/RepeatingBendingProcessNew"/>
    <dgm:cxn modelId="{BE2E0118-94EA-3C4B-B522-63DD4C9B5164}" type="presParOf" srcId="{78E7279D-D789-B745-A0AC-920B5A17901E}" destId="{A8334890-5FA5-9845-8547-102FF715AB0C}" srcOrd="7" destOrd="0" presId="urn:microsoft.com/office/officeart/2016/7/layout/RepeatingBendingProcessNew"/>
    <dgm:cxn modelId="{AAF48C90-34DD-C048-B520-29352E049DB5}" type="presParOf" srcId="{A8334890-5FA5-9845-8547-102FF715AB0C}" destId="{4BAAD84D-6FD0-514F-ADEC-F8B29DF211DB}" srcOrd="0" destOrd="0" presId="urn:microsoft.com/office/officeart/2016/7/layout/RepeatingBendingProcessNew"/>
    <dgm:cxn modelId="{5C4F6FE6-E9F5-6D42-AC1C-F0ED98213447}" type="presParOf" srcId="{78E7279D-D789-B745-A0AC-920B5A17901E}" destId="{A93B5FE1-914A-1E4D-B1FD-66737DB0EC5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#2">
  <dgm:title val=""/>
  <dgm:desc val=""/>
  <dgm:catLst>
    <dgm:cat type="picture" pri="24000"/>
    <dgm:cat type="relationship" pri="500"/>
    <dgm:cat type="pictureconvert" pri="2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656"/>
        </dgm:alg>
        <dgm:constrLst>
          <dgm:constr type="primFontSz" for="des" ptType="node" op="equ" val="65"/>
          <dgm:constr type="l" for="ch" forName="text_1" refType="w" fact="0.4493"/>
          <dgm:constr type="t" for="ch" forName="text_1" refType="h" fact="0.3516"/>
          <dgm:constr type="w" for="ch" forName="text_1" refType="w" fact="0.5507"/>
          <dgm:constr type="h" for="ch" forName="text_1" refType="h" fact="0.6484"/>
          <dgm:constr type="l" for="ch" forName="text_accent_1" refType="w" fact="0.4616"/>
          <dgm:constr type="t" for="ch" forName="text_accent_1" refType="h" fact="0.6369"/>
          <dgm:constr type="w" for="ch" forName="text_accent_1" refType="w" fact="0.066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5644"/>
          <dgm:constr type="h" for="ch" forName="image_1" refType="h" fact="0.6645"/>
          <dgm:constr type="l" for="ch" forName="image_accent_1" refType="w" fact="0.3643"/>
          <dgm:constr type="t" for="ch" forName="image_accent_1" refType="h" fact="0.5653"/>
          <dgm:constr type="w" for="ch" forName="image_accent_1" refType="w" fact="0.066"/>
          <dgm:constr type="h" for="ch" forName="image_accent_1" refType="h" fact="0.0777"/>
        </dgm:constrLst>
      </dgm:if>
      <dgm:if name="Name3" axis="ch" ptType="node" func="cnt" op="equ" val="2">
        <dgm:alg type="composite">
          <dgm:param type="ar" val="2.5781"/>
        </dgm:alg>
        <dgm:constrLst>
          <dgm:constr type="primFontSz" for="des" ptType="node" op="equ" val="65"/>
          <dgm:constr type="l" for="ch" forName="text_1" refType="w" fact="0.238"/>
          <dgm:constr type="t" for="ch" forName="text_1" refType="h" fact="0.3516"/>
          <dgm:constr type="w" for="ch" forName="text_1" refType="w" fact="0.2917"/>
          <dgm:constr type="h" for="ch" forName="text_1" refType="h" fact="0.6484"/>
          <dgm:constr type="l" for="ch" forName="text_accent_1" refType="w" fact="0.2445"/>
          <dgm:constr type="t" for="ch" forName="text_accent_1" refType="h" fact="0.6369"/>
          <dgm:constr type="w" for="ch" forName="text_accent_1" refType="w" fact="0.0349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2989"/>
          <dgm:constr type="h" for="ch" forName="image_1" refType="h" fact="0.6645"/>
          <dgm:constr type="l" for="ch" forName="image_accent_1" refType="w" fact="0.193"/>
          <dgm:constr type="t" for="ch" forName="image_accent_1" refType="h" fact="0.5653"/>
          <dgm:constr type="w" for="ch" forName="image_accent_1" refType="w" fact="0.0349"/>
          <dgm:constr type="h" for="ch" forName="image_accent_1" refType="h" fact="0.0777"/>
          <dgm:constr type="l" for="ch" forName="image_2" refType="w" fact="0.7083"/>
          <dgm:constr type="t" for="ch" forName="image_2" refType="h" fact="0.3516"/>
          <dgm:constr type="w" for="ch" forName="image_2" refType="w" fact="0.2917"/>
          <dgm:constr type="h" for="ch" forName="image_2" refType="h" fact="0.6484"/>
          <dgm:constr type="l" for="ch" forName="image_accent_2" refType="w" fact="0.7148"/>
          <dgm:constr type="t" for="ch" forName="image_accent_2" refType="h" fact="0.6369"/>
          <dgm:constr type="w" for="ch" forName="image_accent_2" refType="w" fact="0.0349"/>
          <dgm:constr type="h" for="ch" forName="image_accent_2" refType="h" fact="0.0777"/>
          <dgm:constr type="l" for="ch" forName="text_2" refType="w" fact="0.4703"/>
          <dgm:constr type="t" for="ch" forName="text_2" refType="h" fact="0"/>
          <dgm:constr type="w" for="ch" forName="text_2" refType="w" fact="0.2989"/>
          <dgm:constr type="h" for="ch" forName="text_2" refType="h" fact="0.6645"/>
          <dgm:constr type="l" for="ch" forName="text_accent_2" refType="w" fact="0.6633"/>
          <dgm:constr type="t" for="ch" forName="text_accent_2" refType="h" fact="0.5653"/>
          <dgm:constr type="w" for="ch" forName="text_accent_2" refType="w" fact="0.0349"/>
          <dgm:constr type="h" for="ch" forName="text_accent_2" refType="h" fact="0.0777"/>
        </dgm:constrLst>
      </dgm:if>
      <dgm:if name="Name4" axis="ch" ptType="node" func="cnt" op="equ" val="3">
        <dgm:alg type="composite">
          <dgm:param type="ar" val="1.52"/>
        </dgm:alg>
        <dgm:constrLst>
          <dgm:constr type="primFontSz" for="des" ptType="node" op="equ" val="65"/>
          <dgm:constr type="l" for="ch" forName="text_1" refType="w" fact="0.2381"/>
          <dgm:constr type="t" for="ch" forName="text_1" refType="h" fact="0.6174"/>
          <dgm:constr type="w" for="ch" forName="text_1" refType="w" fact="0.2919"/>
          <dgm:constr type="h" for="ch" forName="text_1" refType="h" fact="0.3826"/>
          <dgm:constr type="l" for="ch" forName="text_accent_1" refType="w" fact="0.2447"/>
          <dgm:constr type="t" for="ch" forName="text_accent_1" refType="h" fact="0.7858"/>
          <dgm:constr type="w" for="ch" forName="text_accent_1" refType="w" fact="0.035"/>
          <dgm:constr type="h" for="ch" forName="text_accent_1" refType="h" fact="0.0459"/>
          <dgm:constr type="l" for="ch" forName="image_1" refType="w" fact="0"/>
          <dgm:constr type="t" for="ch" forName="image_1" refType="h" fact="0.41"/>
          <dgm:constr type="w" for="ch" forName="image_1" refType="w" fact="0.2992"/>
          <dgm:constr type="h" for="ch" forName="image_1" refType="h" fact="0.3921"/>
          <dgm:constr type="l" for="ch" forName="image_accent_1" refType="w" fact="0.1931"/>
          <dgm:constr type="t" for="ch" forName="image_accent_1" refType="h" fact="0.7435"/>
          <dgm:constr type="w" for="ch" forName="image_accent_1" refType="w" fact="0.035"/>
          <dgm:constr type="h" for="ch" forName="image_accent_1" refType="h" fact="0.0459"/>
          <dgm:constr type="l" for="ch" forName="image_2" refType="w" fact="0.7081"/>
          <dgm:constr type="t" for="ch" forName="image_2" refType="h" fact="0.6174"/>
          <dgm:constr type="w" for="ch" forName="image_2" refType="w" fact="0.2919"/>
          <dgm:constr type="h" for="ch" forName="image_2" refType="h" fact="0.3826"/>
          <dgm:constr type="l" for="ch" forName="image_accent_2" refType="w" fact="0.7146"/>
          <dgm:constr type="t" for="ch" forName="image_accent_2" refType="h" fact="0.7858"/>
          <dgm:constr type="w" for="ch" forName="image_accent_2" refType="w" fact="0.035"/>
          <dgm:constr type="h" for="ch" forName="image_accent_2" refType="h" fact="0.0459"/>
          <dgm:constr type="l" for="ch" forName="text_2" refType="w" fact="0.4699"/>
          <dgm:constr type="t" for="ch" forName="text_2" refType="h" fact="0.41"/>
          <dgm:constr type="w" for="ch" forName="text_2" refType="w" fact="0.2992"/>
          <dgm:constr type="h" for="ch" forName="text_2" refType="h" fact="0.3921"/>
          <dgm:constr type="l" for="ch" forName="text_accent_2" refType="w" fact="0.663"/>
          <dgm:constr type="t" for="ch" forName="text_accent_2" refType="h" fact="0.7435"/>
          <dgm:constr type="w" for="ch" forName="text_accent_2" refType="w" fact="0.035"/>
          <dgm:constr type="h" for="ch" forName="text_accent_2" refType="h" fact="0.0459"/>
          <dgm:constr type="l" for="ch" forName="text_3" refType="w" fact="0.2381"/>
          <dgm:constr type="t" for="ch" forName="text_3" refType="h" fact="0.2096"/>
          <dgm:constr type="w" for="ch" forName="text_3" refType="w" fact="0.2919"/>
          <dgm:constr type="h" for="ch" forName="text_3" refType="h" fact="0.3826"/>
          <dgm:constr type="l" for="ch" forName="text_accent_3" refType="w" fact="0.4283"/>
          <dgm:constr type="t" for="ch" forName="text_accent_3" refType="h" fact="0.2199"/>
          <dgm:constr type="w" for="ch" forName="text_accent_3" refType="w" fact="0.035"/>
          <dgm:constr type="h" for="ch" forName="text_accent_3" refType="h" fact="0.0459"/>
          <dgm:constr type="l" for="ch" forName="image_3" refType="w" fact="0.4699"/>
          <dgm:constr type="t" for="ch" forName="image_3" refType="h" fact="0"/>
          <dgm:constr type="w" for="ch" forName="image_3" refType="w" fact="0.2992"/>
          <dgm:constr type="h" for="ch" forName="image_3" refType="h" fact="0.3921"/>
          <dgm:constr type="l" for="ch" forName="image_accent_3" refType="w" fact="0.483"/>
          <dgm:constr type="t" for="ch" forName="image_accent_3" refType="h" fact="0.1686"/>
          <dgm:constr type="w" for="ch" forName="image_accent_3" refType="w" fact="0.035"/>
          <dgm:constr type="h" for="ch" forName="image_accent_3" refType="h" fact="0.0459"/>
        </dgm:constrLst>
      </dgm:if>
      <dgm:if name="Name5" axis="ch" ptType="node" func="cnt" op="equ" val="4">
        <dgm:alg type="composite">
          <dgm:param type="ar" val="1.8757"/>
        </dgm:alg>
        <dgm:constrLst>
          <dgm:constr type="primFontSz" for="des" ptType="node" op="equ" val="65"/>
          <dgm:constr type="l" for="ch" forName="text_1" refType="w" fact="0.1933"/>
          <dgm:constr type="t" for="ch" forName="text_1" refType="h" fact="0.6169"/>
          <dgm:constr type="w" for="ch" forName="text_1" refType="w" fact="0.2369"/>
          <dgm:constr type="h" for="ch" forName="text_1" refType="h" fact="0.3831"/>
          <dgm:constr type="l" for="ch" forName="text_accent_1" refType="w" fact="0.1986"/>
          <dgm:constr type="t" for="ch" forName="text_accent_1" refType="h" fact="0.7855"/>
          <dgm:constr type="w" for="ch" forName="text_accent_1" refType="w" fact="0.0284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428"/>
          <dgm:constr type="h" for="ch" forName="image_1" refType="h" fact="0.3926"/>
          <dgm:constr type="l" for="ch" forName="image_accent_1" refType="w" fact="0.1567"/>
          <dgm:constr type="t" for="ch" forName="image_accent_1" refType="h" fact="0.7431"/>
          <dgm:constr type="w" for="ch" forName="image_accent_1" refType="w" fact="0.0284"/>
          <dgm:constr type="h" for="ch" forName="image_accent_1" refType="h" fact="0.0459"/>
          <dgm:constr type="l" for="ch" forName="image_2" refType="w" fact="0.5733"/>
          <dgm:constr type="t" for="ch" forName="image_2" refType="h" fact="0.614"/>
          <dgm:constr type="w" for="ch" forName="image_2" refType="w" fact="0.2369"/>
          <dgm:constr type="h" for="ch" forName="image_2" refType="h" fact="0.3831"/>
          <dgm:constr type="l" for="ch" forName="image_accent_2" refType="w" fact="0.5786"/>
          <dgm:constr type="t" for="ch" forName="image_accent_2" refType="h" fact="0.7826"/>
          <dgm:constr type="w" for="ch" forName="image_accent_2" refType="w" fact="0.0284"/>
          <dgm:constr type="h" for="ch" forName="image_accent_2" refType="h" fact="0.0459"/>
          <dgm:constr type="l" for="ch" forName="text_2" refType="w" fact="0.3801"/>
          <dgm:constr type="t" for="ch" forName="text_2" refType="h" fact="0.4091"/>
          <dgm:constr type="w" for="ch" forName="text_2" refType="w" fact="0.2428"/>
          <dgm:constr type="h" for="ch" forName="text_2" refType="h" fact="0.3926"/>
          <dgm:constr type="l" for="ch" forName="text_accent_2" refType="w" fact="0.5368"/>
          <dgm:constr type="t" for="ch" forName="text_accent_2" refType="h" fact="0.7431"/>
          <dgm:constr type="w" for="ch" forName="text_accent_2" refType="w" fact="0.0284"/>
          <dgm:constr type="h" for="ch" forName="text_accent_2" refType="h" fact="0.0459"/>
          <dgm:constr type="l" for="ch" forName="text_3" refType="w" fact="0.1932"/>
          <dgm:constr type="t" for="ch" forName="text_3" refType="h" fact="0.2106"/>
          <dgm:constr type="w" for="ch" forName="text_3" refType="w" fact="0.2369"/>
          <dgm:constr type="h" for="ch" forName="text_3" refType="h" fact="0.3831"/>
          <dgm:constr type="l" for="ch" forName="text_accent_3" refType="w" fact="0.3471"/>
          <dgm:constr type="t" for="ch" forName="text_accent_3" refType="h" fact="0.221"/>
          <dgm:constr type="w" for="ch" forName="text_accent_3" refType="w" fact="0.0284"/>
          <dgm:constr type="h" for="ch" forName="text_accent_3" refType="h" fact="0.0459"/>
          <dgm:constr type="l" for="ch" forName="image_3" refType="w" fact="0.3801"/>
          <dgm:constr type="t" for="ch" forName="image_3" refType="h" fact="0"/>
          <dgm:constr type="w" for="ch" forName="image_3" refType="w" fact="0.2428"/>
          <dgm:constr type="h" for="ch" forName="image_3" refType="h" fact="0.3926"/>
          <dgm:constr type="l" for="ch" forName="image_accent_3" refType="w" fact="0.3901"/>
          <dgm:constr type="t" for="ch" forName="image_accent_3" refType="h" fact="0.1689"/>
          <dgm:constr type="w" for="ch" forName="image_accent_3" refType="w" fact="0.0284"/>
          <dgm:constr type="h" for="ch" forName="image_accent_3" refType="h" fact="0.0459"/>
          <dgm:constr type="l" for="ch" forName="text_4" refType="w" fact="0.573"/>
          <dgm:constr type="t" for="ch" forName="text_4" refType="h" fact="0.209"/>
          <dgm:constr type="w" for="ch" forName="text_4" refType="w" fact="0.2369"/>
          <dgm:constr type="h" for="ch" forName="text_4" refType="h" fact="0.3831"/>
          <dgm:constr type="l" for="ch" forName="text_accent_4" refType="w" fact="0.7768"/>
          <dgm:constr type="t" for="ch" forName="text_accent_4" refType="h" fact="0.3756"/>
          <dgm:constr type="w" for="ch" forName="text_accent_4" refType="w" fact="0.0284"/>
          <dgm:constr type="h" for="ch" forName="text_accent_4" refType="h" fact="0.0459"/>
          <dgm:constr type="l" for="ch" forName="image_4" refType="w" fact="0.7631"/>
          <dgm:constr type="t" for="ch" forName="image_4" refType="h" fact="0.4092"/>
          <dgm:constr type="w" for="ch" forName="image_4" refType="w" fact="0.2369"/>
          <dgm:constr type="h" for="ch" forName="image_4" refType="h" fact="0.3831"/>
          <dgm:constr type="l" for="ch" forName="image_accent_4" refType="w" fact="0.8173"/>
          <dgm:constr type="t" for="ch" forName="image_accent_4" refType="h" fact="0.4168"/>
          <dgm:constr type="w" for="ch" forName="image_accent_4" refType="w" fact="0.0284"/>
          <dgm:constr type="h" for="ch" forName="image_accent_4" refType="h" fact="0.0459"/>
        </dgm:constrLst>
      </dgm:if>
      <dgm:if name="Name6" axis="ch" ptType="node" func="cnt" op="equ" val="5">
        <dgm:alg type="composite">
          <dgm:param type="ar" val="2.2317"/>
        </dgm:alg>
        <dgm:constrLst>
          <dgm:constr type="primFontSz" for="des" ptType="node" op="equ" val="65"/>
          <dgm:constr type="l" for="ch" forName="text_1" refType="w" fact="0.1624"/>
          <dgm:constr type="t" for="ch" forName="text_1" refType="h" fact="0.6169"/>
          <dgm:constr type="w" for="ch" forName="text_1" refType="w" fact="0.1991"/>
          <dgm:constr type="h" for="ch" forName="text_1" refType="h" fact="0.3831"/>
          <dgm:constr type="l" for="ch" forName="text_accent_1" refType="w" fact="0.1669"/>
          <dgm:constr type="t" for="ch" forName="text_accent_1" refType="h" fact="0.7855"/>
          <dgm:constr type="w" for="ch" forName="text_accent_1" refType="w" fact="0.0238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04"/>
          <dgm:constr type="h" for="ch" forName="image_1" refType="h" fact="0.3926"/>
          <dgm:constr type="l" for="ch" forName="image_accent_1" refType="w" fact="0.1317"/>
          <dgm:constr type="t" for="ch" forName="image_accent_1" refType="h" fact="0.7431"/>
          <dgm:constr type="w" for="ch" forName="image_accent_1" refType="w" fact="0.0238"/>
          <dgm:constr type="h" for="ch" forName="image_accent_1" refType="h" fact="0.0459"/>
          <dgm:constr type="l" for="ch" forName="image_2" refType="w" fact="0.4819"/>
          <dgm:constr type="t" for="ch" forName="image_2" refType="h" fact="0.6169"/>
          <dgm:constr type="w" for="ch" forName="image_2" refType="w" fact="0.1991"/>
          <dgm:constr type="h" for="ch" forName="image_2" refType="h" fact="0.3831"/>
          <dgm:constr type="l" for="ch" forName="image_accent_2" refType="w" fact="0.4863"/>
          <dgm:constr type="t" for="ch" forName="image_accent_2" refType="h" fact="0.7855"/>
          <dgm:constr type="w" for="ch" forName="image_accent_2" refType="w" fact="0.0238"/>
          <dgm:constr type="h" for="ch" forName="image_accent_2" refType="h" fact="0.0459"/>
          <dgm:constr type="l" for="ch" forName="text_2" refType="w" fact="0.3195"/>
          <dgm:constr type="t" for="ch" forName="text_2" refType="h" fact="0.4091"/>
          <dgm:constr type="w" for="ch" forName="text_2" refType="w" fact="0.204"/>
          <dgm:constr type="h" for="ch" forName="text_2" refType="h" fact="0.3926"/>
          <dgm:constr type="l" for="ch" forName="text_accent_2" refType="w" fact="0.4512"/>
          <dgm:constr type="t" for="ch" forName="text_accent_2" refType="h" fact="0.7431"/>
          <dgm:constr type="w" for="ch" forName="text_accent_2" refType="w" fact="0.0238"/>
          <dgm:constr type="h" for="ch" forName="text_accent_2" refType="h" fact="0.0459"/>
          <dgm:constr type="l" for="ch" forName="text_3" refType="w" fact="0.1624"/>
          <dgm:constr type="t" for="ch" forName="text_3" refType="h" fact="0.212"/>
          <dgm:constr type="w" for="ch" forName="text_3" refType="w" fact="0.1991"/>
          <dgm:constr type="h" for="ch" forName="text_3" refType="h" fact="0.3831"/>
          <dgm:constr type="l" for="ch" forName="text_accent_3" refType="w" fact="0.2917"/>
          <dgm:constr type="t" for="ch" forName="text_accent_3" refType="h" fact="0.2224"/>
          <dgm:constr type="w" for="ch" forName="text_accent_3" refType="w" fact="0.0238"/>
          <dgm:constr type="h" for="ch" forName="text_accent_3" refType="h" fact="0.0459"/>
          <dgm:constr type="l" for="ch" forName="image_3" refType="w" fact="0.3195"/>
          <dgm:constr type="t" for="ch" forName="image_3" refType="h" fact="0"/>
          <dgm:constr type="w" for="ch" forName="image_3" refType="w" fact="0.204"/>
          <dgm:constr type="h" for="ch" forName="image_3" refType="h" fact="0.3926"/>
          <dgm:constr type="l" for="ch" forName="image_accent_3" refType="w" fact="0.3279"/>
          <dgm:constr type="t" for="ch" forName="image_accent_3" refType="h" fact="0.1689"/>
          <dgm:constr type="w" for="ch" forName="image_accent_3" refType="w" fact="0.0238"/>
          <dgm:constr type="h" for="ch" forName="image_accent_3" refType="h" fact="0.0459"/>
          <dgm:constr type="l" for="ch" forName="text_4" refType="w" fact="0.4816"/>
          <dgm:constr type="t" for="ch" forName="text_4" refType="h" fact="0.209"/>
          <dgm:constr type="w" for="ch" forName="text_4" refType="w" fact="0.1991"/>
          <dgm:constr type="h" for="ch" forName="text_4" refType="h" fact="0.3831"/>
          <dgm:constr type="l" for="ch" forName="text_accent_4" refType="w" fact="0.6529"/>
          <dgm:constr type="t" for="ch" forName="text_accent_4" refType="h" fact="0.3756"/>
          <dgm:constr type="w" for="ch" forName="text_accent_4" refType="w" fact="0.0238"/>
          <dgm:constr type="h" for="ch" forName="text_accent_4" refType="h" fact="0.0459"/>
          <dgm:constr type="l" for="ch" forName="image_4" refType="w" fact="0.6414"/>
          <dgm:constr type="t" for="ch" forName="image_4" refType="h" fact="0.4121"/>
          <dgm:constr type="w" for="ch" forName="image_4" refType="w" fact="0.1991"/>
          <dgm:constr type="h" for="ch" forName="image_4" refType="h" fact="0.3831"/>
          <dgm:constr type="l" for="ch" forName="image_accent_4" refType="w" fact="0.687"/>
          <dgm:constr type="t" for="ch" forName="image_accent_4" refType="h" fact="0.4197"/>
          <dgm:constr type="w" for="ch" forName="image_accent_4" refType="w" fact="0.0238"/>
          <dgm:constr type="h" for="ch" forName="image_accent_4" refType="h" fact="0.0459"/>
          <dgm:constr type="l" for="ch" forName="text_5" refType="w" fact="0.6411"/>
          <dgm:constr type="t" for="ch" forName="text_5" refType="h" fact="0.0028"/>
          <dgm:constr type="w" for="ch" forName="text_5" refType="w" fact="0.1991"/>
          <dgm:constr type="h" for="ch" forName="text_5" refType="h" fact="0.3831"/>
          <dgm:constr type="l" for="ch" forName="text_accent_5" refType="w" fact="0.8124"/>
          <dgm:constr type="t" for="ch" forName="text_accent_5" refType="h" fact="0.1694"/>
          <dgm:constr type="w" for="ch" forName="text_accent_5" refType="w" fact="0.0238"/>
          <dgm:constr type="h" for="ch" forName="text_accent_5" refType="h" fact="0.0459"/>
          <dgm:constr type="l" for="ch" forName="image_5" refType="w" fact="0.8009"/>
          <dgm:constr type="t" for="ch" forName="image_5" refType="h" fact="0.2059"/>
          <dgm:constr type="w" for="ch" forName="image_5" refType="w" fact="0.1991"/>
          <dgm:constr type="h" for="ch" forName="image_5" refType="h" fact="0.3831"/>
          <dgm:constr type="l" for="ch" forName="image_accent_5" refType="w" fact="0.8465"/>
          <dgm:constr type="t" for="ch" forName="image_accent_5" refType="h" fact="0.2134"/>
          <dgm:constr type="w" for="ch" forName="image_accent_5" refType="w" fact="0.0238"/>
          <dgm:constr type="h" for="ch" forName="image_accent_5" refType="h" fact="0.0459"/>
        </dgm:constrLst>
      </dgm:if>
      <dgm:if name="Name7" axis="ch" ptType="node" func="cnt" op="equ" val="6">
        <dgm:alg type="composite">
          <dgm:param type="ar" val="1.8556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5126"/>
          <dgm:constr type="w" for="ch" forName="text_1" refType="w" fact="0.199"/>
          <dgm:constr type="h" for="ch" forName="text_1" refType="h" fact="0.3184"/>
          <dgm:constr type="l" for="ch" forName="text_accent_1" refType="w" fact="0.1668"/>
          <dgm:constr type="t" for="ch" forName="text_accent_1" refType="h" fact="0.6527"/>
          <dgm:constr type="w" for="ch" forName="text_accent_1" refType="w" fact="0.0238"/>
          <dgm:constr type="h" for="ch" forName="text_accent_1" refType="h" fact="0.0382"/>
          <dgm:constr type="l" for="ch" forName="image_1" refType="w" fact="0"/>
          <dgm:constr type="t" for="ch" forName="image_1" refType="h" fact="0.34"/>
          <dgm:constr type="w" for="ch" forName="image_1" refType="w" fact="0.2039"/>
          <dgm:constr type="h" for="ch" forName="image_1" refType="h" fact="0.3263"/>
          <dgm:constr type="l" for="ch" forName="image_accent_1" refType="w" fact="0.1316"/>
          <dgm:constr type="t" for="ch" forName="image_accent_1" refType="h" fact="0.6175"/>
          <dgm:constr type="w" for="ch" forName="image_accent_1" refType="w" fact="0.0238"/>
          <dgm:constr type="h" for="ch" forName="image_accent_1" refType="h" fact="0.0382"/>
          <dgm:constr type="l" for="ch" forName="image_2" refType="w" fact="0.4816"/>
          <dgm:constr type="t" for="ch" forName="image_2" refType="h" fact="0.5126"/>
          <dgm:constr type="w" for="ch" forName="image_2" refType="w" fact="0.199"/>
          <dgm:constr type="h" for="ch" forName="image_2" refType="h" fact="0.3184"/>
          <dgm:constr type="l" for="ch" forName="image_accent_2" refType="w" fact="0.486"/>
          <dgm:constr type="t" for="ch" forName="image_accent_2" refType="h" fact="0.6527"/>
          <dgm:constr type="w" for="ch" forName="image_accent_2" refType="w" fact="0.0238"/>
          <dgm:constr type="h" for="ch" forName="image_accent_2" refType="h" fact="0.0382"/>
          <dgm:constr type="l" for="ch" forName="text_2" refType="w" fact="0.3193"/>
          <dgm:constr type="t" for="ch" forName="text_2" refType="h" fact="0.34"/>
          <dgm:constr type="w" for="ch" forName="text_2" refType="w" fact="0.2039"/>
          <dgm:constr type="h" for="ch" forName="text_2" refType="h" fact="0.3263"/>
          <dgm:constr type="l" for="ch" forName="text_accent_2" refType="w" fact="0.4509"/>
          <dgm:constr type="t" for="ch" forName="text_accent_2" refType="h" fact="0.6175"/>
          <dgm:constr type="w" for="ch" forName="text_accent_2" refType="w" fact="0.0238"/>
          <dgm:constr type="h" for="ch" forName="text_accent_2" refType="h" fact="0.0382"/>
          <dgm:constr type="l" for="ch" forName="text_3" refType="w" fact="0.1623"/>
          <dgm:constr type="t" for="ch" forName="text_3" refType="h" fact="0.1762"/>
          <dgm:constr type="w" for="ch" forName="text_3" refType="w" fact="0.199"/>
          <dgm:constr type="h" for="ch" forName="text_3" refType="h" fact="0.3184"/>
          <dgm:constr type="l" for="ch" forName="text_accent_3" refType="w" fact="0.2915"/>
          <dgm:constr type="t" for="ch" forName="text_accent_3" refType="h" fact="0.1848"/>
          <dgm:constr type="w" for="ch" forName="text_accent_3" refType="w" fact="0.0238"/>
          <dgm:constr type="h" for="ch" forName="text_accent_3" refType="h" fact="0.0382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3263"/>
          <dgm:constr type="l" for="ch" forName="image_accent_3" refType="w" fact="0.3277"/>
          <dgm:constr type="t" for="ch" forName="image_accent_3" refType="h" fact="0.1403"/>
          <dgm:constr type="w" for="ch" forName="image_accent_3" refType="w" fact="0.0238"/>
          <dgm:constr type="h" for="ch" forName="image_accent_3" refType="h" fact="0.0382"/>
          <dgm:constr type="l" for="ch" forName="text_4" refType="w" fact="0.4813"/>
          <dgm:constr type="t" for="ch" forName="text_4" refType="h" fact="0.1737"/>
          <dgm:constr type="w" for="ch" forName="text_4" refType="w" fact="0.199"/>
          <dgm:constr type="h" for="ch" forName="text_4" refType="h" fact="0.3184"/>
          <dgm:constr type="l" for="ch" forName="text_accent_4" refType="w" fact="0.6525"/>
          <dgm:constr type="t" for="ch" forName="text_accent_4" refType="h" fact="0.3121"/>
          <dgm:constr type="w" for="ch" forName="text_accent_4" refType="w" fact="0.0238"/>
          <dgm:constr type="h" for="ch" forName="text_accent_4" refType="h" fact="0.0382"/>
          <dgm:constr type="l" for="ch" forName="image_4" refType="w" fact="0.641"/>
          <dgm:constr type="t" for="ch" forName="image_4" refType="h" fact="0.3424"/>
          <dgm:constr type="w" for="ch" forName="image_4" refType="w" fact="0.199"/>
          <dgm:constr type="h" for="ch" forName="image_4" refType="h" fact="0.3184"/>
          <dgm:constr type="l" for="ch" forName="image_accent_4" refType="w" fact="0.6865"/>
          <dgm:constr type="t" for="ch" forName="image_accent_4" refType="h" fact="0.3487"/>
          <dgm:constr type="w" for="ch" forName="image_accent_4" refType="w" fact="0.0238"/>
          <dgm:constr type="h" for="ch" forName="image_accent_4" refType="h" fact="0.0382"/>
          <dgm:constr type="l" for="ch" forName="text_5" refType="w" fact="0.6407"/>
          <dgm:constr type="t" for="ch" forName="text_5" refType="h" fact="0.0023"/>
          <dgm:constr type="w" for="ch" forName="text_5" refType="w" fact="0.199"/>
          <dgm:constr type="h" for="ch" forName="text_5" refType="h" fact="0.3184"/>
          <dgm:constr type="l" for="ch" forName="text_accent_5" refType="w" fact="0.8119"/>
          <dgm:constr type="t" for="ch" forName="text_accent_5" refType="h" fact="0.1407"/>
          <dgm:constr type="w" for="ch" forName="text_accent_5" refType="w" fact="0.0238"/>
          <dgm:constr type="h" for="ch" forName="text_accent_5" refType="h" fact="0.0382"/>
          <dgm:constr type="l" for="ch" forName="image_5" refType="w" fact="0.8004"/>
          <dgm:constr type="t" for="ch" forName="image_5" refType="h" fact="0.1711"/>
          <dgm:constr type="w" for="ch" forName="image_5" refType="w" fact="0.199"/>
          <dgm:constr type="h" for="ch" forName="image_5" refType="h" fact="0.3184"/>
          <dgm:constr type="l" for="ch" forName="image_accent_5" refType="w" fact="0.8459"/>
          <dgm:constr type="t" for="ch" forName="image_accent_5" refType="h" fact="0.1774"/>
          <dgm:constr type="w" for="ch" forName="image_accent_5" refType="w" fact="0.0238"/>
          <dgm:constr type="h" for="ch" forName="image_accent_5" refType="h" fact="0.0382"/>
          <dgm:constr type="l" for="ch" forName="text_6" refType="w" fact="0.801"/>
          <dgm:constr type="t" for="ch" forName="text_6" refType="h" fact="0.5114"/>
          <dgm:constr type="w" for="ch" forName="text_6" refType="w" fact="0.199"/>
          <dgm:constr type="h" for="ch" forName="text_6" refType="h" fact="0.3184"/>
          <dgm:constr type="l" for="ch" forName="text_accent_6" refType="w" fact="0.8478"/>
          <dgm:constr type="t" for="ch" forName="text_accent_6" refType="h" fact="0.783"/>
          <dgm:constr type="w" for="ch" forName="text_accent_6" refType="w" fact="0.0238"/>
          <dgm:constr type="h" for="ch" forName="text_accent_6" refType="h" fact="0.0382"/>
          <dgm:constr type="l" for="ch" forName="image_6" refType="w" fact="0.641"/>
          <dgm:constr type="t" for="ch" forName="image_6" refType="h" fact="0.6816"/>
          <dgm:constr type="w" for="ch" forName="image_6" refType="w" fact="0.199"/>
          <dgm:constr type="h" for="ch" forName="image_6" refType="h" fact="0.3184"/>
          <dgm:constr type="l" for="ch" forName="image_accent_6" refType="w" fact="0.8105"/>
          <dgm:constr type="t" for="ch" forName="image_accent_6" refType="h" fact="0.8206"/>
          <dgm:constr type="w" for="ch" forName="image_accent_6" refType="w" fact="0.0238"/>
          <dgm:constr type="h" for="ch" forName="image_accent_6" refType="h" fact="0.0382"/>
        </dgm:constrLst>
      </dgm:if>
      <dgm:if name="Name8" axis="ch" ptType="node" func="cnt" op="equ" val="7">
        <dgm:alg type="composite">
          <dgm:param type="ar" val="1.5825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4372"/>
          <dgm:constr type="w" for="ch" forName="text_1" refType="w" fact="0.199"/>
          <dgm:constr type="h" for="ch" forName="text_1" refType="h" fact="0.2715"/>
          <dgm:constr type="l" for="ch" forName="text_accent_1" refType="w" fact="0.1668"/>
          <dgm:constr type="t" for="ch" forName="text_accent_1" refType="h" fact="0.5567"/>
          <dgm:constr type="w" for="ch" forName="text_accent_1" refType="w" fact="0.0238"/>
          <dgm:constr type="h" for="ch" forName="text_accent_1" refType="h" fact="0.0325"/>
          <dgm:constr type="l" for="ch" forName="image_1" refType="w" fact="0"/>
          <dgm:constr type="t" for="ch" forName="image_1" refType="h" fact="0.29"/>
          <dgm:constr type="w" for="ch" forName="image_1" refType="w" fact="0.2039"/>
          <dgm:constr type="h" for="ch" forName="image_1" refType="h" fact="0.2783"/>
          <dgm:constr type="l" for="ch" forName="image_accent_1" refType="w" fact="0.1316"/>
          <dgm:constr type="t" for="ch" forName="image_accent_1" refType="h" fact="0.5267"/>
          <dgm:constr type="w" for="ch" forName="image_accent_1" refType="w" fact="0.0238"/>
          <dgm:constr type="h" for="ch" forName="image_accent_1" refType="h" fact="0.0325"/>
          <dgm:constr type="l" for="ch" forName="image_2" refType="w" fact="0.4816"/>
          <dgm:constr type="t" for="ch" forName="image_2" refType="h" fact="0.4372"/>
          <dgm:constr type="w" for="ch" forName="image_2" refType="w" fact="0.199"/>
          <dgm:constr type="h" for="ch" forName="image_2" refType="h" fact="0.2715"/>
          <dgm:constr type="l" for="ch" forName="image_accent_2" refType="w" fact="0.486"/>
          <dgm:constr type="t" for="ch" forName="image_accent_2" refType="h" fact="0.5567"/>
          <dgm:constr type="w" for="ch" forName="image_accent_2" refType="w" fact="0.0238"/>
          <dgm:constr type="h" for="ch" forName="image_accent_2" refType="h" fact="0.0325"/>
          <dgm:constr type="l" for="ch" forName="text_2" refType="w" fact="0.3193"/>
          <dgm:constr type="t" for="ch" forName="text_2" refType="h" fact="0.29"/>
          <dgm:constr type="w" for="ch" forName="text_2" refType="w" fact="0.2039"/>
          <dgm:constr type="h" for="ch" forName="text_2" refType="h" fact="0.2783"/>
          <dgm:constr type="l" for="ch" forName="text_accent_2" refType="w" fact="0.4509"/>
          <dgm:constr type="t" for="ch" forName="text_accent_2" refType="h" fact="0.5267"/>
          <dgm:constr type="w" for="ch" forName="text_accent_2" refType="w" fact="0.0238"/>
          <dgm:constr type="h" for="ch" forName="text_accent_2" refType="h" fact="0.0325"/>
          <dgm:constr type="l" for="ch" forName="text_3" refType="w" fact="0.1623"/>
          <dgm:constr type="t" for="ch" forName="text_3" refType="h" fact="0.1503"/>
          <dgm:constr type="w" for="ch" forName="text_3" refType="w" fact="0.199"/>
          <dgm:constr type="h" for="ch" forName="text_3" refType="h" fact="0.2715"/>
          <dgm:constr type="l" for="ch" forName="text_accent_3" refType="w" fact="0.2915"/>
          <dgm:constr type="t" for="ch" forName="text_accent_3" refType="h" fact="0.1576"/>
          <dgm:constr type="w" for="ch" forName="text_accent_3" refType="w" fact="0.0238"/>
          <dgm:constr type="h" for="ch" forName="text_accent_3" refType="h" fact="0.0325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2783"/>
          <dgm:constr type="l" for="ch" forName="image_accent_3" refType="w" fact="0.3277"/>
          <dgm:constr type="t" for="ch" forName="image_accent_3" refType="h" fact="0.1197"/>
          <dgm:constr type="w" for="ch" forName="image_accent_3" refType="w" fact="0.0238"/>
          <dgm:constr type="h" for="ch" forName="image_accent_3" refType="h" fact="0.0325"/>
          <dgm:constr type="l" for="ch" forName="text_4" refType="w" fact="0.4813"/>
          <dgm:constr type="t" for="ch" forName="text_4" refType="h" fact="0.1481"/>
          <dgm:constr type="w" for="ch" forName="text_4" refType="w" fact="0.199"/>
          <dgm:constr type="h" for="ch" forName="text_4" refType="h" fact="0.2715"/>
          <dgm:constr type="l" for="ch" forName="text_accent_4" refType="w" fact="0.6525"/>
          <dgm:constr type="t" for="ch" forName="text_accent_4" refType="h" fact="0.2662"/>
          <dgm:constr type="w" for="ch" forName="text_accent_4" refType="w" fact="0.0238"/>
          <dgm:constr type="h" for="ch" forName="text_accent_4" refType="h" fact="0.0325"/>
          <dgm:constr type="l" for="ch" forName="image_4" refType="w" fact="0.641"/>
          <dgm:constr type="t" for="ch" forName="image_4" refType="h" fact="0.292"/>
          <dgm:constr type="w" for="ch" forName="image_4" refType="w" fact="0.199"/>
          <dgm:constr type="h" for="ch" forName="image_4" refType="h" fact="0.2715"/>
          <dgm:constr type="l" for="ch" forName="image_accent_4" refType="w" fact="0.6865"/>
          <dgm:constr type="t" for="ch" forName="image_accent_4" refType="h" fact="0.2974"/>
          <dgm:constr type="w" for="ch" forName="image_accent_4" refType="w" fact="0.0238"/>
          <dgm:constr type="h" for="ch" forName="image_accent_4" refType="h" fact="0.0325"/>
          <dgm:constr type="l" for="ch" forName="text_5" refType="w" fact="0.6407"/>
          <dgm:constr type="t" for="ch" forName="text_5" refType="h" fact="0.002"/>
          <dgm:constr type="w" for="ch" forName="text_5" refType="w" fact="0.199"/>
          <dgm:constr type="h" for="ch" forName="text_5" refType="h" fact="0.2715"/>
          <dgm:constr type="l" for="ch" forName="text_accent_5" refType="w" fact="0.8119"/>
          <dgm:constr type="t" for="ch" forName="text_accent_5" refType="h" fact="0.12"/>
          <dgm:constr type="w" for="ch" forName="text_accent_5" refType="w" fact="0.0238"/>
          <dgm:constr type="h" for="ch" forName="text_accent_5" refType="h" fact="0.0325"/>
          <dgm:constr type="l" for="ch" forName="image_5" refType="w" fact="0.8004"/>
          <dgm:constr type="t" for="ch" forName="image_5" refType="h" fact="0.1459"/>
          <dgm:constr type="w" for="ch" forName="image_5" refType="w" fact="0.199"/>
          <dgm:constr type="h" for="ch" forName="image_5" refType="h" fact="0.2715"/>
          <dgm:constr type="l" for="ch" forName="image_accent_5" refType="w" fact="0.8459"/>
          <dgm:constr type="t" for="ch" forName="image_accent_5" refType="h" fact="0.1513"/>
          <dgm:constr type="w" for="ch" forName="image_accent_5" refType="w" fact="0.0238"/>
          <dgm:constr type="h" for="ch" forName="image_accent_5" refType="h" fact="0.0325"/>
          <dgm:constr type="l" for="ch" forName="text_6" refType="w" fact="0.801"/>
          <dgm:constr type="t" for="ch" forName="text_6" refType="h" fact="0.4362"/>
          <dgm:constr type="w" for="ch" forName="text_6" refType="w" fact="0.199"/>
          <dgm:constr type="h" for="ch" forName="text_6" refType="h" fact="0.2715"/>
          <dgm:constr type="l" for="ch" forName="text_accent_6" refType="w" fact="0.8478"/>
          <dgm:constr type="t" for="ch" forName="text_accent_6" refType="h" fact="0.6678"/>
          <dgm:constr type="w" for="ch" forName="text_accent_6" refType="w" fact="0.0238"/>
          <dgm:constr type="h" for="ch" forName="text_accent_6" refType="h" fact="0.0325"/>
          <dgm:constr type="l" for="ch" forName="image_6" refType="w" fact="0.641"/>
          <dgm:constr type="t" for="ch" forName="image_6" refType="h" fact="0.5813"/>
          <dgm:constr type="w" for="ch" forName="image_6" refType="w" fact="0.199"/>
          <dgm:constr type="h" for="ch" forName="image_6" refType="h" fact="0.2715"/>
          <dgm:constr type="l" for="ch" forName="image_accent_6" refType="w" fact="0.8105"/>
          <dgm:constr type="t" for="ch" forName="image_accent_6" refType="h" fact="0.6998"/>
          <dgm:constr type="w" for="ch" forName="image_accent_6" refType="w" fact="0.0238"/>
          <dgm:constr type="h" for="ch" forName="image_accent_6" refType="h" fact="0.0325"/>
          <dgm:constr type="l" for="ch" forName="text_7" refType="w" fact="0.3196"/>
          <dgm:constr type="t" for="ch" forName="text_7" refType="h" fact="0.5802"/>
          <dgm:constr type="w" for="ch" forName="text_7" refType="w" fact="0.2039"/>
          <dgm:constr type="h" for="ch" forName="text_7" refType="h" fact="0.2783"/>
          <dgm:constr type="l" for="ch" forName="text_accent_7" refType="w" fact="0.328"/>
          <dgm:constr type="t" for="ch" forName="text_accent_7" refType="h" fact="0.6999"/>
          <dgm:constr type="w" for="ch" forName="text_accent_7" refType="w" fact="0.0238"/>
          <dgm:constr type="h" for="ch" forName="text_accent_7" refType="h" fact="0.0325"/>
          <dgm:constr type="l" for="ch" forName="image_7" refType="w" fact="0.1614"/>
          <dgm:constr type="t" for="ch" forName="image_7" refType="h" fact="0.7285"/>
          <dgm:constr type="w" for="ch" forName="image_7" refType="w" fact="0.199"/>
          <dgm:constr type="h" for="ch" forName="image_7" refType="h" fact="0.2715"/>
          <dgm:constr type="l" for="ch" forName="image_accent_7" refType="w" fact="0.2906"/>
          <dgm:constr type="t" for="ch" forName="image_accent_7" refType="h" fact="0.7358"/>
          <dgm:constr type="w" for="ch" forName="image_accent_7" refType="w" fact="0.0238"/>
          <dgm:constr type="h" for="ch" forName="image_accent_7" refType="h" fact="0.0325"/>
        </dgm:constrLst>
      </dgm:if>
      <dgm:if name="Name9" axis="ch" ptType="node" func="cnt" op="equ" val="8">
        <dgm:alg type="composite">
          <dgm:param type="ar" val="1.8337"/>
        </dgm:alg>
        <dgm:constrLst>
          <dgm:constr type="primFontSz" for="des" ptType="node" op="equ" val="65"/>
          <dgm:constr type="l" for="ch" forName="text_1" refType="w" fact="0.14"/>
          <dgm:constr type="t" for="ch" forName="text_1" refType="h" fact="0.4369"/>
          <dgm:constr type="w" for="ch" forName="text_1" refType="w" fact="0.1717"/>
          <dgm:constr type="h" for="ch" forName="text_1" refType="h" fact="0.2714"/>
          <dgm:constr type="l" for="ch" forName="text_accent_1" refType="w" fact="0.1439"/>
          <dgm:constr type="t" for="ch" forName="text_accent_1" refType="h" fact="0.5564"/>
          <dgm:constr type="w" for="ch" forName="text_accent_1" refType="w" fact="0.0206"/>
          <dgm:constr type="h" for="ch" forName="text_accent_1" refType="h" fact="0.0325"/>
          <dgm:constr type="l" for="ch" forName="image_1" refType="w" fact="0"/>
          <dgm:constr type="t" for="ch" forName="image_1" refType="h" fact="0.2898"/>
          <dgm:constr type="w" for="ch" forName="image_1" refType="w" fact="0.1759"/>
          <dgm:constr type="h" for="ch" forName="image_1" refType="h" fact="0.2781"/>
          <dgm:constr type="l" for="ch" forName="image_accent_1" refType="w" fact="0.1135"/>
          <dgm:constr type="t" for="ch" forName="image_accent_1" refType="h" fact="0.5264"/>
          <dgm:constr type="w" for="ch" forName="image_accent_1" refType="w" fact="0.0206"/>
          <dgm:constr type="h" for="ch" forName="image_accent_1" refType="h" fact="0.0325"/>
          <dgm:constr type="l" for="ch" forName="image_2" refType="w" fact="0.4154"/>
          <dgm:constr type="t" for="ch" forName="image_2" refType="h" fact="0.4369"/>
          <dgm:constr type="w" for="ch" forName="image_2" refType="w" fact="0.1717"/>
          <dgm:constr type="h" for="ch" forName="image_2" refType="h" fact="0.2714"/>
          <dgm:constr type="l" for="ch" forName="image_accent_2" refType="w" fact="0.4193"/>
          <dgm:constr type="t" for="ch" forName="image_accent_2" refType="h" fact="0.5564"/>
          <dgm:constr type="w" for="ch" forName="image_accent_2" refType="w" fact="0.0206"/>
          <dgm:constr type="h" for="ch" forName="image_accent_2" refType="h" fact="0.0325"/>
          <dgm:constr type="l" for="ch" forName="text_2" refType="w" fact="0.276"/>
          <dgm:constr type="t" for="ch" forName="text_2" refType="h" fact="0.2909"/>
          <dgm:constr type="w" for="ch" forName="text_2" refType="w" fact="0.1759"/>
          <dgm:constr type="h" for="ch" forName="text_2" refType="h" fact="0.2781"/>
          <dgm:constr type="l" for="ch" forName="text_accent_2" refType="w" fact="0.3896"/>
          <dgm:constr type="t" for="ch" forName="text_accent_2" refType="h" fact="0.5275"/>
          <dgm:constr type="w" for="ch" forName="text_accent_2" refType="w" fact="0.0206"/>
          <dgm:constr type="h" for="ch" forName="text_accent_2" refType="h" fact="0.0325"/>
          <dgm:constr type="l" for="ch" forName="text_3" refType="w" fact="0.14"/>
          <dgm:constr type="t" for="ch" forName="text_3" refType="h" fact="0.1502"/>
          <dgm:constr type="w" for="ch" forName="text_3" refType="w" fact="0.1717"/>
          <dgm:constr type="h" for="ch" forName="text_3" refType="h" fact="0.2714"/>
          <dgm:constr type="l" for="ch" forName="text_accent_3" refType="w" fact="0.2515"/>
          <dgm:constr type="t" for="ch" forName="text_accent_3" refType="h" fact="0.1575"/>
          <dgm:constr type="w" for="ch" forName="text_accent_3" refType="w" fact="0.0206"/>
          <dgm:constr type="h" for="ch" forName="text_accent_3" refType="h" fact="0.0325"/>
          <dgm:constr type="l" for="ch" forName="image_3" refType="w" fact="0.276"/>
          <dgm:constr type="t" for="ch" forName="image_3" refType="h" fact="0"/>
          <dgm:constr type="w" for="ch" forName="image_3" refType="w" fact="0.1759"/>
          <dgm:constr type="h" for="ch" forName="image_3" refType="h" fact="0.2781"/>
          <dgm:constr type="l" for="ch" forName="image_accent_3" refType="w" fact="0.2833"/>
          <dgm:constr type="t" for="ch" forName="image_accent_3" refType="h" fact="0.1196"/>
          <dgm:constr type="w" for="ch" forName="image_accent_3" refType="w" fact="0.0206"/>
          <dgm:constr type="h" for="ch" forName="image_accent_3" refType="h" fact="0.0325"/>
          <dgm:constr type="l" for="ch" forName="text_4" refType="w" fact="0.4152"/>
          <dgm:constr type="t" for="ch" forName="text_4" refType="h" fact="0.1481"/>
          <dgm:constr type="w" for="ch" forName="text_4" refType="w" fact="0.1717"/>
          <dgm:constr type="h" for="ch" forName="text_4" refType="h" fact="0.2714"/>
          <dgm:constr type="l" for="ch" forName="text_accent_4" refType="w" fact="0.5628"/>
          <dgm:constr type="t" for="ch" forName="text_accent_4" refType="h" fact="0.266"/>
          <dgm:constr type="w" for="ch" forName="text_accent_4" refType="w" fact="0.0206"/>
          <dgm:constr type="h" for="ch" forName="text_accent_4" refType="h" fact="0.0325"/>
          <dgm:constr type="l" for="ch" forName="image_4" refType="w" fact="0.5529"/>
          <dgm:constr type="t" for="ch" forName="image_4" refType="h" fact="0.2919"/>
          <dgm:constr type="w" for="ch" forName="image_4" refType="w" fact="0.1717"/>
          <dgm:constr type="h" for="ch" forName="image_4" refType="h" fact="0.2714"/>
          <dgm:constr type="l" for="ch" forName="image_accent_4" refType="w" fact="0.5922"/>
          <dgm:constr type="t" for="ch" forName="image_accent_4" refType="h" fact="0.2972"/>
          <dgm:constr type="w" for="ch" forName="image_accent_4" refType="w" fact="0.0206"/>
          <dgm:constr type="h" for="ch" forName="image_accent_4" refType="h" fact="0.0325"/>
          <dgm:constr type="l" for="ch" forName="text_5" refType="w" fact="0.5527"/>
          <dgm:constr type="t" for="ch" forName="text_5" refType="h" fact="0.002"/>
          <dgm:constr type="w" for="ch" forName="text_5" refType="w" fact="0.1717"/>
          <dgm:constr type="h" for="ch" forName="text_5" refType="h" fact="0.2714"/>
          <dgm:constr type="l" for="ch" forName="text_accent_5" refType="w" fact="0.7003"/>
          <dgm:constr type="t" for="ch" forName="text_accent_5" refType="h" fact="0.12"/>
          <dgm:constr type="w" for="ch" forName="text_accent_5" refType="w" fact="0.0206"/>
          <dgm:constr type="h" for="ch" forName="text_accent_5" refType="h" fact="0.0325"/>
          <dgm:constr type="l" for="ch" forName="image_5" refType="w" fact="0.6904"/>
          <dgm:constr type="t" for="ch" forName="image_5" refType="h" fact="0.1458"/>
          <dgm:constr type="w" for="ch" forName="image_5" refType="w" fact="0.1717"/>
          <dgm:constr type="h" for="ch" forName="image_5" refType="h" fact="0.2714"/>
          <dgm:constr type="l" for="ch" forName="image_accent_5" refType="w" fact="0.7297"/>
          <dgm:constr type="t" for="ch" forName="image_accent_5" refType="h" fact="0.1512"/>
          <dgm:constr type="w" for="ch" forName="image_accent_5" refType="w" fact="0.0206"/>
          <dgm:constr type="h" for="ch" forName="image_accent_5" refType="h" fact="0.0325"/>
          <dgm:constr type="l" for="ch" forName="text_6" refType="w" fact="0.6909"/>
          <dgm:constr type="t" for="ch" forName="text_6" refType="h" fact="0.4359"/>
          <dgm:constr type="w" for="ch" forName="text_6" refType="w" fact="0.1717"/>
          <dgm:constr type="h" for="ch" forName="text_6" refType="h" fact="0.2714"/>
          <dgm:constr type="l" for="ch" forName="text_accent_6" refType="w" fact="0.7313"/>
          <dgm:constr type="t" for="ch" forName="text_accent_6" refType="h" fact="0.6674"/>
          <dgm:constr type="w" for="ch" forName="text_accent_6" refType="w" fact="0.0206"/>
          <dgm:constr type="h" for="ch" forName="text_accent_6" refType="h" fact="0.0325"/>
          <dgm:constr type="l" for="ch" forName="image_6" refType="w" fact="0.5529"/>
          <dgm:constr type="t" for="ch" forName="image_6" refType="h" fact="0.581"/>
          <dgm:constr type="w" for="ch" forName="image_6" refType="w" fact="0.1717"/>
          <dgm:constr type="h" for="ch" forName="image_6" refType="h" fact="0.2714"/>
          <dgm:constr type="l" for="ch" forName="image_accent_6" refType="w" fact="0.6991"/>
          <dgm:constr type="t" for="ch" forName="image_accent_6" refType="h" fact="0.6994"/>
          <dgm:constr type="w" for="ch" forName="image_accent_6" refType="w" fact="0.0206"/>
          <dgm:constr type="h" for="ch" forName="image_accent_6" refType="h" fact="0.0325"/>
          <dgm:constr type="l" for="ch" forName="image_7" refType="w" fact="0.1392"/>
          <dgm:constr type="t" for="ch" forName="image_7" refType="h" fact="0.7281"/>
          <dgm:constr type="w" for="ch" forName="image_7" refType="w" fact="0.1717"/>
          <dgm:constr type="h" for="ch" forName="image_7" refType="h" fact="0.2714"/>
          <dgm:constr type="l" for="ch" forName="image_accent_7" refType="w" fact="0.2507"/>
          <dgm:constr type="t" for="ch" forName="image_accent_7" refType="h" fact="0.7354"/>
          <dgm:constr type="w" for="ch" forName="image_accent_7" refType="w" fact="0.0206"/>
          <dgm:constr type="h" for="ch" forName="image_accent_7" refType="h" fact="0.0325"/>
          <dgm:constr type="l" for="ch" forName="text_7" refType="w" fact="0.2757"/>
          <dgm:constr type="t" for="ch" forName="text_7" refType="h" fact="0.5811"/>
          <dgm:constr type="w" for="ch" forName="text_7" refType="w" fact="0.1759"/>
          <dgm:constr type="h" for="ch" forName="text_7" refType="h" fact="0.2781"/>
          <dgm:constr type="l" for="ch" forName="text_accent_7" refType="w" fact="0.2829"/>
          <dgm:constr type="t" for="ch" forName="text_accent_7" refType="h" fact="0.7007"/>
          <dgm:constr type="w" for="ch" forName="text_accent_7" refType="w" fact="0.0206"/>
          <dgm:constr type="h" for="ch" forName="text_accent_7" refType="h" fact="0.0325"/>
          <dgm:constr type="l" for="ch" forName="image_8" refType="w" fact="0.6902"/>
          <dgm:constr type="t" for="ch" forName="image_8" refType="h" fact="0.7286"/>
          <dgm:constr type="w" for="ch" forName="image_8" refType="w" fact="0.1717"/>
          <dgm:constr type="h" for="ch" forName="image_8" refType="h" fact="0.2714"/>
          <dgm:constr type="l" for="ch" forName="image_accent_8" refType="w" fact="0.8378"/>
          <dgm:constr type="t" for="ch" forName="image_accent_8" refType="h" fact="0.8466"/>
          <dgm:constr type="w" for="ch" forName="image_accent_8" refType="w" fact="0.0206"/>
          <dgm:constr type="h" for="ch" forName="image_accent_8" refType="h" fact="0.0325"/>
          <dgm:constr type="l" for="ch" forName="text_8" refType="w" fact="0.8283"/>
          <dgm:constr type="t" for="ch" forName="text_8" refType="h" fact="0.5822"/>
          <dgm:constr type="w" for="ch" forName="text_8" refType="w" fact="0.1717"/>
          <dgm:constr type="h" for="ch" forName="text_8" refType="h" fact="0.2714"/>
          <dgm:constr type="l" for="ch" forName="text_accent_8" refType="w" fact="0.8689"/>
          <dgm:constr type="t" for="ch" forName="text_accent_8" refType="h" fact="0.8155"/>
          <dgm:constr type="w" for="ch" forName="text_accent_8" refType="w" fact="0.0206"/>
          <dgm:constr type="h" for="ch" forName="text_accent_8" refType="h" fact="0.0325"/>
        </dgm:constrLst>
      </dgm:if>
      <dgm:if name="Name10" axis="ch" ptType="node" func="cnt" op="equ" val="9">
        <dgm:alg type="composite">
          <dgm:param type="ar" val="1.8307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4391"/>
          <dgm:constr type="w" for="ch" forName="text_1" refType="w" fact="0.1713"/>
          <dgm:constr type="h" for="ch" forName="text_1" refType="h" fact="0.2703"/>
          <dgm:constr type="l" for="ch" forName="text_accent_1" refType="w" fact="0.1435"/>
          <dgm:constr type="t" for="ch" forName="text_accent_1" refType="h" fact="0.5581"/>
          <dgm:constr type="w" for="ch" forName="text_accent_1" refType="w" fact="0.0205"/>
          <dgm:constr type="h" for="ch" forName="text_accent_1" refType="h" fact="0.0324"/>
          <dgm:constr type="l" for="ch" forName="image_1" refType="w" fact="0"/>
          <dgm:constr type="t" for="ch" forName="image_1" refType="h" fact="0.2926"/>
          <dgm:constr type="w" for="ch" forName="image_1" refType="w" fact="0.1755"/>
          <dgm:constr type="h" for="ch" forName="image_1" refType="h" fact="0.277"/>
          <dgm:constr type="l" for="ch" forName="image_accent_1" refType="w" fact="0.1133"/>
          <dgm:constr type="t" for="ch" forName="image_accent_1" refType="h" fact="0.5282"/>
          <dgm:constr type="w" for="ch" forName="image_accent_1" refType="w" fact="0.0205"/>
          <dgm:constr type="h" for="ch" forName="image_accent_1" refType="h" fact="0.0324"/>
          <dgm:constr type="l" for="ch" forName="image_2" refType="w" fact="0.4145"/>
          <dgm:constr type="t" for="ch" forName="image_2" refType="h" fact="0.4391"/>
          <dgm:constr type="w" for="ch" forName="image_2" refType="w" fact="0.1713"/>
          <dgm:constr type="h" for="ch" forName="image_2" refType="h" fact="0.2703"/>
          <dgm:constr type="l" for="ch" forName="image_accent_2" refType="w" fact="0.4183"/>
          <dgm:constr type="t" for="ch" forName="image_accent_2" refType="h" fact="0.5581"/>
          <dgm:constr type="w" for="ch" forName="image_accent_2" refType="w" fact="0.0205"/>
          <dgm:constr type="h" for="ch" forName="image_accent_2" refType="h" fact="0.0324"/>
          <dgm:constr type="l" for="ch" forName="text_2" refType="w" fact="0.2748"/>
          <dgm:constr type="t" for="ch" forName="text_2" refType="h" fact="0.2926"/>
          <dgm:constr type="w" for="ch" forName="text_2" refType="w" fact="0.1755"/>
          <dgm:constr type="h" for="ch" forName="text_2" refType="h" fact="0.277"/>
          <dgm:constr type="l" for="ch" forName="text_accent_2" refType="w" fact="0.388"/>
          <dgm:constr type="t" for="ch" forName="text_accent_2" refType="h" fact="0.5282"/>
          <dgm:constr type="w" for="ch" forName="text_accent_2" refType="w" fact="0.0205"/>
          <dgm:constr type="h" for="ch" forName="text_accent_2" refType="h" fact="0.0324"/>
          <dgm:constr type="l" for="ch" forName="text_3" refType="w" fact="0.1397"/>
          <dgm:constr type="t" for="ch" forName="text_3" refType="h" fact="0.1535"/>
          <dgm:constr type="w" for="ch" forName="text_3" refType="w" fact="0.1713"/>
          <dgm:constr type="h" for="ch" forName="text_3" refType="h" fact="0.2703"/>
          <dgm:constr type="l" for="ch" forName="text_accent_3" refType="w" fact="0.2509"/>
          <dgm:constr type="t" for="ch" forName="text_accent_3" refType="h" fact="0.1608"/>
          <dgm:constr type="w" for="ch" forName="text_accent_3" refType="w" fact="0.0205"/>
          <dgm:constr type="h" for="ch" forName="text_accent_3" refType="h" fact="0.0324"/>
          <dgm:constr type="l" for="ch" forName="image_3" refType="w" fact="0.2748"/>
          <dgm:constr type="t" for="ch" forName="image_3" refType="h" fact="0.0039"/>
          <dgm:constr type="w" for="ch" forName="image_3" refType="w" fact="0.1755"/>
          <dgm:constr type="h" for="ch" forName="image_3" refType="h" fact="0.277"/>
          <dgm:constr type="l" for="ch" forName="image_accent_3" refType="w" fact="0.282"/>
          <dgm:constr type="t" for="ch" forName="image_accent_3" refType="h" fact="0.1231"/>
          <dgm:constr type="w" for="ch" forName="image_accent_3" refType="w" fact="0.0205"/>
          <dgm:constr type="h" for="ch" forName="image_accent_3" refType="h" fact="0.0324"/>
          <dgm:constr type="l" for="ch" forName="text_4" refType="w" fact="0.4142"/>
          <dgm:constr type="t" for="ch" forName="text_4" refType="h" fact="0.1514"/>
          <dgm:constr type="w" for="ch" forName="text_4" refType="w" fact="0.1713"/>
          <dgm:constr type="h" for="ch" forName="text_4" refType="h" fact="0.2703"/>
          <dgm:constr type="l" for="ch" forName="text_accent_4" refType="w" fact="0.5615"/>
          <dgm:constr type="t" for="ch" forName="text_accent_4" refType="h" fact="0.2689"/>
          <dgm:constr type="w" for="ch" forName="text_accent_4" refType="w" fact="0.0205"/>
          <dgm:constr type="h" for="ch" forName="text_accent_4" refType="h" fact="0.0324"/>
          <dgm:constr type="l" for="ch" forName="image_4" refType="w" fact="0.5516"/>
          <dgm:constr type="t" for="ch" forName="image_4" refType="h" fact="0.2946"/>
          <dgm:constr type="w" for="ch" forName="image_4" refType="w" fact="0.1713"/>
          <dgm:constr type="h" for="ch" forName="image_4" refType="h" fact="0.2703"/>
          <dgm:constr type="l" for="ch" forName="image_accent_4" refType="w" fact="0.5908"/>
          <dgm:constr type="t" for="ch" forName="image_accent_4" refType="h" fact="0.3"/>
          <dgm:constr type="w" for="ch" forName="image_accent_4" refType="w" fact="0.0205"/>
          <dgm:constr type="h" for="ch" forName="image_accent_4" refType="h" fact="0.0324"/>
          <dgm:constr type="l" for="ch" forName="text_5" refType="w" fact="0.5514"/>
          <dgm:constr type="t" for="ch" forName="text_5" refType="h" fact="0.0067"/>
          <dgm:constr type="w" for="ch" forName="text_5" refType="w" fact="0.1713"/>
          <dgm:constr type="h" for="ch" forName="text_5" refType="h" fact="0.2703"/>
          <dgm:constr type="l" for="ch" forName="text_accent_5" refType="w" fact="0.6987"/>
          <dgm:constr type="t" for="ch" forName="text_accent_5" refType="h" fact="0.1234"/>
          <dgm:constr type="w" for="ch" forName="text_accent_5" refType="w" fact="0.0205"/>
          <dgm:constr type="h" for="ch" forName="text_accent_5" refType="h" fact="0.0324"/>
          <dgm:constr type="l" for="ch" forName="image_5" refType="w" fact="0.6888"/>
          <dgm:constr type="t" for="ch" forName="image_5" refType="h" fact="0.1492"/>
          <dgm:constr type="w" for="ch" forName="image_5" refType="w" fact="0.1713"/>
          <dgm:constr type="h" for="ch" forName="image_5" refType="h" fact="0.2703"/>
          <dgm:constr type="l" for="ch" forName="image_accent_5" refType="w" fact="0.728"/>
          <dgm:constr type="t" for="ch" forName="image_accent_5" refType="h" fact="0.1545"/>
          <dgm:constr type="w" for="ch" forName="image_accent_5" refType="w" fact="0.0205"/>
          <dgm:constr type="h" for="ch" forName="image_accent_5" refType="h" fact="0.0324"/>
          <dgm:constr type="l" for="ch" forName="text_6" refType="w" fact="0.6893"/>
          <dgm:constr type="t" for="ch" forName="text_6" refType="h" fact="0.4381"/>
          <dgm:constr type="w" for="ch" forName="text_6" refType="w" fact="0.1713"/>
          <dgm:constr type="h" for="ch" forName="text_6" refType="h" fact="0.2703"/>
          <dgm:constr type="l" for="ch" forName="text_accent_6" refType="w" fact="0.7296"/>
          <dgm:constr type="t" for="ch" forName="text_accent_6" refType="h" fact="0.6687"/>
          <dgm:constr type="w" for="ch" forName="text_accent_6" refType="w" fact="0.0205"/>
          <dgm:constr type="h" for="ch" forName="text_accent_6" refType="h" fact="0.0324"/>
          <dgm:constr type="l" for="ch" forName="image_6" refType="w" fact="0.5516"/>
          <dgm:constr type="t" for="ch" forName="image_6" refType="h" fact="0.5826"/>
          <dgm:constr type="w" for="ch" forName="image_6" refType="w" fact="0.1713"/>
          <dgm:constr type="h" for="ch" forName="image_6" refType="h" fact="0.2703"/>
          <dgm:constr type="l" for="ch" forName="image_accent_6" refType="w" fact="0.6975"/>
          <dgm:constr type="t" for="ch" forName="image_accent_6" refType="h" fact="0.7006"/>
          <dgm:constr type="w" for="ch" forName="image_accent_6" refType="w" fact="0.0205"/>
          <dgm:constr type="h" for="ch" forName="image_accent_6" refType="h" fact="0.0324"/>
          <dgm:constr type="l" for="ch" forName="image_7" refType="w" fact="0.1389"/>
          <dgm:constr type="t" for="ch" forName="image_7" refType="h" fact="0.7292"/>
          <dgm:constr type="w" for="ch" forName="image_7" refType="w" fact="0.1713"/>
          <dgm:constr type="h" for="ch" forName="image_7" refType="h" fact="0.2703"/>
          <dgm:constr type="l" for="ch" forName="image_accent_7" refType="w" fact="0.2501"/>
          <dgm:constr type="t" for="ch" forName="image_accent_7" refType="h" fact="0.7365"/>
          <dgm:constr type="w" for="ch" forName="image_accent_7" refType="w" fact="0.0205"/>
          <dgm:constr type="h" for="ch" forName="image_accent_7" refType="h" fact="0.0324"/>
          <dgm:constr type="l" for="ch" forName="text_7" refType="w" fact="0.2751"/>
          <dgm:constr type="t" for="ch" forName="text_7" refType="h" fact="0.5816"/>
          <dgm:constr type="w" for="ch" forName="text_7" refType="w" fact="0.1755"/>
          <dgm:constr type="h" for="ch" forName="text_7" refType="h" fact="0.277"/>
          <dgm:constr type="l" for="ch" forName="text_accent_7" refType="w" fact="0.2823"/>
          <dgm:constr type="t" for="ch" forName="text_accent_7" refType="h" fact="0.7007"/>
          <dgm:constr type="w" for="ch" forName="text_accent_7" refType="w" fact="0.0205"/>
          <dgm:constr type="h" for="ch" forName="text_accent_7" refType="h" fact="0.0324"/>
          <dgm:constr type="l" for="ch" forName="image_8" refType="w" fact="0.6886"/>
          <dgm:constr type="t" for="ch" forName="image_8" refType="h" fact="0.7297"/>
          <dgm:constr type="w" for="ch" forName="image_8" refType="w" fact="0.1713"/>
          <dgm:constr type="h" for="ch" forName="image_8" refType="h" fact="0.2703"/>
          <dgm:constr type="l" for="ch" forName="image_accent_8" refType="w" fact="0.8358"/>
          <dgm:constr type="t" for="ch" forName="image_accent_8" refType="h" fact="0.8472"/>
          <dgm:constr type="w" for="ch" forName="image_accent_8" refType="w" fact="0.0205"/>
          <dgm:constr type="h" for="ch" forName="image_accent_8" refType="h" fact="0.0324"/>
          <dgm:constr type="l" for="ch" forName="text_8" refType="w" fact="0.8264"/>
          <dgm:constr type="t" for="ch" forName="text_8" refType="h" fact="0.5839"/>
          <dgm:constr type="w" for="ch" forName="text_8" refType="w" fact="0.1713"/>
          <dgm:constr type="h" for="ch" forName="text_8" refType="h" fact="0.2703"/>
          <dgm:constr type="l" for="ch" forName="text_accent_8" refType="w" fact="0.8669"/>
          <dgm:constr type="t" for="ch" forName="text_accent_8" refType="h" fact="0.8162"/>
          <dgm:constr type="w" for="ch" forName="text_accent_8" refType="w" fact="0.0205"/>
          <dgm:constr type="h" for="ch" forName="text_accent_8" refType="h" fact="0.0324"/>
          <dgm:constr type="l" for="ch" forName="image_9" refType="w" fact="0.8265"/>
          <dgm:constr type="t" for="ch" forName="image_9" refType="h" fact="0.2933"/>
          <dgm:constr type="w" for="ch" forName="image_9" refType="w" fact="0.1713"/>
          <dgm:constr type="h" for="ch" forName="image_9" refType="h" fact="0.2703"/>
          <dgm:constr type="l" for="ch" forName="image_accent_9" refType="w" fact="0.9377"/>
          <dgm:constr type="t" for="ch" forName="image_accent_9" refType="h" fact="0.3006"/>
          <dgm:constr type="w" for="ch" forName="image_accent_9" refType="w" fact="0.0205"/>
          <dgm:constr type="h" for="ch" forName="image_accent_9" refType="h" fact="0.0324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77"/>
          <dgm:constr type="l" for="ch" forName="text_accent_9" refType="w" fact="0.9378"/>
          <dgm:constr type="t" for="ch" forName="text_accent_9" refType="h" fact="0.2356"/>
          <dgm:constr type="w" for="ch" forName="text_accent_9" refType="w" fact="0.0205"/>
          <dgm:constr type="h" for="ch" forName="text_accent_9" refType="h" fact="0.0324"/>
        </dgm:constrLst>
      </dgm:if>
      <dgm:if name="Name11" axis="ch" ptType="node" func="cnt" op="equ" val="10">
        <dgm:alg type="composite">
          <dgm:param type="ar" val="1.5996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837"/>
          <dgm:constr type="w" for="ch" forName="text_1" refType="w" fact="0.1713"/>
          <dgm:constr type="h" for="ch" forName="text_1" refType="h" fact="0.2362"/>
          <dgm:constr type="l" for="ch" forName="text_accent_1" refType="w" fact="0.1435"/>
          <dgm:constr type="t" for="ch" forName="text_accent_1" refType="h" fact="0.4876"/>
          <dgm:constr type="w" for="ch" forName="text_accent_1" refType="w" fact="0.0205"/>
          <dgm:constr type="h" for="ch" forName="text_accent_1" refType="h" fact="0.0283"/>
          <dgm:constr type="l" for="ch" forName="image_1" refType="w" fact="0"/>
          <dgm:constr type="t" for="ch" forName="image_1" refType="h" fact="0.2556"/>
          <dgm:constr type="w" for="ch" forName="image_1" refType="w" fact="0.1755"/>
          <dgm:constr type="h" for="ch" forName="image_1" refType="h" fact="0.242"/>
          <dgm:constr type="l" for="ch" forName="image_accent_1" refType="w" fact="0.1133"/>
          <dgm:constr type="t" for="ch" forName="image_accent_1" refType="h" fact="0.4615"/>
          <dgm:constr type="w" for="ch" forName="image_accent_1" refType="w" fact="0.0205"/>
          <dgm:constr type="h" for="ch" forName="image_accent_1" refType="h" fact="0.0283"/>
          <dgm:constr type="l" for="ch" forName="image_2" refType="w" fact="0.4145"/>
          <dgm:constr type="t" for="ch" forName="image_2" refType="h" fact="0.3837"/>
          <dgm:constr type="w" for="ch" forName="image_2" refType="w" fact="0.1713"/>
          <dgm:constr type="h" for="ch" forName="image_2" refType="h" fact="0.2362"/>
          <dgm:constr type="l" for="ch" forName="image_accent_2" refType="w" fact="0.4183"/>
          <dgm:constr type="t" for="ch" forName="image_accent_2" refType="h" fact="0.4876"/>
          <dgm:constr type="w" for="ch" forName="image_accent_2" refType="w" fact="0.0205"/>
          <dgm:constr type="h" for="ch" forName="image_accent_2" refType="h" fact="0.0283"/>
          <dgm:constr type="l" for="ch" forName="text_2" refType="w" fact="0.2748"/>
          <dgm:constr type="t" for="ch" forName="text_2" refType="h" fact="0.2556"/>
          <dgm:constr type="w" for="ch" forName="text_2" refType="w" fact="0.1755"/>
          <dgm:constr type="h" for="ch" forName="text_2" refType="h" fact="0.242"/>
          <dgm:constr type="l" for="ch" forName="text_accent_2" refType="w" fact="0.388"/>
          <dgm:constr type="t" for="ch" forName="text_accent_2" refType="h" fact="0.4615"/>
          <dgm:constr type="w" for="ch" forName="text_accent_2" refType="w" fact="0.0205"/>
          <dgm:constr type="h" for="ch" forName="text_accent_2" refType="h" fact="0.0283"/>
          <dgm:constr type="l" for="ch" forName="text_3" refType="w" fact="0.1397"/>
          <dgm:constr type="t" for="ch" forName="text_3" refType="h" fact="0.1341"/>
          <dgm:constr type="w" for="ch" forName="text_3" refType="w" fact="0.1713"/>
          <dgm:constr type="h" for="ch" forName="text_3" refType="h" fact="0.2362"/>
          <dgm:constr type="l" for="ch" forName="text_accent_3" refType="w" fact="0.2509"/>
          <dgm:constr type="t" for="ch" forName="text_accent_3" refType="h" fact="0.1405"/>
          <dgm:constr type="w" for="ch" forName="text_accent_3" refType="w" fact="0.0205"/>
          <dgm:constr type="h" for="ch" forName="text_accent_3" refType="h" fact="0.0283"/>
          <dgm:constr type="l" for="ch" forName="image_3" refType="w" fact="0.2748"/>
          <dgm:constr type="t" for="ch" forName="image_3" refType="h" fact="0.0034"/>
          <dgm:constr type="w" for="ch" forName="image_3" refType="w" fact="0.1755"/>
          <dgm:constr type="h" for="ch" forName="image_3" refType="h" fact="0.242"/>
          <dgm:constr type="l" for="ch" forName="image_accent_3" refType="w" fact="0.282"/>
          <dgm:constr type="t" for="ch" forName="image_accent_3" refType="h" fact="0.1075"/>
          <dgm:constr type="w" for="ch" forName="image_accent_3" refType="w" fact="0.0205"/>
          <dgm:constr type="h" for="ch" forName="image_accent_3" refType="h" fact="0.0283"/>
          <dgm:constr type="l" for="ch" forName="text_4" refType="w" fact="0.4142"/>
          <dgm:constr type="t" for="ch" forName="text_4" refType="h" fact="0.1323"/>
          <dgm:constr type="w" for="ch" forName="text_4" refType="w" fact="0.1713"/>
          <dgm:constr type="h" for="ch" forName="text_4" refType="h" fact="0.2362"/>
          <dgm:constr type="l" for="ch" forName="text_accent_4" refType="w" fact="0.5615"/>
          <dgm:constr type="t" for="ch" forName="text_accent_4" refType="h" fact="0.235"/>
          <dgm:constr type="w" for="ch" forName="text_accent_4" refType="w" fact="0.0205"/>
          <dgm:constr type="h" for="ch" forName="text_accent_4" refType="h" fact="0.0283"/>
          <dgm:constr type="l" for="ch" forName="image_4" refType="w" fact="0.5516"/>
          <dgm:constr type="t" for="ch" forName="image_4" refType="h" fact="0.2574"/>
          <dgm:constr type="w" for="ch" forName="image_4" refType="w" fact="0.1713"/>
          <dgm:constr type="h" for="ch" forName="image_4" refType="h" fact="0.2362"/>
          <dgm:constr type="l" for="ch" forName="image_accent_4" refType="w" fact="0.5908"/>
          <dgm:constr type="t" for="ch" forName="image_accent_4" refType="h" fact="0.2621"/>
          <dgm:constr type="w" for="ch" forName="image_accent_4" refType="w" fact="0.0205"/>
          <dgm:constr type="h" for="ch" forName="image_accent_4" refType="h" fact="0.0283"/>
          <dgm:constr type="l" for="ch" forName="text_5" refType="w" fact="0.5514"/>
          <dgm:constr type="t" for="ch" forName="text_5" refType="h" fact="0.0059"/>
          <dgm:constr type="w" for="ch" forName="text_5" refType="w" fact="0.1713"/>
          <dgm:constr type="h" for="ch" forName="text_5" refType="h" fact="0.2362"/>
          <dgm:constr type="l" for="ch" forName="text_accent_5" refType="w" fact="0.6987"/>
          <dgm:constr type="t" for="ch" forName="text_accent_5" refType="h" fact="0.1078"/>
          <dgm:constr type="w" for="ch" forName="text_accent_5" refType="w" fact="0.0205"/>
          <dgm:constr type="h" for="ch" forName="text_accent_5" refType="h" fact="0.0283"/>
          <dgm:constr type="l" for="ch" forName="image_5" refType="w" fact="0.6888"/>
          <dgm:constr type="t" for="ch" forName="image_5" refType="h" fact="0.1303"/>
          <dgm:constr type="w" for="ch" forName="image_5" refType="w" fact="0.1713"/>
          <dgm:constr type="h" for="ch" forName="image_5" refType="h" fact="0.2362"/>
          <dgm:constr type="l" for="ch" forName="image_accent_5" refType="w" fact="0.728"/>
          <dgm:constr type="t" for="ch" forName="image_accent_5" refType="h" fact="0.135"/>
          <dgm:constr type="w" for="ch" forName="image_accent_5" refType="w" fact="0.0205"/>
          <dgm:constr type="h" for="ch" forName="image_accent_5" refType="h" fact="0.0283"/>
          <dgm:constr type="l" for="ch" forName="text_6" refType="w" fact="0.6893"/>
          <dgm:constr type="t" for="ch" forName="text_6" refType="h" fact="0.3828"/>
          <dgm:constr type="w" for="ch" forName="text_6" refType="w" fact="0.1713"/>
          <dgm:constr type="h" for="ch" forName="text_6" refType="h" fact="0.2362"/>
          <dgm:constr type="l" for="ch" forName="text_accent_6" refType="w" fact="0.7296"/>
          <dgm:constr type="t" for="ch" forName="text_accent_6" refType="h" fact="0.5843"/>
          <dgm:constr type="w" for="ch" forName="text_accent_6" refType="w" fact="0.0205"/>
          <dgm:constr type="h" for="ch" forName="text_accent_6" refType="h" fact="0.0283"/>
          <dgm:constr type="l" for="ch" forName="image_6" refType="w" fact="0.5516"/>
          <dgm:constr type="t" for="ch" forName="image_6" refType="h" fact="0.5091"/>
          <dgm:constr type="w" for="ch" forName="image_6" refType="w" fact="0.1713"/>
          <dgm:constr type="h" for="ch" forName="image_6" refType="h" fact="0.2362"/>
          <dgm:constr type="l" for="ch" forName="image_accent_6" refType="w" fact="0.6975"/>
          <dgm:constr type="t" for="ch" forName="image_accent_6" refType="h" fact="0.6121"/>
          <dgm:constr type="w" for="ch" forName="image_accent_6" refType="w" fact="0.0205"/>
          <dgm:constr type="h" for="ch" forName="image_accent_6" refType="h" fact="0.0283"/>
          <dgm:constr type="l" for="ch" forName="image_7" refType="w" fact="0.1389"/>
          <dgm:constr type="t" for="ch" forName="image_7" refType="h" fact="0.6371"/>
          <dgm:constr type="w" for="ch" forName="image_7" refType="w" fact="0.1713"/>
          <dgm:constr type="h" for="ch" forName="image_7" refType="h" fact="0.2362"/>
          <dgm:constr type="l" for="ch" forName="image_accent_7" refType="w" fact="0.2501"/>
          <dgm:constr type="t" for="ch" forName="image_accent_7" refType="h" fact="0.6435"/>
          <dgm:constr type="w" for="ch" forName="image_accent_7" refType="w" fact="0.0205"/>
          <dgm:constr type="h" for="ch" forName="image_accent_7" refType="h" fact="0.0283"/>
          <dgm:constr type="l" for="ch" forName="text_7" refType="w" fact="0.2751"/>
          <dgm:constr type="t" for="ch" forName="text_7" refType="h" fact="0.5081"/>
          <dgm:constr type="w" for="ch" forName="text_7" refType="w" fact="0.1755"/>
          <dgm:constr type="h" for="ch" forName="text_7" refType="h" fact="0.242"/>
          <dgm:constr type="l" for="ch" forName="text_accent_7" refType="w" fact="0.2823"/>
          <dgm:constr type="t" for="ch" forName="text_accent_7" refType="h" fact="0.6122"/>
          <dgm:constr type="w" for="ch" forName="text_accent_7" refType="w" fact="0.0205"/>
          <dgm:constr type="h" for="ch" forName="text_accent_7" refType="h" fact="0.0283"/>
          <dgm:constr type="l" for="ch" forName="image_8" refType="w" fact="0.6886"/>
          <dgm:constr type="t" for="ch" forName="image_8" refType="h" fact="0.6376"/>
          <dgm:constr type="w" for="ch" forName="image_8" refType="w" fact="0.1713"/>
          <dgm:constr type="h" for="ch" forName="image_8" refType="h" fact="0.2362"/>
          <dgm:constr type="l" for="ch" forName="image_accent_8" refType="w" fact="0.8358"/>
          <dgm:constr type="t" for="ch" forName="image_accent_8" refType="h" fact="0.7402"/>
          <dgm:constr type="w" for="ch" forName="image_accent_8" refType="w" fact="0.0205"/>
          <dgm:constr type="h" for="ch" forName="image_accent_8" refType="h" fact="0.0283"/>
          <dgm:constr type="l" for="ch" forName="text_8" refType="w" fact="0.8264"/>
          <dgm:constr type="t" for="ch" forName="text_8" refType="h" fact="0.5102"/>
          <dgm:constr type="w" for="ch" forName="text_8" refType="w" fact="0.1713"/>
          <dgm:constr type="h" for="ch" forName="text_8" refType="h" fact="0.2362"/>
          <dgm:constr type="l" for="ch" forName="text_accent_8" refType="w" fact="0.8669"/>
          <dgm:constr type="t" for="ch" forName="text_accent_8" refType="h" fact="0.7131"/>
          <dgm:constr type="w" for="ch" forName="text_accent_8" refType="w" fact="0.0205"/>
          <dgm:constr type="h" for="ch" forName="text_accent_8" refType="h" fact="0.0283"/>
          <dgm:constr type="l" for="ch" forName="image_9" refType="w" fact="0.8265"/>
          <dgm:constr type="t" for="ch" forName="image_9" refType="h" fact="0.2563"/>
          <dgm:constr type="w" for="ch" forName="image_9" refType="w" fact="0.1713"/>
          <dgm:constr type="h" for="ch" forName="image_9" refType="h" fact="0.2362"/>
          <dgm:constr type="l" for="ch" forName="image_accent_9" refType="w" fact="0.9377"/>
          <dgm:constr type="t" for="ch" forName="image_accent_9" refType="h" fact="0.2626"/>
          <dgm:constr type="w" for="ch" forName="image_accent_9" refType="w" fact="0.0205"/>
          <dgm:constr type="h" for="ch" forName="image_accent_9" refType="h" fact="0.0283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42"/>
          <dgm:constr type="l" for="ch" forName="text_accent_9" refType="w" fact="0.9378"/>
          <dgm:constr type="t" for="ch" forName="text_accent_9" refType="h" fact="0.2059"/>
          <dgm:constr type="w" for="ch" forName="text_accent_9" refType="w" fact="0.0205"/>
          <dgm:constr type="h" for="ch" forName="text_accent_9" refType="h" fact="0.0283"/>
          <dgm:constr type="l" for="ch" forName="text_10" refType="w" fact="0.4136"/>
          <dgm:constr type="t" for="ch" forName="text_10" refType="h" fact="0.6376"/>
          <dgm:constr type="w" for="ch" forName="text_10" refType="w" fact="0.1713"/>
          <dgm:constr type="h" for="ch" forName="text_10" refType="h" fact="0.2362"/>
          <dgm:constr type="l" for="ch" forName="text_accent_10" refType="w" fact="0.4539"/>
          <dgm:constr type="t" for="ch" forName="text_accent_10" refType="h" fact="0.839"/>
          <dgm:constr type="w" for="ch" forName="text_accent_10" refType="w" fact="0.0205"/>
          <dgm:constr type="h" for="ch" forName="text_accent_10" refType="h" fact="0.0283"/>
          <dgm:constr type="l" for="ch" forName="image_10" refType="w" fact="0.2759"/>
          <dgm:constr type="t" for="ch" forName="image_10" refType="h" fact="0.7638"/>
          <dgm:constr type="w" for="ch" forName="image_10" refType="w" fact="0.1713"/>
          <dgm:constr type="h" for="ch" forName="image_10" refType="h" fact="0.2362"/>
          <dgm:constr type="l" for="ch" forName="image_accent_10" refType="w" fact="0.4218"/>
          <dgm:constr type="t" for="ch" forName="image_accent_10" refType="h" fact="0.8669"/>
          <dgm:constr type="w" for="ch" forName="image_accent_10" refType="w" fact="0.0205"/>
          <dgm:constr type="h" for="ch" forName="image_accent_10" refType="h" fact="0.0283"/>
        </dgm:constrLst>
      </dgm:if>
      <dgm:if name="Name12" axis="ch" ptType="node" func="cnt" op="equ" val="11">
        <dgm:alg type="composite">
          <dgm:param type="ar" val="1.4213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409"/>
          <dgm:constr type="w" for="ch" forName="text_1" refType="w" fact="0.1713"/>
          <dgm:constr type="h" for="ch" forName="text_1" refType="h" fact="0.2099"/>
          <dgm:constr type="l" for="ch" forName="text_accent_1" refType="w" fact="0.1435"/>
          <dgm:constr type="t" for="ch" forName="text_accent_1" refType="h" fact="0.4333"/>
          <dgm:constr type="w" for="ch" forName="text_accent_1" refType="w" fact="0.0205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755"/>
          <dgm:constr type="h" for="ch" forName="image_1" refType="h" fact="0.2151"/>
          <dgm:constr type="l" for="ch" forName="image_accent_1" refType="w" fact="0.1133"/>
          <dgm:constr type="t" for="ch" forName="image_accent_1" refType="h" fact="0.4101"/>
          <dgm:constr type="w" for="ch" forName="image_accent_1" refType="w" fact="0.0205"/>
          <dgm:constr type="h" for="ch" forName="image_accent_1" refType="h" fact="0.0252"/>
          <dgm:constr type="l" for="ch" forName="image_2" refType="w" fact="0.4145"/>
          <dgm:constr type="t" for="ch" forName="image_2" refType="h" fact="0.3409"/>
          <dgm:constr type="w" for="ch" forName="image_2" refType="w" fact="0.1713"/>
          <dgm:constr type="h" for="ch" forName="image_2" refType="h" fact="0.2099"/>
          <dgm:constr type="l" for="ch" forName="image_accent_2" refType="w" fact="0.4183"/>
          <dgm:constr type="t" for="ch" forName="image_accent_2" refType="h" fact="0.4333"/>
          <dgm:constr type="w" for="ch" forName="image_accent_2" refType="w" fact="0.0205"/>
          <dgm:constr type="h" for="ch" forName="image_accent_2" refType="h" fact="0.0252"/>
          <dgm:constr type="l" for="ch" forName="text_2" refType="w" fact="0.2748"/>
          <dgm:constr type="t" for="ch" forName="text_2" refType="h" fact="0.2271"/>
          <dgm:constr type="w" for="ch" forName="text_2" refType="w" fact="0.1755"/>
          <dgm:constr type="h" for="ch" forName="text_2" refType="h" fact="0.2151"/>
          <dgm:constr type="l" for="ch" forName="text_accent_2" refType="w" fact="0.388"/>
          <dgm:constr type="t" for="ch" forName="text_accent_2" refType="h" fact="0.4101"/>
          <dgm:constr type="w" for="ch" forName="text_accent_2" refType="w" fact="0.0205"/>
          <dgm:constr type="h" for="ch" forName="text_accent_2" refType="h" fact="0.0252"/>
          <dgm:constr type="l" for="ch" forName="text_3" refType="w" fact="0.1397"/>
          <dgm:constr type="t" for="ch" forName="text_3" refType="h" fact="0.1192"/>
          <dgm:constr type="w" for="ch" forName="text_3" refType="w" fact="0.1713"/>
          <dgm:constr type="h" for="ch" forName="text_3" refType="h" fact="0.2099"/>
          <dgm:constr type="l" for="ch" forName="text_accent_3" refType="w" fact="0.2509"/>
          <dgm:constr type="t" for="ch" forName="text_accent_3" refType="h" fact="0.1249"/>
          <dgm:constr type="w" for="ch" forName="text_accent_3" refType="w" fact="0.0205"/>
          <dgm:constr type="h" for="ch" forName="text_accent_3" refType="h" fact="0.0252"/>
          <dgm:constr type="l" for="ch" forName="image_3" refType="w" fact="0.2748"/>
          <dgm:constr type="t" for="ch" forName="image_3" refType="h" fact="0.003"/>
          <dgm:constr type="w" for="ch" forName="image_3" refType="w" fact="0.1755"/>
          <dgm:constr type="h" for="ch" forName="image_3" refType="h" fact="0.2151"/>
          <dgm:constr type="l" for="ch" forName="image_accent_3" refType="w" fact="0.282"/>
          <dgm:constr type="t" for="ch" forName="image_accent_3" refType="h" fact="0.0955"/>
          <dgm:constr type="w" for="ch" forName="image_accent_3" refType="w" fact="0.0205"/>
          <dgm:constr type="h" for="ch" forName="image_accent_3" refType="h" fact="0.0252"/>
          <dgm:constr type="l" for="ch" forName="text_4" refType="w" fact="0.4142"/>
          <dgm:constr type="t" for="ch" forName="text_4" refType="h" fact="0.1175"/>
          <dgm:constr type="w" for="ch" forName="text_4" refType="w" fact="0.1713"/>
          <dgm:constr type="h" for="ch" forName="text_4" refType="h" fact="0.2099"/>
          <dgm:constr type="l" for="ch" forName="text_accent_4" refType="w" fact="0.5615"/>
          <dgm:constr type="t" for="ch" forName="text_accent_4" refType="h" fact="0.2088"/>
          <dgm:constr type="w" for="ch" forName="text_accent_4" refType="w" fact="0.0205"/>
          <dgm:constr type="h" for="ch" forName="text_accent_4" refType="h" fact="0.0252"/>
          <dgm:constr type="l" for="ch" forName="image_4" refType="w" fact="0.5516"/>
          <dgm:constr type="t" for="ch" forName="image_4" refType="h" fact="0.2288"/>
          <dgm:constr type="w" for="ch" forName="image_4" refType="w" fact="0.1713"/>
          <dgm:constr type="h" for="ch" forName="image_4" refType="h" fact="0.2099"/>
          <dgm:constr type="l" for="ch" forName="image_accent_4" refType="w" fact="0.5908"/>
          <dgm:constr type="t" for="ch" forName="image_accent_4" refType="h" fact="0.2329"/>
          <dgm:constr type="w" for="ch" forName="image_accent_4" refType="w" fact="0.0205"/>
          <dgm:constr type="h" for="ch" forName="image_accent_4" refType="h" fact="0.0252"/>
          <dgm:constr type="l" for="ch" forName="text_5" refType="w" fact="0.5514"/>
          <dgm:constr type="t" for="ch" forName="text_5" refType="h" fact="0.0052"/>
          <dgm:constr type="w" for="ch" forName="text_5" refType="w" fact="0.1713"/>
          <dgm:constr type="h" for="ch" forName="text_5" refType="h" fact="0.2099"/>
          <dgm:constr type="l" for="ch" forName="text_accent_5" refType="w" fact="0.6987"/>
          <dgm:constr type="t" for="ch" forName="text_accent_5" refType="h" fact="0.0958"/>
          <dgm:constr type="w" for="ch" forName="text_accent_5" refType="w" fact="0.0205"/>
          <dgm:constr type="h" for="ch" forName="text_accent_5" refType="h" fact="0.0252"/>
          <dgm:constr type="l" for="ch" forName="image_5" refType="w" fact="0.6888"/>
          <dgm:constr type="t" for="ch" forName="image_5" refType="h" fact="0.1158"/>
          <dgm:constr type="w" for="ch" forName="image_5" refType="w" fact="0.1713"/>
          <dgm:constr type="h" for="ch" forName="image_5" refType="h" fact="0.2099"/>
          <dgm:constr type="l" for="ch" forName="image_accent_5" refType="w" fact="0.728"/>
          <dgm:constr type="t" for="ch" forName="image_accent_5" refType="h" fact="0.12"/>
          <dgm:constr type="w" for="ch" forName="image_accent_5" refType="w" fact="0.0205"/>
          <dgm:constr type="h" for="ch" forName="image_accent_5" refType="h" fact="0.0252"/>
          <dgm:constr type="l" for="ch" forName="text_6" refType="w" fact="0.6893"/>
          <dgm:constr type="t" for="ch" forName="text_6" refType="h" fact="0.3402"/>
          <dgm:constr type="w" for="ch" forName="text_6" refType="w" fact="0.1713"/>
          <dgm:constr type="h" for="ch" forName="text_6" refType="h" fact="0.2099"/>
          <dgm:constr type="l" for="ch" forName="text_accent_6" refType="w" fact="0.7296"/>
          <dgm:constr type="t" for="ch" forName="text_accent_6" refType="h" fact="0.5192"/>
          <dgm:constr type="w" for="ch" forName="text_accent_6" refType="w" fact="0.0205"/>
          <dgm:constr type="h" for="ch" forName="text_accent_6" refType="h" fact="0.0252"/>
          <dgm:constr type="l" for="ch" forName="image_6" refType="w" fact="0.5516"/>
          <dgm:constr type="t" for="ch" forName="image_6" refType="h" fact="0.4523"/>
          <dgm:constr type="w" for="ch" forName="image_6" refType="w" fact="0.1713"/>
          <dgm:constr type="h" for="ch" forName="image_6" refType="h" fact="0.2099"/>
          <dgm:constr type="l" for="ch" forName="image_accent_6" refType="w" fact="0.6975"/>
          <dgm:constr type="t" for="ch" forName="image_accent_6" refType="h" fact="0.5439"/>
          <dgm:constr type="w" for="ch" forName="image_accent_6" refType="w" fact="0.0205"/>
          <dgm:constr type="h" for="ch" forName="image_accent_6" refType="h" fact="0.0252"/>
          <dgm:constr type="l" for="ch" forName="image_7" refType="w" fact="0.1389"/>
          <dgm:constr type="t" for="ch" forName="image_7" refType="h" fact="0.5661"/>
          <dgm:constr type="w" for="ch" forName="image_7" refType="w" fact="0.1713"/>
          <dgm:constr type="h" for="ch" forName="image_7" refType="h" fact="0.2099"/>
          <dgm:constr type="l" for="ch" forName="image_accent_7" refType="w" fact="0.2501"/>
          <dgm:constr type="t" for="ch" forName="image_accent_7" refType="h" fact="0.5718"/>
          <dgm:constr type="w" for="ch" forName="image_accent_7" refType="w" fact="0.0205"/>
          <dgm:constr type="h" for="ch" forName="image_accent_7" refType="h" fact="0.0252"/>
          <dgm:constr type="l" for="ch" forName="text_7" refType="w" fact="0.2751"/>
          <dgm:constr type="t" for="ch" forName="text_7" refType="h" fact="0.4515"/>
          <dgm:constr type="w" for="ch" forName="text_7" refType="w" fact="0.1755"/>
          <dgm:constr type="h" for="ch" forName="text_7" refType="h" fact="0.2151"/>
          <dgm:constr type="l" for="ch" forName="text_accent_7" refType="w" fact="0.2823"/>
          <dgm:constr type="t" for="ch" forName="text_accent_7" refType="h" fact="0.544"/>
          <dgm:constr type="w" for="ch" forName="text_accent_7" refType="w" fact="0.0205"/>
          <dgm:constr type="h" for="ch" forName="text_accent_7" refType="h" fact="0.0252"/>
          <dgm:constr type="l" for="ch" forName="image_8" refType="w" fact="0.6886"/>
          <dgm:constr type="t" for="ch" forName="image_8" refType="h" fact="0.5665"/>
          <dgm:constr type="w" for="ch" forName="image_8" refType="w" fact="0.1713"/>
          <dgm:constr type="h" for="ch" forName="image_8" refType="h" fact="0.2099"/>
          <dgm:constr type="l" for="ch" forName="image_accent_8" refType="w" fact="0.8358"/>
          <dgm:constr type="t" for="ch" forName="image_accent_8" refType="h" fact="0.6577"/>
          <dgm:constr type="w" for="ch" forName="image_accent_8" refType="w" fact="0.0205"/>
          <dgm:constr type="h" for="ch" forName="image_accent_8" refType="h" fact="0.0252"/>
          <dgm:constr type="l" for="ch" forName="text_8" refType="w" fact="0.8264"/>
          <dgm:constr type="t" for="ch" forName="text_8" refType="h" fact="0.4533"/>
          <dgm:constr type="w" for="ch" forName="text_8" refType="w" fact="0.1713"/>
          <dgm:constr type="h" for="ch" forName="text_8" refType="h" fact="0.2099"/>
          <dgm:constr type="l" for="ch" forName="text_accent_8" refType="w" fact="0.8669"/>
          <dgm:constr type="t" for="ch" forName="text_accent_8" refType="h" fact="0.6337"/>
          <dgm:constr type="w" for="ch" forName="text_accent_8" refType="w" fact="0.0205"/>
          <dgm:constr type="h" for="ch" forName="text_accent_8" refType="h" fact="0.0252"/>
          <dgm:constr type="l" for="ch" forName="image_9" refType="w" fact="0.8265"/>
          <dgm:constr type="t" for="ch" forName="image_9" refType="h" fact="0.2277"/>
          <dgm:constr type="w" for="ch" forName="image_9" refType="w" fact="0.1713"/>
          <dgm:constr type="h" for="ch" forName="image_9" refType="h" fact="0.2099"/>
          <dgm:constr type="l" for="ch" forName="image_accent_9" refType="w" fact="0.9377"/>
          <dgm:constr type="t" for="ch" forName="image_accent_9" refType="h" fact="0.2334"/>
          <dgm:constr type="w" for="ch" forName="image_accent_9" refType="w" fact="0.0205"/>
          <dgm:constr type="h" for="ch" forName="image_accent_9" refType="h" fact="0.0252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151"/>
          <dgm:constr type="l" for="ch" forName="text_accent_9" refType="w" fact="0.9378"/>
          <dgm:constr type="t" for="ch" forName="text_accent_9" refType="h" fact="0.1829"/>
          <dgm:constr type="w" for="ch" forName="text_accent_9" refType="w" fact="0.0205"/>
          <dgm:constr type="h" for="ch" forName="text_accent_9" refType="h" fact="0.0252"/>
          <dgm:constr type="l" for="ch" forName="text_10" refType="w" fact="0.4136"/>
          <dgm:constr type="t" for="ch" forName="text_10" refType="h" fact="0.5665"/>
          <dgm:constr type="w" for="ch" forName="text_10" refType="w" fact="0.1713"/>
          <dgm:constr type="h" for="ch" forName="text_10" refType="h" fact="0.2099"/>
          <dgm:constr type="l" for="ch" forName="text_accent_10" refType="w" fact="0.4539"/>
          <dgm:constr type="t" for="ch" forName="text_accent_10" refType="h" fact="0.7455"/>
          <dgm:constr type="w" for="ch" forName="text_accent_10" refType="w" fact="0.0205"/>
          <dgm:constr type="h" for="ch" forName="text_accent_10" refType="h" fact="0.0252"/>
          <dgm:constr type="l" for="ch" forName="image_10" refType="w" fact="0.2759"/>
          <dgm:constr type="t" for="ch" forName="image_10" refType="h" fact="0.6787"/>
          <dgm:constr type="w" for="ch" forName="image_10" refType="w" fact="0.1713"/>
          <dgm:constr type="h" for="ch" forName="image_10" refType="h" fact="0.2099"/>
          <dgm:constr type="l" for="ch" forName="image_accent_10" refType="w" fact="0.4218"/>
          <dgm:constr type="t" for="ch" forName="image_accent_10" refType="h" fact="0.7703"/>
          <dgm:constr type="w" for="ch" forName="image_accent_10" refType="w" fact="0.0205"/>
          <dgm:constr type="h" for="ch" forName="image_accent_10" refType="h" fact="0.0252"/>
          <dgm:constr type="l" for="ch" forName="text_11" refType="w" fact="0.6892"/>
          <dgm:constr type="t" for="ch" forName="text_11" refType="h" fact="0.7901"/>
          <dgm:constr type="w" for="ch" forName="text_11" refType="w" fact="0.1713"/>
          <dgm:constr type="h" for="ch" forName="text_11" refType="h" fact="0.2099"/>
          <dgm:constr type="l" for="ch" forName="text_accent_11" refType="w" fact="0.693"/>
          <dgm:constr type="t" for="ch" forName="text_accent_11" refType="h" fact="0.8825"/>
          <dgm:constr type="w" for="ch" forName="text_accent_11" refType="w" fact="0.0205"/>
          <dgm:constr type="h" for="ch" forName="text_accent_11" refType="h" fact="0.0252"/>
          <dgm:constr type="l" for="ch" forName="image_11" refType="w" fact="0.5495"/>
          <dgm:constr type="t" for="ch" forName="image_11" refType="h" fact="0.6764"/>
          <dgm:constr type="w" for="ch" forName="image_11" refType="w" fact="0.1755"/>
          <dgm:constr type="h" for="ch" forName="image_11" refType="h" fact="0.2151"/>
          <dgm:constr type="l" for="ch" forName="image_accent_11" refType="w" fact="0.6627"/>
          <dgm:constr type="t" for="ch" forName="image_accent_11" refType="h" fact="0.8593"/>
          <dgm:constr type="w" for="ch" forName="image_accent_11" refType="w" fact="0.0205"/>
          <dgm:constr type="h" for="ch" forName="image_accent_11" refType="h" fact="0.0252"/>
        </dgm:constrLst>
      </dgm:if>
      <dgm:if name="Name13" axis="ch" ptType="node" func="cnt" op="equ" val="12">
        <dgm:alg type="composite">
          <dgm:param type="ar" val="1.6138"/>
        </dgm:alg>
        <dgm:constrLst>
          <dgm:constr type="primFontSz" for="des" ptType="node" op="equ" val="65"/>
          <dgm:constr type="l" for="ch" forName="text_1" refType="w" fact="0.123"/>
          <dgm:constr type="t" for="ch" forName="text_1" refType="h" fact="0.3409"/>
          <dgm:constr type="w" for="ch" forName="text_1" refType="w" fact="0.1508"/>
          <dgm:constr type="h" for="ch" forName="text_1" refType="h" fact="0.2099"/>
          <dgm:constr type="l" for="ch" forName="text_accent_1" refType="w" fact="0.1264"/>
          <dgm:constr type="t" for="ch" forName="text_accent_1" refType="h" fact="0.4333"/>
          <dgm:constr type="w" for="ch" forName="text_accent_1" refType="w" fact="0.018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6"/>
          <dgm:constr type="h" for="ch" forName="image_1" refType="h" fact="0.2151"/>
          <dgm:constr type="l" for="ch" forName="image_accent_1" refType="w" fact="0.0998"/>
          <dgm:constr type="t" for="ch" forName="image_accent_1" refType="h" fact="0.4101"/>
          <dgm:constr type="w" for="ch" forName="image_accent_1" refType="w" fact="0.0181"/>
          <dgm:constr type="h" for="ch" forName="image_accent_1" refType="h" fact="0.0252"/>
          <dgm:constr type="l" for="ch" forName="image_2" refType="w" fact="0.365"/>
          <dgm:constr type="t" for="ch" forName="image_2" refType="h" fact="0.3409"/>
          <dgm:constr type="w" for="ch" forName="image_2" refType="w" fact="0.1508"/>
          <dgm:constr type="h" for="ch" forName="image_2" refType="h" fact="0.2099"/>
          <dgm:constr type="l" for="ch" forName="image_accent_2" refType="w" fact="0.3684"/>
          <dgm:constr type="t" for="ch" forName="image_accent_2" refType="h" fact="0.4333"/>
          <dgm:constr type="w" for="ch" forName="image_accent_2" refType="w" fact="0.0181"/>
          <dgm:constr type="h" for="ch" forName="image_accent_2" refType="h" fact="0.0252"/>
          <dgm:constr type="l" for="ch" forName="text_2" refType="w" fact="0.242"/>
          <dgm:constr type="t" for="ch" forName="text_2" refType="h" fact="0.2271"/>
          <dgm:constr type="w" for="ch" forName="text_2" refType="w" fact="0.1546"/>
          <dgm:constr type="h" for="ch" forName="text_2" refType="h" fact="0.2151"/>
          <dgm:constr type="l" for="ch" forName="text_accent_2" refType="w" fact="0.3417"/>
          <dgm:constr type="t" for="ch" forName="text_accent_2" refType="h" fact="0.4101"/>
          <dgm:constr type="w" for="ch" forName="text_accent_2" refType="w" fact="0.0181"/>
          <dgm:constr type="h" for="ch" forName="text_accent_2" refType="h" fact="0.0252"/>
          <dgm:constr type="l" for="ch" forName="text_3" refType="w" fact="0.123"/>
          <dgm:constr type="t" for="ch" forName="text_3" refType="h" fact="0.1192"/>
          <dgm:constr type="w" for="ch" forName="text_3" refType="w" fact="0.1508"/>
          <dgm:constr type="h" for="ch" forName="text_3" refType="h" fact="0.2099"/>
          <dgm:constr type="l" for="ch" forName="text_accent_3" refType="w" fact="0.221"/>
          <dgm:constr type="t" for="ch" forName="text_accent_3" refType="h" fact="0.1249"/>
          <dgm:constr type="w" for="ch" forName="text_accent_3" refType="w" fact="0.0181"/>
          <dgm:constr type="h" for="ch" forName="text_accent_3" refType="h" fact="0.0252"/>
          <dgm:constr type="l" for="ch" forName="image_3" refType="w" fact="0.242"/>
          <dgm:constr type="t" for="ch" forName="image_3" refType="h" fact="0.003"/>
          <dgm:constr type="w" for="ch" forName="image_3" refType="w" fact="0.1546"/>
          <dgm:constr type="h" for="ch" forName="image_3" refType="h" fact="0.2151"/>
          <dgm:constr type="l" for="ch" forName="image_accent_3" refType="w" fact="0.2483"/>
          <dgm:constr type="t" for="ch" forName="image_accent_3" refType="h" fact="0.0955"/>
          <dgm:constr type="w" for="ch" forName="image_accent_3" refType="w" fact="0.0181"/>
          <dgm:constr type="h" for="ch" forName="image_accent_3" refType="h" fact="0.0252"/>
          <dgm:constr type="l" for="ch" forName="text_4" refType="w" fact="0.3648"/>
          <dgm:constr type="t" for="ch" forName="text_4" refType="h" fact="0.1175"/>
          <dgm:constr type="w" for="ch" forName="text_4" refType="w" fact="0.1508"/>
          <dgm:constr type="h" for="ch" forName="text_4" refType="h" fact="0.2099"/>
          <dgm:constr type="l" for="ch" forName="text_accent_4" refType="w" fact="0.4945"/>
          <dgm:constr type="t" for="ch" forName="text_accent_4" refType="h" fact="0.2088"/>
          <dgm:constr type="w" for="ch" forName="text_accent_4" refType="w" fact="0.0181"/>
          <dgm:constr type="h" for="ch" forName="text_accent_4" refType="h" fact="0.0252"/>
          <dgm:constr type="l" for="ch" forName="image_4" refType="w" fact="0.4858"/>
          <dgm:constr type="t" for="ch" forName="image_4" refType="h" fact="0.2288"/>
          <dgm:constr type="w" for="ch" forName="image_4" refType="w" fact="0.1508"/>
          <dgm:constr type="h" for="ch" forName="image_4" refType="h" fact="0.2099"/>
          <dgm:constr type="l" for="ch" forName="image_accent_4" refType="w" fact="0.5204"/>
          <dgm:constr type="t" for="ch" forName="image_accent_4" refType="h" fact="0.2329"/>
          <dgm:constr type="w" for="ch" forName="image_accent_4" refType="w" fact="0.0181"/>
          <dgm:constr type="h" for="ch" forName="image_accent_4" refType="h" fact="0.0252"/>
          <dgm:constr type="l" for="ch" forName="text_5" refType="w" fact="0.4856"/>
          <dgm:constr type="t" for="ch" forName="text_5" refType="h" fact="0.0052"/>
          <dgm:constr type="w" for="ch" forName="text_5" refType="w" fact="0.1508"/>
          <dgm:constr type="h" for="ch" forName="text_5" refType="h" fact="0.2099"/>
          <dgm:constr type="l" for="ch" forName="text_accent_5" refType="w" fact="0.6153"/>
          <dgm:constr type="t" for="ch" forName="text_accent_5" refType="h" fact="0.0958"/>
          <dgm:constr type="w" for="ch" forName="text_accent_5" refType="w" fact="0.0181"/>
          <dgm:constr type="h" for="ch" forName="text_accent_5" refType="h" fact="0.0252"/>
          <dgm:constr type="l" for="ch" forName="image_5" refType="w" fact="0.6066"/>
          <dgm:constr type="t" for="ch" forName="image_5" refType="h" fact="0.1158"/>
          <dgm:constr type="w" for="ch" forName="image_5" refType="w" fact="0.1508"/>
          <dgm:constr type="h" for="ch" forName="image_5" refType="h" fact="0.2099"/>
          <dgm:constr type="l" for="ch" forName="image_accent_5" refType="w" fact="0.6412"/>
          <dgm:constr type="t" for="ch" forName="image_accent_5" refType="h" fact="0.12"/>
          <dgm:constr type="w" for="ch" forName="image_accent_5" refType="w" fact="0.0181"/>
          <dgm:constr type="h" for="ch" forName="image_accent_5" refType="h" fact="0.0252"/>
          <dgm:constr type="l" for="ch" forName="text_6" refType="w" fact="0.6071"/>
          <dgm:constr type="t" for="ch" forName="text_6" refType="h" fact="0.3402"/>
          <dgm:constr type="w" for="ch" forName="text_6" refType="w" fact="0.1508"/>
          <dgm:constr type="h" for="ch" forName="text_6" refType="h" fact="0.2099"/>
          <dgm:constr type="l" for="ch" forName="text_accent_6" refType="w" fact="0.6426"/>
          <dgm:constr type="t" for="ch" forName="text_accent_6" refType="h" fact="0.5192"/>
          <dgm:constr type="w" for="ch" forName="text_accent_6" refType="w" fact="0.0181"/>
          <dgm:constr type="h" for="ch" forName="text_accent_6" refType="h" fact="0.0252"/>
          <dgm:constr type="l" for="ch" forName="image_6" refType="w" fact="0.4858"/>
          <dgm:constr type="t" for="ch" forName="image_6" refType="h" fact="0.4523"/>
          <dgm:constr type="w" for="ch" forName="image_6" refType="w" fact="0.1508"/>
          <dgm:constr type="h" for="ch" forName="image_6" refType="h" fact="0.2099"/>
          <dgm:constr type="l" for="ch" forName="image_accent_6" refType="w" fact="0.6143"/>
          <dgm:constr type="t" for="ch" forName="image_accent_6" refType="h" fact="0.5439"/>
          <dgm:constr type="w" for="ch" forName="image_accent_6" refType="w" fact="0.0181"/>
          <dgm:constr type="h" for="ch" forName="image_accent_6" refType="h" fact="0.0252"/>
          <dgm:constr type="l" for="ch" forName="image_7" refType="w" fact="0.1223"/>
          <dgm:constr type="t" for="ch" forName="image_7" refType="h" fact="0.5661"/>
          <dgm:constr type="w" for="ch" forName="image_7" refType="w" fact="0.1508"/>
          <dgm:constr type="h" for="ch" forName="image_7" refType="h" fact="0.2099"/>
          <dgm:constr type="l" for="ch" forName="image_accent_7" refType="w" fact="0.2203"/>
          <dgm:constr type="t" for="ch" forName="image_accent_7" refType="h" fact="0.5718"/>
          <dgm:constr type="w" for="ch" forName="image_accent_7" refType="w" fact="0.0181"/>
          <dgm:constr type="h" for="ch" forName="image_accent_7" refType="h" fact="0.0252"/>
          <dgm:constr type="l" for="ch" forName="text_7" refType="w" fact="0.2422"/>
          <dgm:constr type="t" for="ch" forName="text_7" refType="h" fact="0.4515"/>
          <dgm:constr type="w" for="ch" forName="text_7" refType="w" fact="0.1546"/>
          <dgm:constr type="h" for="ch" forName="text_7" refType="h" fact="0.2151"/>
          <dgm:constr type="l" for="ch" forName="text_accent_7" refType="w" fact="0.2486"/>
          <dgm:constr type="t" for="ch" forName="text_accent_7" refType="h" fact="0.544"/>
          <dgm:constr type="w" for="ch" forName="text_accent_7" refType="w" fact="0.0181"/>
          <dgm:constr type="h" for="ch" forName="text_accent_7" refType="h" fact="0.0252"/>
          <dgm:constr type="l" for="ch" forName="image_8" refType="w" fact="0.6064"/>
          <dgm:constr type="t" for="ch" forName="image_8" refType="h" fact="0.5665"/>
          <dgm:constr type="w" for="ch" forName="image_8" refType="w" fact="0.1508"/>
          <dgm:constr type="h" for="ch" forName="image_8" refType="h" fact="0.2099"/>
          <dgm:constr type="l" for="ch" forName="image_accent_8" refType="w" fact="0.7361"/>
          <dgm:constr type="t" for="ch" forName="image_accent_8" refType="h" fact="0.6577"/>
          <dgm:constr type="w" for="ch" forName="image_accent_8" refType="w" fact="0.0181"/>
          <dgm:constr type="h" for="ch" forName="image_accent_8" refType="h" fact="0.0252"/>
          <dgm:constr type="l" for="ch" forName="text_8" refType="w" fact="0.7278"/>
          <dgm:constr type="t" for="ch" forName="text_8" refType="h" fact="0.4533"/>
          <dgm:constr type="w" for="ch" forName="text_8" refType="w" fact="0.1508"/>
          <dgm:constr type="h" for="ch" forName="text_8" refType="h" fact="0.2099"/>
          <dgm:constr type="l" for="ch" forName="text_accent_8" refType="w" fact="0.7635"/>
          <dgm:constr type="t" for="ch" forName="text_accent_8" refType="h" fact="0.6337"/>
          <dgm:constr type="w" for="ch" forName="text_accent_8" refType="w" fact="0.0181"/>
          <dgm:constr type="h" for="ch" forName="text_accent_8" refType="h" fact="0.0252"/>
          <dgm:constr type="l" for="ch" forName="image_9" refType="w" fact="0.7279"/>
          <dgm:constr type="t" for="ch" forName="image_9" refType="h" fact="0.2277"/>
          <dgm:constr type="w" for="ch" forName="image_9" refType="w" fact="0.1508"/>
          <dgm:constr type="h" for="ch" forName="image_9" refType="h" fact="0.2099"/>
          <dgm:constr type="l" for="ch" forName="image_accent_9" refType="w" fact="0.8259"/>
          <dgm:constr type="t" for="ch" forName="image_accent_9" refType="h" fact="0.2334"/>
          <dgm:constr type="w" for="ch" forName="image_accent_9" refType="w" fact="0.0181"/>
          <dgm:constr type="h" for="ch" forName="image_accent_9" refType="h" fact="0.0252"/>
          <dgm:constr type="l" for="ch" forName="text_9" refType="w" fact="0.7261"/>
          <dgm:constr type="t" for="ch" forName="text_9" refType="h" fact="0"/>
          <dgm:constr type="w" for="ch" forName="text_9" refType="w" fact="0.1546"/>
          <dgm:constr type="h" for="ch" forName="text_9" refType="h" fact="0.2151"/>
          <dgm:constr type="l" for="ch" forName="text_accent_9" refType="w" fact="0.8259"/>
          <dgm:constr type="t" for="ch" forName="text_accent_9" refType="h" fact="0.1829"/>
          <dgm:constr type="w" for="ch" forName="text_accent_9" refType="w" fact="0.0181"/>
          <dgm:constr type="h" for="ch" forName="text_accent_9" refType="h" fact="0.0252"/>
          <dgm:constr type="l" for="ch" forName="text_10" refType="w" fact="0.3643"/>
          <dgm:constr type="t" for="ch" forName="text_10" refType="h" fact="0.5665"/>
          <dgm:constr type="w" for="ch" forName="text_10" refType="w" fact="0.1508"/>
          <dgm:constr type="h" for="ch" forName="text_10" refType="h" fact="0.2099"/>
          <dgm:constr type="l" for="ch" forName="text_accent_10" refType="w" fact="0.3998"/>
          <dgm:constr type="t" for="ch" forName="text_accent_10" refType="h" fact="0.7455"/>
          <dgm:constr type="w" for="ch" forName="text_accent_10" refType="w" fact="0.0181"/>
          <dgm:constr type="h" for="ch" forName="text_accent_10" refType="h" fact="0.0252"/>
          <dgm:constr type="l" for="ch" forName="image_10" refType="w" fact="0.243"/>
          <dgm:constr type="t" for="ch" forName="image_10" refType="h" fact="0.6787"/>
          <dgm:constr type="w" for="ch" forName="image_10" refType="w" fact="0.1508"/>
          <dgm:constr type="h" for="ch" forName="image_10" refType="h" fact="0.2099"/>
          <dgm:constr type="l" for="ch" forName="image_accent_10" refType="w" fact="0.3715"/>
          <dgm:constr type="t" for="ch" forName="image_accent_10" refType="h" fact="0.7703"/>
          <dgm:constr type="w" for="ch" forName="image_accent_10" refType="w" fact="0.0181"/>
          <dgm:constr type="h" for="ch" forName="image_accent_10" refType="h" fact="0.0252"/>
          <dgm:constr type="l" for="ch" forName="text_11" refType="w" fact="0.6069"/>
          <dgm:constr type="t" for="ch" forName="text_11" refType="h" fact="0.7901"/>
          <dgm:constr type="w" for="ch" forName="text_11" refType="w" fact="0.1508"/>
          <dgm:constr type="h" for="ch" forName="text_11" refType="h" fact="0.2099"/>
          <dgm:constr type="l" for="ch" forName="text_accent_11" refType="w" fact="0.6103"/>
          <dgm:constr type="t" for="ch" forName="text_accent_11" refType="h" fact="0.8825"/>
          <dgm:constr type="w" for="ch" forName="text_accent_11" refType="w" fact="0.0181"/>
          <dgm:constr type="h" for="ch" forName="text_accent_11" refType="h" fact="0.0252"/>
          <dgm:constr type="l" for="ch" forName="image_11" refType="w" fact="0.4839"/>
          <dgm:constr type="t" for="ch" forName="image_11" refType="h" fact="0.6764"/>
          <dgm:constr type="w" for="ch" forName="image_11" refType="w" fact="0.1546"/>
          <dgm:constr type="h" for="ch" forName="image_11" refType="h" fact="0.2151"/>
          <dgm:constr type="l" for="ch" forName="image_accent_11" refType="w" fact="0.5837"/>
          <dgm:constr type="t" for="ch" forName="image_accent_11" refType="h" fact="0.8593"/>
          <dgm:constr type="w" for="ch" forName="image_accent_11" refType="w" fact="0.0181"/>
          <dgm:constr type="h" for="ch" forName="image_accent_11" refType="h" fact="0.0252"/>
          <dgm:constr type="l" for="ch" forName="image_12" refType="w" fact="0.8492"/>
          <dgm:constr type="t" for="ch" forName="image_12" refType="h" fact="0.5652"/>
          <dgm:constr type="w" for="ch" forName="image_12" refType="w" fact="0.1508"/>
          <dgm:constr type="h" for="ch" forName="image_12" refType="h" fact="0.2099"/>
          <dgm:constr type="l" for="ch" forName="image_accent_12" refType="w" fact="0.8847"/>
          <dgm:constr type="t" for="ch" forName="image_accent_12" refType="h" fact="0.7442"/>
          <dgm:constr type="w" for="ch" forName="image_accent_12" refType="w" fact="0.0181"/>
          <dgm:constr type="h" for="ch" forName="image_accent_12" refType="h" fact="0.0252"/>
          <dgm:constr type="l" for="ch" forName="text_12" refType="w" fact="0.7279"/>
          <dgm:constr type="t" for="ch" forName="text_12" refType="h" fact="0.6774"/>
          <dgm:constr type="w" for="ch" forName="text_12" refType="w" fact="0.1508"/>
          <dgm:constr type="h" for="ch" forName="text_12" refType="h" fact="0.2099"/>
          <dgm:constr type="l" for="ch" forName="text_accent_12" refType="w" fact="0.8564"/>
          <dgm:constr type="t" for="ch" forName="text_accent_12" refType="h" fact="0.769"/>
          <dgm:constr type="w" for="ch" forName="text_accent_12" refType="w" fact="0.0181"/>
          <dgm:constr type="h" for="ch" forName="text_accent_12" refType="h" fact="0.0252"/>
        </dgm:constrLst>
      </dgm:if>
      <dgm:if name="Name14" axis="ch" ptType="node" func="cnt" op="equ" val="13">
        <dgm:alg type="composite">
          <dgm:param type="ar" val="1.6181"/>
        </dgm:alg>
        <dgm:constrLst>
          <dgm:constr type="primFontSz" for="des" ptType="node" op="equ" val="65"/>
          <dgm:constr type="l" for="ch" forName="text_1" refType="w" fact="0.1227"/>
          <dgm:constr type="t" for="ch" forName="text_1" refType="h" fact="0.3409"/>
          <dgm:constr type="w" for="ch" forName="text_1" refType="w" fact="0.1504"/>
          <dgm:constr type="h" for="ch" forName="text_1" refType="h" fact="0.2099"/>
          <dgm:constr type="l" for="ch" forName="text_accent_1" refType="w" fact="0.1261"/>
          <dgm:constr type="t" for="ch" forName="text_accent_1" refType="h" fact="0.4333"/>
          <dgm:constr type="w" for="ch" forName="text_accent_1" refType="w" fact="0.018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1"/>
          <dgm:constr type="h" for="ch" forName="image_1" refType="h" fact="0.2151"/>
          <dgm:constr type="l" for="ch" forName="image_accent_1" refType="w" fact="0.0995"/>
          <dgm:constr type="t" for="ch" forName="image_accent_1" refType="h" fact="0.4101"/>
          <dgm:constr type="w" for="ch" forName="image_accent_1" refType="w" fact="0.018"/>
          <dgm:constr type="h" for="ch" forName="image_accent_1" refType="h" fact="0.0252"/>
          <dgm:constr type="l" for="ch" forName="image_2" refType="w" fact="0.364"/>
          <dgm:constr type="t" for="ch" forName="image_2" refType="h" fact="0.3409"/>
          <dgm:constr type="w" for="ch" forName="image_2" refType="w" fact="0.1504"/>
          <dgm:constr type="h" for="ch" forName="image_2" refType="h" fact="0.2099"/>
          <dgm:constr type="l" for="ch" forName="image_accent_2" refType="w" fact="0.3674"/>
          <dgm:constr type="t" for="ch" forName="image_accent_2" refType="h" fact="0.4333"/>
          <dgm:constr type="w" for="ch" forName="image_accent_2" refType="w" fact="0.018"/>
          <dgm:constr type="h" for="ch" forName="image_accent_2" refType="h" fact="0.0252"/>
          <dgm:constr type="l" for="ch" forName="text_2" refType="w" fact="0.2413"/>
          <dgm:constr type="t" for="ch" forName="text_2" refType="h" fact="0.2271"/>
          <dgm:constr type="w" for="ch" forName="text_2" refType="w" fact="0.1541"/>
          <dgm:constr type="h" for="ch" forName="text_2" refType="h" fact="0.2151"/>
          <dgm:constr type="l" for="ch" forName="text_accent_2" refType="w" fact="0.3408"/>
          <dgm:constr type="t" for="ch" forName="text_accent_2" refType="h" fact="0.4101"/>
          <dgm:constr type="w" for="ch" forName="text_accent_2" refType="w" fact="0.018"/>
          <dgm:constr type="h" for="ch" forName="text_accent_2" refType="h" fact="0.0252"/>
          <dgm:constr type="l" for="ch" forName="text_3" refType="w" fact="0.1227"/>
          <dgm:constr type="t" for="ch" forName="text_3" refType="h" fact="0.1192"/>
          <dgm:constr type="w" for="ch" forName="text_3" refType="w" fact="0.1504"/>
          <dgm:constr type="h" for="ch" forName="text_3" refType="h" fact="0.2099"/>
          <dgm:constr type="l" for="ch" forName="text_accent_3" refType="w" fact="0.2204"/>
          <dgm:constr type="t" for="ch" forName="text_accent_3" refType="h" fact="0.1249"/>
          <dgm:constr type="w" for="ch" forName="text_accent_3" refType="w" fact="0.018"/>
          <dgm:constr type="h" for="ch" forName="text_accent_3" refType="h" fact="0.0252"/>
          <dgm:constr type="l" for="ch" forName="image_3" refType="w" fact="0.2413"/>
          <dgm:constr type="t" for="ch" forName="image_3" refType="h" fact="0.003"/>
          <dgm:constr type="w" for="ch" forName="image_3" refType="w" fact="0.1541"/>
          <dgm:constr type="h" for="ch" forName="image_3" refType="h" fact="0.2151"/>
          <dgm:constr type="l" for="ch" forName="image_accent_3" refType="w" fact="0.2477"/>
          <dgm:constr type="t" for="ch" forName="image_accent_3" refType="h" fact="0.0955"/>
          <dgm:constr type="w" for="ch" forName="image_accent_3" refType="w" fact="0.018"/>
          <dgm:constr type="h" for="ch" forName="image_accent_3" refType="h" fact="0.0252"/>
          <dgm:constr type="l" for="ch" forName="text_4" refType="w" fact="0.3638"/>
          <dgm:constr type="t" for="ch" forName="text_4" refType="h" fact="0.1175"/>
          <dgm:constr type="w" for="ch" forName="text_4" refType="w" fact="0.1504"/>
          <dgm:constr type="h" for="ch" forName="text_4" refType="h" fact="0.2099"/>
          <dgm:constr type="l" for="ch" forName="text_accent_4" refType="w" fact="0.4932"/>
          <dgm:constr type="t" for="ch" forName="text_accent_4" refType="h" fact="0.2088"/>
          <dgm:constr type="w" for="ch" forName="text_accent_4" refType="w" fact="0.018"/>
          <dgm:constr type="h" for="ch" forName="text_accent_4" refType="h" fact="0.0252"/>
          <dgm:constr type="l" for="ch" forName="image_4" refType="w" fact="0.4845"/>
          <dgm:constr type="t" for="ch" forName="image_4" refType="h" fact="0.2288"/>
          <dgm:constr type="w" for="ch" forName="image_4" refType="w" fact="0.1504"/>
          <dgm:constr type="h" for="ch" forName="image_4" refType="h" fact="0.2099"/>
          <dgm:constr type="l" for="ch" forName="image_accent_4" refType="w" fact="0.519"/>
          <dgm:constr type="t" for="ch" forName="image_accent_4" refType="h" fact="0.2329"/>
          <dgm:constr type="w" for="ch" forName="image_accent_4" refType="w" fact="0.018"/>
          <dgm:constr type="h" for="ch" forName="image_accent_4" refType="h" fact="0.0252"/>
          <dgm:constr type="l" for="ch" forName="text_5" refType="w" fact="0.4843"/>
          <dgm:constr type="t" for="ch" forName="text_5" refType="h" fact="0.0052"/>
          <dgm:constr type="w" for="ch" forName="text_5" refType="w" fact="0.1504"/>
          <dgm:constr type="h" for="ch" forName="text_5" refType="h" fact="0.2099"/>
          <dgm:constr type="l" for="ch" forName="text_accent_5" refType="w" fact="0.6137"/>
          <dgm:constr type="t" for="ch" forName="text_accent_5" refType="h" fact="0.0958"/>
          <dgm:constr type="w" for="ch" forName="text_accent_5" refType="w" fact="0.018"/>
          <dgm:constr type="h" for="ch" forName="text_accent_5" refType="h" fact="0.0252"/>
          <dgm:constr type="l" for="ch" forName="image_5" refType="w" fact="0.605"/>
          <dgm:constr type="t" for="ch" forName="image_5" refType="h" fact="0.1158"/>
          <dgm:constr type="w" for="ch" forName="image_5" refType="w" fact="0.1504"/>
          <dgm:constr type="h" for="ch" forName="image_5" refType="h" fact="0.2099"/>
          <dgm:constr type="l" for="ch" forName="image_accent_5" refType="w" fact="0.6395"/>
          <dgm:constr type="t" for="ch" forName="image_accent_5" refType="h" fact="0.12"/>
          <dgm:constr type="w" for="ch" forName="image_accent_5" refType="w" fact="0.018"/>
          <dgm:constr type="h" for="ch" forName="image_accent_5" refType="h" fact="0.0252"/>
          <dgm:constr type="l" for="ch" forName="text_6" refType="w" fact="0.6055"/>
          <dgm:constr type="t" for="ch" forName="text_6" refType="h" fact="0.3402"/>
          <dgm:constr type="w" for="ch" forName="text_6" refType="w" fact="0.1504"/>
          <dgm:constr type="h" for="ch" forName="text_6" refType="h" fact="0.2099"/>
          <dgm:constr type="l" for="ch" forName="text_accent_6" refType="w" fact="0.6409"/>
          <dgm:constr type="t" for="ch" forName="text_accent_6" refType="h" fact="0.5192"/>
          <dgm:constr type="w" for="ch" forName="text_accent_6" refType="w" fact="0.018"/>
          <dgm:constr type="h" for="ch" forName="text_accent_6" refType="h" fact="0.0252"/>
          <dgm:constr type="l" for="ch" forName="image_6" refType="w" fact="0.4845"/>
          <dgm:constr type="t" for="ch" forName="image_6" refType="h" fact="0.4523"/>
          <dgm:constr type="w" for="ch" forName="image_6" refType="w" fact="0.1504"/>
          <dgm:constr type="h" for="ch" forName="image_6" refType="h" fact="0.2099"/>
          <dgm:constr type="l" for="ch" forName="image_accent_6" refType="w" fact="0.6127"/>
          <dgm:constr type="t" for="ch" forName="image_accent_6" refType="h" fact="0.5439"/>
          <dgm:constr type="w" for="ch" forName="image_accent_6" refType="w" fact="0.018"/>
          <dgm:constr type="h" for="ch" forName="image_accent_6" refType="h" fact="0.0252"/>
          <dgm:constr type="l" for="ch" forName="image_7" refType="w" fact="0.122"/>
          <dgm:constr type="t" for="ch" forName="image_7" refType="h" fact="0.5661"/>
          <dgm:constr type="w" for="ch" forName="image_7" refType="w" fact="0.1504"/>
          <dgm:constr type="h" for="ch" forName="image_7" refType="h" fact="0.2099"/>
          <dgm:constr type="l" for="ch" forName="image_accent_7" refType="w" fact="0.2197"/>
          <dgm:constr type="t" for="ch" forName="image_accent_7" refType="h" fact="0.5718"/>
          <dgm:constr type="w" for="ch" forName="image_accent_7" refType="w" fact="0.018"/>
          <dgm:constr type="h" for="ch" forName="image_accent_7" refType="h" fact="0.0252"/>
          <dgm:constr type="l" for="ch" forName="text_7" refType="w" fact="0.2416"/>
          <dgm:constr type="t" for="ch" forName="text_7" refType="h" fact="0.4515"/>
          <dgm:constr type="w" for="ch" forName="text_7" refType="w" fact="0.1541"/>
          <dgm:constr type="h" for="ch" forName="text_7" refType="h" fact="0.2151"/>
          <dgm:constr type="l" for="ch" forName="text_accent_7" refType="w" fact="0.2479"/>
          <dgm:constr type="t" for="ch" forName="text_accent_7" refType="h" fact="0.544"/>
          <dgm:constr type="w" for="ch" forName="text_accent_7" refType="w" fact="0.018"/>
          <dgm:constr type="h" for="ch" forName="text_accent_7" refType="h" fact="0.0252"/>
          <dgm:constr type="l" for="ch" forName="image_8" refType="w" fact="0.6048"/>
          <dgm:constr type="t" for="ch" forName="image_8" refType="h" fact="0.5665"/>
          <dgm:constr type="w" for="ch" forName="image_8" refType="w" fact="0.1504"/>
          <dgm:constr type="h" for="ch" forName="image_8" refType="h" fact="0.2099"/>
          <dgm:constr type="l" for="ch" forName="image_accent_8" refType="w" fact="0.7342"/>
          <dgm:constr type="t" for="ch" forName="image_accent_8" refType="h" fact="0.6577"/>
          <dgm:constr type="w" for="ch" forName="image_accent_8" refType="w" fact="0.018"/>
          <dgm:constr type="h" for="ch" forName="image_accent_8" refType="h" fact="0.0252"/>
          <dgm:constr type="l" for="ch" forName="text_8" refType="w" fact="0.7259"/>
          <dgm:constr type="t" for="ch" forName="text_8" refType="h" fact="0.4533"/>
          <dgm:constr type="w" for="ch" forName="text_8" refType="w" fact="0.1504"/>
          <dgm:constr type="h" for="ch" forName="text_8" refType="h" fact="0.2099"/>
          <dgm:constr type="l" for="ch" forName="text_accent_8" refType="w" fact="0.7614"/>
          <dgm:constr type="t" for="ch" forName="text_accent_8" refType="h" fact="0.6337"/>
          <dgm:constr type="w" for="ch" forName="text_accent_8" refType="w" fact="0.018"/>
          <dgm:constr type="h" for="ch" forName="text_accent_8" refType="h" fact="0.0252"/>
          <dgm:constr type="l" for="ch" forName="image_9" refType="w" fact="0.726"/>
          <dgm:constr type="t" for="ch" forName="image_9" refType="h" fact="0.2277"/>
          <dgm:constr type="w" for="ch" forName="image_9" refType="w" fact="0.1504"/>
          <dgm:constr type="h" for="ch" forName="image_9" refType="h" fact="0.2099"/>
          <dgm:constr type="l" for="ch" forName="image_accent_9" refType="w" fact="0.8237"/>
          <dgm:constr type="t" for="ch" forName="image_accent_9" refType="h" fact="0.2334"/>
          <dgm:constr type="w" for="ch" forName="image_accent_9" refType="w" fact="0.018"/>
          <dgm:constr type="h" for="ch" forName="image_accent_9" refType="h" fact="0.0252"/>
          <dgm:constr type="l" for="ch" forName="text_9" refType="w" fact="0.7242"/>
          <dgm:constr type="t" for="ch" forName="text_9" refType="h" fact="0"/>
          <dgm:constr type="w" for="ch" forName="text_9" refType="w" fact="0.1541"/>
          <dgm:constr type="h" for="ch" forName="text_9" refType="h" fact="0.2151"/>
          <dgm:constr type="l" for="ch" forName="text_accent_9" refType="w" fact="0.8237"/>
          <dgm:constr type="t" for="ch" forName="text_accent_9" refType="h" fact="0.1829"/>
          <dgm:constr type="w" for="ch" forName="text_accent_9" refType="w" fact="0.018"/>
          <dgm:constr type="h" for="ch" forName="text_accent_9" refType="h" fact="0.0252"/>
          <dgm:constr type="l" for="ch" forName="text_10" refType="w" fact="0.3633"/>
          <dgm:constr type="t" for="ch" forName="text_10" refType="h" fact="0.5665"/>
          <dgm:constr type="w" for="ch" forName="text_10" refType="w" fact="0.1504"/>
          <dgm:constr type="h" for="ch" forName="text_10" refType="h" fact="0.2099"/>
          <dgm:constr type="l" for="ch" forName="text_accent_10" refType="w" fact="0.3987"/>
          <dgm:constr type="t" for="ch" forName="text_accent_10" refType="h" fact="0.7455"/>
          <dgm:constr type="w" for="ch" forName="text_accent_10" refType="w" fact="0.018"/>
          <dgm:constr type="h" for="ch" forName="text_accent_10" refType="h" fact="0.0252"/>
          <dgm:constr type="l" for="ch" forName="image_10" refType="w" fact="0.2424"/>
          <dgm:constr type="t" for="ch" forName="image_10" refType="h" fact="0.6787"/>
          <dgm:constr type="w" for="ch" forName="image_10" refType="w" fact="0.1504"/>
          <dgm:constr type="h" for="ch" forName="image_10" refType="h" fact="0.2099"/>
          <dgm:constr type="l" for="ch" forName="image_accent_10" refType="w" fact="0.3705"/>
          <dgm:constr type="t" for="ch" forName="image_accent_10" refType="h" fact="0.7703"/>
          <dgm:constr type="w" for="ch" forName="image_accent_10" refType="w" fact="0.018"/>
          <dgm:constr type="h" for="ch" forName="image_accent_10" refType="h" fact="0.0252"/>
          <dgm:constr type="l" for="ch" forName="text_11" refType="w" fact="0.6053"/>
          <dgm:constr type="t" for="ch" forName="text_11" refType="h" fact="0.7901"/>
          <dgm:constr type="w" for="ch" forName="text_11" refType="w" fact="0.1504"/>
          <dgm:constr type="h" for="ch" forName="text_11" refType="h" fact="0.2099"/>
          <dgm:constr type="l" for="ch" forName="text_accent_11" refType="w" fact="0.6087"/>
          <dgm:constr type="t" for="ch" forName="text_accent_11" refType="h" fact="0.8825"/>
          <dgm:constr type="w" for="ch" forName="text_accent_11" refType="w" fact="0.018"/>
          <dgm:constr type="h" for="ch" forName="text_accent_11" refType="h" fact="0.0252"/>
          <dgm:constr type="l" for="ch" forName="image_11" refType="w" fact="0.4826"/>
          <dgm:constr type="t" for="ch" forName="image_11" refType="h" fact="0.6764"/>
          <dgm:constr type="w" for="ch" forName="image_11" refType="w" fact="0.1541"/>
          <dgm:constr type="h" for="ch" forName="image_11" refType="h" fact="0.2151"/>
          <dgm:constr type="l" for="ch" forName="image_accent_11" refType="w" fact="0.5821"/>
          <dgm:constr type="t" for="ch" forName="image_accent_11" refType="h" fact="0.8593"/>
          <dgm:constr type="w" for="ch" forName="image_accent_11" refType="w" fact="0.018"/>
          <dgm:constr type="h" for="ch" forName="image_accent_11" refType="h" fact="0.0252"/>
          <dgm:constr type="l" for="ch" forName="image_12" refType="w" fact="0.8469"/>
          <dgm:constr type="t" for="ch" forName="image_12" refType="h" fact="0.5652"/>
          <dgm:constr type="w" for="ch" forName="image_12" refType="w" fact="0.1504"/>
          <dgm:constr type="h" for="ch" forName="image_12" refType="h" fact="0.2099"/>
          <dgm:constr type="l" for="ch" forName="image_accent_12" refType="w" fact="0.8823"/>
          <dgm:constr type="t" for="ch" forName="image_accent_12" refType="h" fact="0.7442"/>
          <dgm:constr type="w" for="ch" forName="image_accent_12" refType="w" fact="0.018"/>
          <dgm:constr type="h" for="ch" forName="image_accent_12" refType="h" fact="0.0252"/>
          <dgm:constr type="l" for="ch" forName="text_12" refType="w" fact="0.7259"/>
          <dgm:constr type="t" for="ch" forName="text_12" refType="h" fact="0.6774"/>
          <dgm:constr type="w" for="ch" forName="text_12" refType="w" fact="0.1504"/>
          <dgm:constr type="h" for="ch" forName="text_12" refType="h" fact="0.2099"/>
          <dgm:constr type="l" for="ch" forName="text_accent_12" refType="w" fact="0.8541"/>
          <dgm:constr type="t" for="ch" forName="text_accent_12" refType="h" fact="0.769"/>
          <dgm:constr type="w" for="ch" forName="text_accent_12" refType="w" fact="0.018"/>
          <dgm:constr type="h" for="ch" forName="text_accent_12" refType="h" fact="0.0252"/>
          <dgm:constr type="l" for="ch" forName="text_13" refType="w" fact="0.8476"/>
          <dgm:constr type="t" for="ch" forName="text_13" refType="h" fact="0.3404"/>
          <dgm:constr type="w" for="ch" forName="text_13" refType="w" fact="0.1504"/>
          <dgm:constr type="h" for="ch" forName="text_13" refType="h" fact="0.2099"/>
          <dgm:constr type="l" for="ch" forName="text_accent_13" refType="w" fact="0.9453"/>
          <dgm:constr type="t" for="ch" forName="text_accent_13" refType="h" fact="0.346"/>
          <dgm:constr type="w" for="ch" forName="text_accent_13" refType="w" fact="0.018"/>
          <dgm:constr type="h" for="ch" forName="text_accent_13" refType="h" fact="0.0252"/>
          <dgm:constr type="l" for="ch" forName="image_13" refType="w" fact="0.8459"/>
          <dgm:constr type="t" for="ch" forName="image_13" refType="h" fact="0.1127"/>
          <dgm:constr type="w" for="ch" forName="image_13" refType="w" fact="0.1541"/>
          <dgm:constr type="h" for="ch" forName="image_13" refType="h" fact="0.2151"/>
          <dgm:constr type="l" for="ch" forName="image_accent_13" refType="w" fact="0.9454"/>
          <dgm:constr type="t" for="ch" forName="image_accent_13" refType="h" fact="0.2956"/>
          <dgm:constr type="w" for="ch" forName="image_accent_13" refType="w" fact="0.018"/>
          <dgm:constr type="h" for="ch" forName="image_accent_13" refType="h" fact="0.0252"/>
        </dgm:constrLst>
      </dgm:if>
      <dgm:if name="Name15" axis="ch" ptType="node" func="cnt" op="equ" val="14">
        <dgm:alg type="composite">
          <dgm:param type="ar" val="1.8151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09"/>
          <dgm:constr type="w" for="ch" forName="text_1" refType="w" fact="0.1341"/>
          <dgm:constr type="h" for="ch" forName="text_1" refType="h" fact="0.2099"/>
          <dgm:constr type="l" for="ch" forName="text_accent_1" refType="w" fact="0.1124"/>
          <dgm:constr type="t" for="ch" forName="text_accent_1" refType="h" fact="0.4333"/>
          <dgm:constr type="w" for="ch" forName="text_accent_1" refType="w" fact="0.016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374"/>
          <dgm:constr type="h" for="ch" forName="image_1" refType="h" fact="0.2151"/>
          <dgm:constr type="l" for="ch" forName="image_accent_1" refType="w" fact="0.0887"/>
          <dgm:constr type="t" for="ch" forName="image_accent_1" refType="h" fact="0.4101"/>
          <dgm:constr type="w" for="ch" forName="image_accent_1" refType="w" fact="0.0161"/>
          <dgm:constr type="h" for="ch" forName="image_accent_1" refType="h" fact="0.0252"/>
          <dgm:constr type="l" for="ch" forName="image_2" refType="w" fact="0.3245"/>
          <dgm:constr type="t" for="ch" forName="image_2" refType="h" fact="0.3409"/>
          <dgm:constr type="w" for="ch" forName="image_2" refType="w" fact="0.1341"/>
          <dgm:constr type="h" for="ch" forName="image_2" refType="h" fact="0.2099"/>
          <dgm:constr type="l" for="ch" forName="image_accent_2" refType="w" fact="0.3275"/>
          <dgm:constr type="t" for="ch" forName="image_accent_2" refType="h" fact="0.4333"/>
          <dgm:constr type="w" for="ch" forName="image_accent_2" refType="w" fact="0.0161"/>
          <dgm:constr type="h" for="ch" forName="image_accent_2" refType="h" fact="0.0252"/>
          <dgm:constr type="l" for="ch" forName="text_2" refType="w" fact="0.2151"/>
          <dgm:constr type="t" for="ch" forName="text_2" refType="h" fact="0.2271"/>
          <dgm:constr type="w" for="ch" forName="text_2" refType="w" fact="0.1374"/>
          <dgm:constr type="h" for="ch" forName="text_2" refType="h" fact="0.2151"/>
          <dgm:constr type="l" for="ch" forName="text_accent_2" refType="w" fact="0.3038"/>
          <dgm:constr type="t" for="ch" forName="text_accent_2" refType="h" fact="0.4101"/>
          <dgm:constr type="w" for="ch" forName="text_accent_2" refType="w" fact="0.0161"/>
          <dgm:constr type="h" for="ch" forName="text_accent_2" refType="h" fact="0.0252"/>
          <dgm:constr type="l" for="ch" forName="text_3" refType="w" fact="0.1093"/>
          <dgm:constr type="t" for="ch" forName="text_3" refType="h" fact="0.1192"/>
          <dgm:constr type="w" for="ch" forName="text_3" refType="w" fact="0.1341"/>
          <dgm:constr type="h" for="ch" forName="text_3" refType="h" fact="0.2099"/>
          <dgm:constr type="l" for="ch" forName="text_accent_3" refType="w" fact="0.1964"/>
          <dgm:constr type="t" for="ch" forName="text_accent_3" refType="h" fact="0.1249"/>
          <dgm:constr type="w" for="ch" forName="text_accent_3" refType="w" fact="0.0161"/>
          <dgm:constr type="h" for="ch" forName="text_accent_3" refType="h" fact="0.0252"/>
          <dgm:constr type="l" for="ch" forName="image_3" refType="w" fact="0.2151"/>
          <dgm:constr type="t" for="ch" forName="image_3" refType="h" fact="0.003"/>
          <dgm:constr type="w" for="ch" forName="image_3" refType="w" fact="0.1374"/>
          <dgm:constr type="h" for="ch" forName="image_3" refType="h" fact="0.2151"/>
          <dgm:constr type="l" for="ch" forName="image_accent_3" refType="w" fact="0.2208"/>
          <dgm:constr type="t" for="ch" forName="image_accent_3" refType="h" fact="0.0955"/>
          <dgm:constr type="w" for="ch" forName="image_accent_3" refType="w" fact="0.0161"/>
          <dgm:constr type="h" for="ch" forName="image_accent_3" refType="h" fact="0.0252"/>
          <dgm:constr type="l" for="ch" forName="text_4" refType="w" fact="0.3244"/>
          <dgm:constr type="t" for="ch" forName="text_4" refType="h" fact="0.1175"/>
          <dgm:constr type="w" for="ch" forName="text_4" refType="w" fact="0.1341"/>
          <dgm:constr type="h" for="ch" forName="text_4" refType="h" fact="0.2099"/>
          <dgm:constr type="l" for="ch" forName="text_accent_4" refType="w" fact="0.4397"/>
          <dgm:constr type="t" for="ch" forName="text_accent_4" refType="h" fact="0.2088"/>
          <dgm:constr type="w" for="ch" forName="text_accent_4" refType="w" fact="0.0161"/>
          <dgm:constr type="h" for="ch" forName="text_accent_4" refType="h" fact="0.0252"/>
          <dgm:constr type="l" for="ch" forName="image_4" refType="w" fact="0.4319"/>
          <dgm:constr type="t" for="ch" forName="image_4" refType="h" fact="0.2288"/>
          <dgm:constr type="w" for="ch" forName="image_4" refType="w" fact="0.1341"/>
          <dgm:constr type="h" for="ch" forName="image_4" refType="h" fact="0.2099"/>
          <dgm:constr type="l" for="ch" forName="image_accent_4" refType="w" fact="0.4626"/>
          <dgm:constr type="t" for="ch" forName="image_accent_4" refType="h" fact="0.2329"/>
          <dgm:constr type="w" for="ch" forName="image_accent_4" refType="w" fact="0.0161"/>
          <dgm:constr type="h" for="ch" forName="image_accent_4" refType="h" fact="0.0252"/>
          <dgm:constr type="l" for="ch" forName="text_5" refType="w" fact="0.4318"/>
          <dgm:constr type="t" for="ch" forName="text_5" refType="h" fact="0.0052"/>
          <dgm:constr type="w" for="ch" forName="text_5" refType="w" fact="0.1341"/>
          <dgm:constr type="h" for="ch" forName="text_5" refType="h" fact="0.2099"/>
          <dgm:constr type="l" for="ch" forName="text_accent_5" refType="w" fact="0.5471"/>
          <dgm:constr type="t" for="ch" forName="text_accent_5" refType="h" fact="0.0958"/>
          <dgm:constr type="w" for="ch" forName="text_accent_5" refType="w" fact="0.0161"/>
          <dgm:constr type="h" for="ch" forName="text_accent_5" refType="h" fact="0.0252"/>
          <dgm:constr type="l" for="ch" forName="image_5" refType="w" fact="0.5393"/>
          <dgm:constr type="t" for="ch" forName="image_5" refType="h" fact="0.1158"/>
          <dgm:constr type="w" for="ch" forName="image_5" refType="w" fact="0.1341"/>
          <dgm:constr type="h" for="ch" forName="image_5" refType="h" fact="0.2099"/>
          <dgm:constr type="l" for="ch" forName="image_accent_5" refType="w" fact="0.57"/>
          <dgm:constr type="t" for="ch" forName="image_accent_5" refType="h" fact="0.12"/>
          <dgm:constr type="w" for="ch" forName="image_accent_5" refType="w" fact="0.0161"/>
          <dgm:constr type="h" for="ch" forName="image_accent_5" refType="h" fact="0.0252"/>
          <dgm:constr type="l" for="ch" forName="text_6" refType="w" fact="0.5398"/>
          <dgm:constr type="t" for="ch" forName="text_6" refType="h" fact="0.3402"/>
          <dgm:constr type="w" for="ch" forName="text_6" refType="w" fact="0.1341"/>
          <dgm:constr type="h" for="ch" forName="text_6" refType="h" fact="0.2099"/>
          <dgm:constr type="l" for="ch" forName="text_accent_6" refType="w" fact="0.5713"/>
          <dgm:constr type="t" for="ch" forName="text_accent_6" refType="h" fact="0.5192"/>
          <dgm:constr type="w" for="ch" forName="text_accent_6" refType="w" fact="0.0161"/>
          <dgm:constr type="h" for="ch" forName="text_accent_6" refType="h" fact="0.0252"/>
          <dgm:constr type="l" for="ch" forName="image_6" refType="w" fact="0.4319"/>
          <dgm:constr type="t" for="ch" forName="image_6" refType="h" fact="0.4523"/>
          <dgm:constr type="w" for="ch" forName="image_6" refType="w" fact="0.1341"/>
          <dgm:constr type="h" for="ch" forName="image_6" refType="h" fact="0.2099"/>
          <dgm:constr type="l" for="ch" forName="image_accent_6" refType="w" fact="0.5462"/>
          <dgm:constr type="t" for="ch" forName="image_accent_6" refType="h" fact="0.5439"/>
          <dgm:constr type="w" for="ch" forName="image_accent_6" refType="w" fact="0.0161"/>
          <dgm:constr type="h" for="ch" forName="image_accent_6" refType="h" fact="0.0252"/>
          <dgm:constr type="l" for="ch" forName="image_7" refType="w" fact="0.1087"/>
          <dgm:constr type="t" for="ch" forName="image_7" refType="h" fact="0.5661"/>
          <dgm:constr type="w" for="ch" forName="image_7" refType="w" fact="0.1341"/>
          <dgm:constr type="h" for="ch" forName="image_7" refType="h" fact="0.2099"/>
          <dgm:constr type="l" for="ch" forName="image_accent_7" refType="w" fact="0.1958"/>
          <dgm:constr type="t" for="ch" forName="image_accent_7" refType="h" fact="0.5718"/>
          <dgm:constr type="w" for="ch" forName="image_accent_7" refType="w" fact="0.0161"/>
          <dgm:constr type="h" for="ch" forName="image_accent_7" refType="h" fact="0.0252"/>
          <dgm:constr type="l" for="ch" forName="text_7" refType="w" fact="0.2154"/>
          <dgm:constr type="t" for="ch" forName="text_7" refType="h" fact="0.4515"/>
          <dgm:constr type="w" for="ch" forName="text_7" refType="w" fact="0.1374"/>
          <dgm:constr type="h" for="ch" forName="text_7" refType="h" fact="0.2151"/>
          <dgm:constr type="l" for="ch" forName="text_accent_7" refType="w" fact="0.221"/>
          <dgm:constr type="t" for="ch" forName="text_accent_7" refType="h" fact="0.544"/>
          <dgm:constr type="w" for="ch" forName="text_accent_7" refType="w" fact="0.0161"/>
          <dgm:constr type="h" for="ch" forName="text_accent_7" refType="h" fact="0.0252"/>
          <dgm:constr type="l" for="ch" forName="image_8" refType="w" fact="0.5392"/>
          <dgm:constr type="t" for="ch" forName="image_8" refType="h" fact="0.5665"/>
          <dgm:constr type="w" for="ch" forName="image_8" refType="w" fact="0.1341"/>
          <dgm:constr type="h" for="ch" forName="image_8" refType="h" fact="0.2099"/>
          <dgm:constr type="l" for="ch" forName="image_accent_8" refType="w" fact="0.6545"/>
          <dgm:constr type="t" for="ch" forName="image_accent_8" refType="h" fact="0.6577"/>
          <dgm:constr type="w" for="ch" forName="image_accent_8" refType="w" fact="0.0161"/>
          <dgm:constr type="h" for="ch" forName="image_accent_8" refType="h" fact="0.0252"/>
          <dgm:constr type="l" for="ch" forName="text_8" refType="w" fact="0.6471"/>
          <dgm:constr type="t" for="ch" forName="text_8" refType="h" fact="0.4533"/>
          <dgm:constr type="w" for="ch" forName="text_8" refType="w" fact="0.1341"/>
          <dgm:constr type="h" for="ch" forName="text_8" refType="h" fact="0.2099"/>
          <dgm:constr type="l" for="ch" forName="text_accent_8" refType="w" fact="0.6788"/>
          <dgm:constr type="t" for="ch" forName="text_accent_8" refType="h" fact="0.6337"/>
          <dgm:constr type="w" for="ch" forName="text_accent_8" refType="w" fact="0.0161"/>
          <dgm:constr type="h" for="ch" forName="text_accent_8" refType="h" fact="0.0252"/>
          <dgm:constr type="l" for="ch" forName="image_9" refType="w" fact="0.6472"/>
          <dgm:constr type="t" for="ch" forName="image_9" refType="h" fact="0.2277"/>
          <dgm:constr type="w" for="ch" forName="image_9" refType="w" fact="0.1341"/>
          <dgm:constr type="h" for="ch" forName="image_9" refType="h" fact="0.2099"/>
          <dgm:constr type="l" for="ch" forName="image_accent_9" refType="w" fact="0.7343"/>
          <dgm:constr type="t" for="ch" forName="image_accent_9" refType="h" fact="0.2334"/>
          <dgm:constr type="w" for="ch" forName="image_accent_9" refType="w" fact="0.0161"/>
          <dgm:constr type="h" for="ch" forName="image_accent_9" refType="h" fact="0.0252"/>
          <dgm:constr type="l" for="ch" forName="text_9" refType="w" fact="0.6456"/>
          <dgm:constr type="t" for="ch" forName="text_9" refType="h" fact="0"/>
          <dgm:constr type="w" for="ch" forName="text_9" refType="w" fact="0.1374"/>
          <dgm:constr type="h" for="ch" forName="text_9" refType="h" fact="0.2151"/>
          <dgm:constr type="l" for="ch" forName="text_accent_9" refType="w" fact="0.7343"/>
          <dgm:constr type="t" for="ch" forName="text_accent_9" refType="h" fact="0.1829"/>
          <dgm:constr type="w" for="ch" forName="text_accent_9" refType="w" fact="0.0161"/>
          <dgm:constr type="h" for="ch" forName="text_accent_9" refType="h" fact="0.0252"/>
          <dgm:constr type="l" for="ch" forName="text_10" refType="w" fact="0.3239"/>
          <dgm:constr type="t" for="ch" forName="text_10" refType="h" fact="0.5665"/>
          <dgm:constr type="w" for="ch" forName="text_10" refType="w" fact="0.1341"/>
          <dgm:constr type="h" for="ch" forName="text_10" refType="h" fact="0.2099"/>
          <dgm:constr type="l" for="ch" forName="text_accent_10" refType="w" fact="0.3554"/>
          <dgm:constr type="t" for="ch" forName="text_accent_10" refType="h" fact="0.7455"/>
          <dgm:constr type="w" for="ch" forName="text_accent_10" refType="w" fact="0.0161"/>
          <dgm:constr type="h" for="ch" forName="text_accent_10" refType="h" fact="0.0252"/>
          <dgm:constr type="l" for="ch" forName="image_10" refType="w" fact="0.2161"/>
          <dgm:constr type="t" for="ch" forName="image_10" refType="h" fact="0.6787"/>
          <dgm:constr type="w" for="ch" forName="image_10" refType="w" fact="0.1341"/>
          <dgm:constr type="h" for="ch" forName="image_10" refType="h" fact="0.2099"/>
          <dgm:constr type="l" for="ch" forName="image_accent_10" refType="w" fact="0.3303"/>
          <dgm:constr type="t" for="ch" forName="image_accent_10" refType="h" fact="0.7703"/>
          <dgm:constr type="w" for="ch" forName="image_accent_10" refType="w" fact="0.0161"/>
          <dgm:constr type="h" for="ch" forName="image_accent_10" refType="h" fact="0.0252"/>
          <dgm:constr type="l" for="ch" forName="text_11" refType="w" fact="0.5396"/>
          <dgm:constr type="t" for="ch" forName="text_11" refType="h" fact="0.7901"/>
          <dgm:constr type="w" for="ch" forName="text_11" refType="w" fact="0.1341"/>
          <dgm:constr type="h" for="ch" forName="text_11" refType="h" fact="0.2099"/>
          <dgm:constr type="l" for="ch" forName="text_accent_11" refType="w" fact="0.5426"/>
          <dgm:constr type="t" for="ch" forName="text_accent_11" refType="h" fact="0.8825"/>
          <dgm:constr type="w" for="ch" forName="text_accent_11" refType="w" fact="0.0161"/>
          <dgm:constr type="h" for="ch" forName="text_accent_11" refType="h" fact="0.0252"/>
          <dgm:constr type="l" for="ch" forName="image_11" refType="w" fact="0.4302"/>
          <dgm:constr type="t" for="ch" forName="image_11" refType="h" fact="0.6764"/>
          <dgm:constr type="w" for="ch" forName="image_11" refType="w" fact="0.1374"/>
          <dgm:constr type="h" for="ch" forName="image_11" refType="h" fact="0.2151"/>
          <dgm:constr type="l" for="ch" forName="image_accent_11" refType="w" fact="0.5189"/>
          <dgm:constr type="t" for="ch" forName="image_accent_11" refType="h" fact="0.8593"/>
          <dgm:constr type="w" for="ch" forName="image_accent_11" refType="w" fact="0.0161"/>
          <dgm:constr type="h" for="ch" forName="image_accent_11" refType="h" fact="0.0252"/>
          <dgm:constr type="l" for="ch" forName="image_12" refType="w" fact="0.755"/>
          <dgm:constr type="t" for="ch" forName="image_12" refType="h" fact="0.5652"/>
          <dgm:constr type="w" for="ch" forName="image_12" refType="w" fact="0.1341"/>
          <dgm:constr type="h" for="ch" forName="image_12" refType="h" fact="0.2099"/>
          <dgm:constr type="l" for="ch" forName="image_accent_12" refType="w" fact="0.7865"/>
          <dgm:constr type="t" for="ch" forName="image_accent_12" refType="h" fact="0.7442"/>
          <dgm:constr type="w" for="ch" forName="image_accent_12" refType="w" fact="0.0161"/>
          <dgm:constr type="h" for="ch" forName="image_accent_12" refType="h" fact="0.0252"/>
          <dgm:constr type="l" for="ch" forName="text_12" refType="w" fact="0.6471"/>
          <dgm:constr type="t" for="ch" forName="text_12" refType="h" fact="0.6774"/>
          <dgm:constr type="w" for="ch" forName="text_12" refType="w" fact="0.1341"/>
          <dgm:constr type="h" for="ch" forName="text_12" refType="h" fact="0.2099"/>
          <dgm:constr type="l" for="ch" forName="text_accent_12" refType="w" fact="0.7614"/>
          <dgm:constr type="t" for="ch" forName="text_accent_12" refType="h" fact="0.769"/>
          <dgm:constr type="w" for="ch" forName="text_accent_12" refType="w" fact="0.0161"/>
          <dgm:constr type="h" for="ch" forName="text_accent_12" refType="h" fact="0.0252"/>
          <dgm:constr type="l" for="ch" forName="text_13" refType="w" fact="0.7556"/>
          <dgm:constr type="t" for="ch" forName="text_13" refType="h" fact="0.3404"/>
          <dgm:constr type="w" for="ch" forName="text_13" refType="w" fact="0.1341"/>
          <dgm:constr type="h" for="ch" forName="text_13" refType="h" fact="0.2099"/>
          <dgm:constr type="l" for="ch" forName="text_accent_13" refType="w" fact="0.8427"/>
          <dgm:constr type="t" for="ch" forName="text_accent_13" refType="h" fact="0.346"/>
          <dgm:constr type="w" for="ch" forName="text_accent_13" refType="w" fact="0.0161"/>
          <dgm:constr type="h" for="ch" forName="text_accent_13" refType="h" fact="0.0252"/>
          <dgm:constr type="l" for="ch" forName="image_13" refType="w" fact="0.754"/>
          <dgm:constr type="t" for="ch" forName="image_13" refType="h" fact="0.1127"/>
          <dgm:constr type="w" for="ch" forName="image_13" refType="w" fact="0.1374"/>
          <dgm:constr type="h" for="ch" forName="image_13" refType="h" fact="0.2151"/>
          <dgm:constr type="l" for="ch" forName="image_accent_13" refType="w" fact="0.8427"/>
          <dgm:constr type="t" for="ch" forName="image_accent_13" refType="h" fact="0.2956"/>
          <dgm:constr type="w" for="ch" forName="image_accent_13" refType="w" fact="0.0161"/>
          <dgm:constr type="h" for="ch" forName="image_accent_13" refType="h" fact="0.0252"/>
          <dgm:constr type="l" for="ch" forName="text_14" refType="w" fact="0.8641"/>
          <dgm:constr type="t" for="ch" forName="text_14" refType="h" fact="0.6768"/>
          <dgm:constr type="w" for="ch" forName="text_14" refType="w" fact="0.1341"/>
          <dgm:constr type="h" for="ch" forName="text_14" refType="h" fact="0.2099"/>
          <dgm:constr type="l" for="ch" forName="text_accent_14" refType="w" fact="0.9512"/>
          <dgm:constr type="t" for="ch" forName="text_accent_14" refType="h" fact="0.6825"/>
          <dgm:constr type="w" for="ch" forName="text_accent_14" refType="w" fact="0.0161"/>
          <dgm:constr type="h" for="ch" forName="text_accent_14" refType="h" fact="0.0252"/>
          <dgm:constr type="l" for="ch" forName="image_14" refType="w" fact="0.8626"/>
          <dgm:constr type="t" for="ch" forName="image_14" refType="h" fact="0.4491"/>
          <dgm:constr type="w" for="ch" forName="image_14" refType="w" fact="0.1374"/>
          <dgm:constr type="h" for="ch" forName="image_14" refType="h" fact="0.2151"/>
          <dgm:constr type="l" for="ch" forName="image_accent_14" refType="w" fact="0.9513"/>
          <dgm:constr type="t" for="ch" forName="image_accent_14" refType="h" fact="0.632"/>
          <dgm:constr type="w" for="ch" forName="image_accent_14" refType="w" fact="0.0161"/>
          <dgm:constr type="h" for="ch" forName="image_accent_14" refType="h" fact="0.0252"/>
        </dgm:constrLst>
      </dgm:if>
      <dgm:if name="Name16" axis="ch" ptType="node" func="cnt" op="equ" val="15">
        <dgm:alg type="composite">
          <dgm:param type="ar" val="1.8122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21"/>
          <dgm:constr type="w" for="ch" forName="text_1" refType="w" fact="0.1341"/>
          <dgm:constr type="h" for="ch" forName="text_1" refType="h" fact="0.2095"/>
          <dgm:constr type="l" for="ch" forName="text_accent_1" refType="w" fact="0.1124"/>
          <dgm:constr type="t" for="ch" forName="text_accent_1" refType="h" fact="0.4343"/>
          <dgm:constr type="w" for="ch" forName="text_accent_1" refType="w" fact="0.0161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374"/>
          <dgm:constr type="h" for="ch" forName="image_1" refType="h" fact="0.2147"/>
          <dgm:constr type="l" for="ch" forName="image_accent_1" refType="w" fact="0.0887"/>
          <dgm:constr type="t" for="ch" forName="image_accent_1" refType="h" fact="0.4111"/>
          <dgm:constr type="w" for="ch" forName="image_accent_1" refType="w" fact="0.0161"/>
          <dgm:constr type="h" for="ch" forName="image_accent_1" refType="h" fact="0.0251"/>
          <dgm:constr type="l" for="ch" forName="image_2" refType="w" fact="0.3245"/>
          <dgm:constr type="t" for="ch" forName="image_2" refType="h" fact="0.3421"/>
          <dgm:constr type="w" for="ch" forName="image_2" refType="w" fact="0.1341"/>
          <dgm:constr type="h" for="ch" forName="image_2" refType="h" fact="0.2095"/>
          <dgm:constr type="l" for="ch" forName="image_accent_2" refType="w" fact="0.3275"/>
          <dgm:constr type="t" for="ch" forName="image_accent_2" refType="h" fact="0.4343"/>
          <dgm:constr type="w" for="ch" forName="image_accent_2" refType="w" fact="0.0161"/>
          <dgm:constr type="h" for="ch" forName="image_accent_2" refType="h" fact="0.0251"/>
          <dgm:constr type="l" for="ch" forName="text_2" refType="w" fact="0.2151"/>
          <dgm:constr type="t" for="ch" forName="text_2" refType="h" fact="0.2285"/>
          <dgm:constr type="w" for="ch" forName="text_2" refType="w" fact="0.1374"/>
          <dgm:constr type="h" for="ch" forName="text_2" refType="h" fact="0.2147"/>
          <dgm:constr type="l" for="ch" forName="text_accent_2" refType="w" fact="0.3038"/>
          <dgm:constr type="t" for="ch" forName="text_accent_2" refType="h" fact="0.4111"/>
          <dgm:constr type="w" for="ch" forName="text_accent_2" refType="w" fact="0.0161"/>
          <dgm:constr type="h" for="ch" forName="text_accent_2" refType="h" fact="0.0251"/>
          <dgm:constr type="l" for="ch" forName="text_3" refType="w" fact="0.1093"/>
          <dgm:constr type="t" for="ch" forName="text_3" refType="h" fact="0.1207"/>
          <dgm:constr type="w" for="ch" forName="text_3" refType="w" fact="0.1341"/>
          <dgm:constr type="h" for="ch" forName="text_3" refType="h" fact="0.2095"/>
          <dgm:constr type="l" for="ch" forName="text_accent_3" refType="w" fact="0.1964"/>
          <dgm:constr type="t" for="ch" forName="text_accent_3" refType="h" fact="0.1264"/>
          <dgm:constr type="w" for="ch" forName="text_accent_3" refType="w" fact="0.0161"/>
          <dgm:constr type="h" for="ch" forName="text_accent_3" refType="h" fact="0.0251"/>
          <dgm:constr type="l" for="ch" forName="image_3" refType="w" fact="0.2151"/>
          <dgm:constr type="t" for="ch" forName="image_3" refType="h" fact="0.0048"/>
          <dgm:constr type="w" for="ch" forName="image_3" refType="w" fact="0.1374"/>
          <dgm:constr type="h" for="ch" forName="image_3" refType="h" fact="0.2147"/>
          <dgm:constr type="l" for="ch" forName="image_accent_3" refType="w" fact="0.2208"/>
          <dgm:constr type="t" for="ch" forName="image_accent_3" refType="h" fact="0.0971"/>
          <dgm:constr type="w" for="ch" forName="image_accent_3" refType="w" fact="0.0161"/>
          <dgm:constr type="h" for="ch" forName="image_accent_3" refType="h" fact="0.0251"/>
          <dgm:constr type="l" for="ch" forName="text_4" refType="w" fact="0.3243"/>
          <dgm:constr type="t" for="ch" forName="text_4" refType="h" fact="0.1191"/>
          <dgm:constr type="w" for="ch" forName="text_4" refType="w" fact="0.1341"/>
          <dgm:constr type="h" for="ch" forName="text_4" refType="h" fact="0.2095"/>
          <dgm:constr type="l" for="ch" forName="text_accent_4" refType="w" fact="0.4396"/>
          <dgm:constr type="t" for="ch" forName="text_accent_4" refType="h" fact="0.2101"/>
          <dgm:constr type="w" for="ch" forName="text_accent_4" refType="w" fact="0.0161"/>
          <dgm:constr type="h" for="ch" forName="text_accent_4" refType="h" fact="0.0251"/>
          <dgm:constr type="l" for="ch" forName="image_4" refType="w" fact="0.4319"/>
          <dgm:constr type="t" for="ch" forName="image_4" refType="h" fact="0.2301"/>
          <dgm:constr type="w" for="ch" forName="image_4" refType="w" fact="0.1341"/>
          <dgm:constr type="h" for="ch" forName="image_4" refType="h" fact="0.2095"/>
          <dgm:constr type="l" for="ch" forName="image_accent_4" refType="w" fact="0.4626"/>
          <dgm:constr type="t" for="ch" forName="image_accent_4" refType="h" fact="0.2342"/>
          <dgm:constr type="w" for="ch" forName="image_accent_4" refType="w" fact="0.0161"/>
          <dgm:constr type="h" for="ch" forName="image_accent_4" refType="h" fact="0.0251"/>
          <dgm:constr type="l" for="ch" forName="text_5" refType="w" fact="0.4317"/>
          <dgm:constr type="t" for="ch" forName="text_5" refType="h" fact="0.0069"/>
          <dgm:constr type="w" for="ch" forName="text_5" refType="w" fact="0.1341"/>
          <dgm:constr type="h" for="ch" forName="text_5" refType="h" fact="0.2095"/>
          <dgm:constr type="l" for="ch" forName="text_accent_5" refType="w" fact="0.547"/>
          <dgm:constr type="t" for="ch" forName="text_accent_5" refType="h" fact="0.0974"/>
          <dgm:constr type="w" for="ch" forName="text_accent_5" refType="w" fact="0.0161"/>
          <dgm:constr type="h" for="ch" forName="text_accent_5" refType="h" fact="0.0251"/>
          <dgm:constr type="l" for="ch" forName="image_5" refType="w" fact="0.5393"/>
          <dgm:constr type="t" for="ch" forName="image_5" refType="h" fact="0.1173"/>
          <dgm:constr type="w" for="ch" forName="image_5" refType="w" fact="0.1341"/>
          <dgm:constr type="h" for="ch" forName="image_5" refType="h" fact="0.2095"/>
          <dgm:constr type="l" for="ch" forName="image_accent_5" refType="w" fact="0.57"/>
          <dgm:constr type="t" for="ch" forName="image_accent_5" refType="h" fact="0.1215"/>
          <dgm:constr type="w" for="ch" forName="image_accent_5" refType="w" fact="0.0161"/>
          <dgm:constr type="h" for="ch" forName="image_accent_5" refType="h" fact="0.0251"/>
          <dgm:constr type="l" for="ch" forName="text_6" refType="w" fact="0.5397"/>
          <dgm:constr type="t" for="ch" forName="text_6" refType="h" fact="0.3413"/>
          <dgm:constr type="w" for="ch" forName="text_6" refType="w" fact="0.1341"/>
          <dgm:constr type="h" for="ch" forName="text_6" refType="h" fact="0.2095"/>
          <dgm:constr type="l" for="ch" forName="text_accent_6" refType="w" fact="0.5712"/>
          <dgm:constr type="t" for="ch" forName="text_accent_6" refType="h" fact="0.52"/>
          <dgm:constr type="w" for="ch" forName="text_accent_6" refType="w" fact="0.0161"/>
          <dgm:constr type="h" for="ch" forName="text_accent_6" refType="h" fact="0.0251"/>
          <dgm:constr type="l" for="ch" forName="image_6" refType="w" fact="0.4319"/>
          <dgm:constr type="t" for="ch" forName="image_6" refType="h" fact="0.4533"/>
          <dgm:constr type="w" for="ch" forName="image_6" refType="w" fact="0.1341"/>
          <dgm:constr type="h" for="ch" forName="image_6" refType="h" fact="0.2095"/>
          <dgm:constr type="l" for="ch" forName="image_accent_6" refType="w" fact="0.5461"/>
          <dgm:constr type="t" for="ch" forName="image_accent_6" refType="h" fact="0.5447"/>
          <dgm:constr type="w" for="ch" forName="image_accent_6" refType="w" fact="0.0161"/>
          <dgm:constr type="h" for="ch" forName="image_accent_6" refType="h" fact="0.0251"/>
          <dgm:constr type="l" for="ch" forName="image_7" refType="w" fact="0.1087"/>
          <dgm:constr type="t" for="ch" forName="image_7" refType="h" fact="0.5668"/>
          <dgm:constr type="w" for="ch" forName="image_7" refType="w" fact="0.1341"/>
          <dgm:constr type="h" for="ch" forName="image_7" refType="h" fact="0.2095"/>
          <dgm:constr type="l" for="ch" forName="image_accent_7" refType="w" fact="0.1958"/>
          <dgm:constr type="t" for="ch" forName="image_accent_7" refType="h" fact="0.5725"/>
          <dgm:constr type="w" for="ch" forName="image_accent_7" refType="w" fact="0.0161"/>
          <dgm:constr type="h" for="ch" forName="image_accent_7" refType="h" fact="0.0251"/>
          <dgm:constr type="l" for="ch" forName="text_7" refType="w" fact="0.2153"/>
          <dgm:constr type="t" for="ch" forName="text_7" refType="h" fact="0.4525"/>
          <dgm:constr type="w" for="ch" forName="text_7" refType="w" fact="0.1374"/>
          <dgm:constr type="h" for="ch" forName="text_7" refType="h" fact="0.2147"/>
          <dgm:constr type="l" for="ch" forName="text_accent_7" refType="w" fact="0.221"/>
          <dgm:constr type="t" for="ch" forName="text_accent_7" refType="h" fact="0.5448"/>
          <dgm:constr type="w" for="ch" forName="text_accent_7" refType="w" fact="0.0161"/>
          <dgm:constr type="h" for="ch" forName="text_accent_7" refType="h" fact="0.0251"/>
          <dgm:constr type="l" for="ch" forName="image_8" refType="w" fact="0.5391"/>
          <dgm:constr type="t" for="ch" forName="image_8" refType="h" fact="0.5673"/>
          <dgm:constr type="w" for="ch" forName="image_8" refType="w" fact="0.1341"/>
          <dgm:constr type="h" for="ch" forName="image_8" refType="h" fact="0.2095"/>
          <dgm:constr type="l" for="ch" forName="image_accent_8" refType="w" fact="0.6544"/>
          <dgm:constr type="t" for="ch" forName="image_accent_8" refType="h" fact="0.6583"/>
          <dgm:constr type="w" for="ch" forName="image_accent_8" refType="w" fact="0.0161"/>
          <dgm:constr type="h" for="ch" forName="image_accent_8" refType="h" fact="0.0251"/>
          <dgm:constr type="l" for="ch" forName="text_8" refType="w" fact="0.647"/>
          <dgm:constr type="t" for="ch" forName="text_8" refType="h" fact="0.4543"/>
          <dgm:constr type="w" for="ch" forName="text_8" refType="w" fact="0.1341"/>
          <dgm:constr type="h" for="ch" forName="text_8" refType="h" fact="0.2095"/>
          <dgm:constr type="l" for="ch" forName="text_accent_8" refType="w" fact="0.6787"/>
          <dgm:constr type="t" for="ch" forName="text_accent_8" refType="h" fact="0.6343"/>
          <dgm:constr type="w" for="ch" forName="text_accent_8" refType="w" fact="0.0161"/>
          <dgm:constr type="h" for="ch" forName="text_accent_8" refType="h" fact="0.0251"/>
          <dgm:constr type="l" for="ch" forName="image_9" refType="w" fact="0.6471"/>
          <dgm:constr type="t" for="ch" forName="image_9" refType="h" fact="0.229"/>
          <dgm:constr type="w" for="ch" forName="image_9" refType="w" fact="0.1341"/>
          <dgm:constr type="h" for="ch" forName="image_9" refType="h" fact="0.2095"/>
          <dgm:constr type="l" for="ch" forName="image_accent_9" refType="w" fact="0.7342"/>
          <dgm:constr type="t" for="ch" forName="image_accent_9" refType="h" fact="0.2347"/>
          <dgm:constr type="w" for="ch" forName="image_accent_9" refType="w" fact="0.0161"/>
          <dgm:constr type="h" for="ch" forName="image_accent_9" refType="h" fact="0.0251"/>
          <dgm:constr type="l" for="ch" forName="text_9" refType="w" fact="0.6455"/>
          <dgm:constr type="t" for="ch" forName="text_9" refType="h" fact="0.0017"/>
          <dgm:constr type="w" for="ch" forName="text_9" refType="w" fact="0.1374"/>
          <dgm:constr type="h" for="ch" forName="text_9" refType="h" fact="0.2147"/>
          <dgm:constr type="l" for="ch" forName="text_accent_9" refType="w" fact="0.7342"/>
          <dgm:constr type="t" for="ch" forName="text_accent_9" refType="h" fact="0.1844"/>
          <dgm:constr type="w" for="ch" forName="text_accent_9" refType="w" fact="0.0161"/>
          <dgm:constr type="h" for="ch" forName="text_accent_9" refType="h" fact="0.0251"/>
          <dgm:constr type="l" for="ch" forName="text_10" refType="w" fact="0.3238"/>
          <dgm:constr type="t" for="ch" forName="text_10" refType="h" fact="0.5673"/>
          <dgm:constr type="w" for="ch" forName="text_10" refType="w" fact="0.1341"/>
          <dgm:constr type="h" for="ch" forName="text_10" refType="h" fact="0.2095"/>
          <dgm:constr type="l" for="ch" forName="text_accent_10" refType="w" fact="0.3554"/>
          <dgm:constr type="t" for="ch" forName="text_accent_10" refType="h" fact="0.746"/>
          <dgm:constr type="w" for="ch" forName="text_accent_10" refType="w" fact="0.0161"/>
          <dgm:constr type="h" for="ch" forName="text_accent_10" refType="h" fact="0.0251"/>
          <dgm:constr type="l" for="ch" forName="image_10" refType="w" fact="0.216"/>
          <dgm:constr type="t" for="ch" forName="image_10" refType="h" fact="0.6792"/>
          <dgm:constr type="w" for="ch" forName="image_10" refType="w" fact="0.1341"/>
          <dgm:constr type="h" for="ch" forName="image_10" refType="h" fact="0.2095"/>
          <dgm:constr type="l" for="ch" forName="image_accent_10" refType="w" fact="0.3303"/>
          <dgm:constr type="t" for="ch" forName="image_accent_10" refType="h" fact="0.7707"/>
          <dgm:constr type="w" for="ch" forName="image_accent_10" refType="w" fact="0.0161"/>
          <dgm:constr type="h" for="ch" forName="image_accent_10" refType="h" fact="0.0251"/>
          <dgm:constr type="l" for="ch" forName="text_11" refType="w" fact="0.5395"/>
          <dgm:constr type="t" for="ch" forName="text_11" refType="h" fact="0.7905"/>
          <dgm:constr type="w" for="ch" forName="text_11" refType="w" fact="0.1341"/>
          <dgm:constr type="h" for="ch" forName="text_11" refType="h" fact="0.2095"/>
          <dgm:constr type="l" for="ch" forName="text_accent_11" refType="w" fact="0.5425"/>
          <dgm:constr type="t" for="ch" forName="text_accent_11" refType="h" fact="0.8827"/>
          <dgm:constr type="w" for="ch" forName="text_accent_11" refType="w" fact="0.0161"/>
          <dgm:constr type="h" for="ch" forName="text_accent_11" refType="h" fact="0.0251"/>
          <dgm:constr type="l" for="ch" forName="image_11" refType="w" fact="0.4302"/>
          <dgm:constr type="t" for="ch" forName="image_11" refType="h" fact="0.6769"/>
          <dgm:constr type="w" for="ch" forName="image_11" refType="w" fact="0.1374"/>
          <dgm:constr type="h" for="ch" forName="image_11" refType="h" fact="0.2147"/>
          <dgm:constr type="l" for="ch" forName="image_accent_11" refType="w" fact="0.5189"/>
          <dgm:constr type="t" for="ch" forName="image_accent_11" refType="h" fact="0.8596"/>
          <dgm:constr type="w" for="ch" forName="image_accent_11" refType="w" fact="0.0161"/>
          <dgm:constr type="h" for="ch" forName="image_accent_11" refType="h" fact="0.0251"/>
          <dgm:constr type="l" for="ch" forName="image_12" refType="w" fact="0.7549"/>
          <dgm:constr type="t" for="ch" forName="image_12" refType="h" fact="0.566"/>
          <dgm:constr type="w" for="ch" forName="image_12" refType="w" fact="0.1341"/>
          <dgm:constr type="h" for="ch" forName="image_12" refType="h" fact="0.2095"/>
          <dgm:constr type="l" for="ch" forName="image_accent_12" refType="w" fact="0.7864"/>
          <dgm:constr type="t" for="ch" forName="image_accent_12" refType="h" fact="0.7447"/>
          <dgm:constr type="w" for="ch" forName="image_accent_12" refType="w" fact="0.0161"/>
          <dgm:constr type="h" for="ch" forName="image_accent_12" refType="h" fact="0.0251"/>
          <dgm:constr type="l" for="ch" forName="text_12" refType="w" fact="0.6471"/>
          <dgm:constr type="t" for="ch" forName="text_12" refType="h" fact="0.678"/>
          <dgm:constr type="w" for="ch" forName="text_12" refType="w" fact="0.1341"/>
          <dgm:constr type="h" for="ch" forName="text_12" refType="h" fact="0.2095"/>
          <dgm:constr type="l" for="ch" forName="text_accent_12" refType="w" fact="0.7613"/>
          <dgm:constr type="t" for="ch" forName="text_accent_12" refType="h" fact="0.7694"/>
          <dgm:constr type="w" for="ch" forName="text_accent_12" refType="w" fact="0.0161"/>
          <dgm:constr type="h" for="ch" forName="text_accent_12" refType="h" fact="0.0251"/>
          <dgm:constr type="l" for="ch" forName="text_13" refType="w" fact="0.7555"/>
          <dgm:constr type="t" for="ch" forName="text_13" refType="h" fact="0.3415"/>
          <dgm:constr type="w" for="ch" forName="text_13" refType="w" fact="0.1341"/>
          <dgm:constr type="h" for="ch" forName="text_13" refType="h" fact="0.2095"/>
          <dgm:constr type="l" for="ch" forName="text_accent_13" refType="w" fact="0.8426"/>
          <dgm:constr type="t" for="ch" forName="text_accent_13" refType="h" fact="0.3472"/>
          <dgm:constr type="w" for="ch" forName="text_accent_13" refType="w" fact="0.0161"/>
          <dgm:constr type="h" for="ch" forName="text_accent_13" refType="h" fact="0.0251"/>
          <dgm:constr type="l" for="ch" forName="image_13" refType="w" fact="0.7539"/>
          <dgm:constr type="t" for="ch" forName="image_13" refType="h" fact="0.1142"/>
          <dgm:constr type="w" for="ch" forName="image_13" refType="w" fact="0.1374"/>
          <dgm:constr type="h" for="ch" forName="image_13" refType="h" fact="0.2147"/>
          <dgm:constr type="l" for="ch" forName="image_accent_13" refType="w" fact="0.8426"/>
          <dgm:constr type="t" for="ch" forName="image_accent_13" refType="h" fact="0.2968"/>
          <dgm:constr type="w" for="ch" forName="image_accent_13" refType="w" fact="0.0161"/>
          <dgm:constr type="h" for="ch" forName="image_accent_13" refType="h" fact="0.0251"/>
          <dgm:constr type="l" for="ch" forName="text_14" refType="w" fact="0.864"/>
          <dgm:constr type="t" for="ch" forName="text_14" refType="h" fact="0.6774"/>
          <dgm:constr type="w" for="ch" forName="text_14" refType="w" fact="0.1341"/>
          <dgm:constr type="h" for="ch" forName="text_14" refType="h" fact="0.2095"/>
          <dgm:constr type="l" for="ch" forName="text_accent_14" refType="w" fact="0.9511"/>
          <dgm:constr type="t" for="ch" forName="text_accent_14" refType="h" fact="0.683"/>
          <dgm:constr type="w" for="ch" forName="text_accent_14" refType="w" fact="0.0161"/>
          <dgm:constr type="h" for="ch" forName="text_accent_14" refType="h" fact="0.0251"/>
          <dgm:constr type="l" for="ch" forName="image_14" refType="w" fact="0.8625"/>
          <dgm:constr type="t" for="ch" forName="image_14" refType="h" fact="0.4501"/>
          <dgm:constr type="w" for="ch" forName="image_14" refType="w" fact="0.1374"/>
          <dgm:constr type="h" for="ch" forName="image_14" refType="h" fact="0.2147"/>
          <dgm:constr type="l" for="ch" forName="image_accent_14" refType="w" fact="0.9512"/>
          <dgm:constr type="t" for="ch" forName="image_accent_14" refType="h" fact="0.6327"/>
          <dgm:constr type="w" for="ch" forName="image_accent_14" refType="w" fact="0.0161"/>
          <dgm:constr type="h" for="ch" forName="image_accent_14" refType="h" fact="0.0251"/>
          <dgm:constr type="l" for="ch" forName="text_15" refType="w" fact="0.8642"/>
          <dgm:constr type="t" for="ch" forName="text_15" refType="h" fact="0.2273"/>
          <dgm:constr type="w" for="ch" forName="text_15" refType="w" fact="0.1341"/>
          <dgm:constr type="h" for="ch" forName="text_15" refType="h" fact="0.2095"/>
          <dgm:constr type="l" for="ch" forName="text_accent_15" refType="w" fact="0.9512"/>
          <dgm:constr type="t" for="ch" forName="text_accent_15" refType="h" fact="0.233"/>
          <dgm:constr type="w" for="ch" forName="text_accent_15" refType="w" fact="0.0161"/>
          <dgm:constr type="h" for="ch" forName="text_accent_15" refType="h" fact="0.0251"/>
          <dgm:constr type="l" for="ch" forName="image_15" refType="w" fact="0.8626"/>
          <dgm:constr type="t" for="ch" forName="image_15" refType="h" fact="0"/>
          <dgm:constr type="w" for="ch" forName="image_15" refType="w" fact="0.1374"/>
          <dgm:constr type="h" for="ch" forName="image_15" refType="h" fact="0.2147"/>
          <dgm:constr type="l" for="ch" forName="image_accent_15" refType="w" fact="0.9513"/>
          <dgm:constr type="t" for="ch" forName="image_accent_15" refType="h" fact="0.1826"/>
          <dgm:constr type="w" for="ch" forName="image_accent_15" refType="w" fact="0.0161"/>
          <dgm:constr type="h" for="ch" forName="image_accent_15" refType="h" fact="0.0251"/>
        </dgm:constrLst>
      </dgm:if>
      <dgm:if name="Name17" axis="ch" ptType="node" func="cnt" op="equ" val="16">
        <dgm:alg type="composite">
          <dgm:param type="ar" val="2.0101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8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4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4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2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2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9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6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5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4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6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3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9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4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9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2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9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2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8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8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6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4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3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6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7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7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5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1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1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1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6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7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6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5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6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1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1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</dgm:constrLst>
      </dgm:if>
      <dgm:if name="Name18" axis="ch" ptType="node" func="cnt" op="equ" val="17">
        <dgm:alg type="composite">
          <dgm:param type="ar" val="2.0104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799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3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3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1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1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8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5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49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3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59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89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2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8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3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8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19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8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19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7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7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5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8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3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2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5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6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6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8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4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5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6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5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4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59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  <dgm:constr type="l" for="ch" forName="text_17" refType="w" fact="0.8776"/>
          <dgm:constr type="t" for="ch" forName="text_17" refType="h" fact="0.3388"/>
          <dgm:constr type="w" for="ch" forName="text_17" refType="w" fact="0.1209"/>
          <dgm:constr type="h" for="ch" forName="text_17" refType="h" fact="0.2095"/>
          <dgm:constr type="l" for="ch" forName="text_accent_17" refType="w" fact="0.9561"/>
          <dgm:constr type="t" for="ch" forName="text_accent_17" refType="h" fact="0.3445"/>
          <dgm:constr type="w" for="ch" forName="text_accent_17" refType="w" fact="0.0145"/>
          <dgm:constr type="h" for="ch" forName="text_accent_17" refType="h" fact="0.0251"/>
          <dgm:constr type="l" for="ch" forName="image_17" refType="w" fact="0.8761"/>
          <dgm:constr type="t" for="ch" forName="image_17" refType="h" fact="0.1115"/>
          <dgm:constr type="w" for="ch" forName="image_17" refType="w" fact="0.1239"/>
          <dgm:constr type="h" for="ch" forName="image_17" refType="h" fact="0.2147"/>
          <dgm:constr type="l" for="ch" forName="image_accent_17" refType="w" fact="0.9561"/>
          <dgm:constr type="t" for="ch" forName="image_accent_17" refType="h" fact="0.2941"/>
          <dgm:constr type="w" for="ch" forName="image_accent_17" refType="w" fact="0.0145"/>
          <dgm:constr type="h" for="ch" forName="image_accent_17" refType="h" fact="0.0251"/>
        </dgm:constrLst>
      </dgm:if>
      <dgm:if name="Name19" axis="ch" ptType="node" func="cnt" op="equ" val="18">
        <dgm:alg type="composite">
          <dgm:param type="ar" val="2.2083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21"/>
          <dgm:constr type="w" for="ch" forName="text_1" refType="w" fact="0.11"/>
          <dgm:constr type="h" for="ch" forName="text_1" refType="h" fact="0.2095"/>
          <dgm:constr type="l" for="ch" forName="text_accent_1" refType="w" fact="0.0922"/>
          <dgm:constr type="t" for="ch" forName="text_accent_1" refType="h" fact="0.4343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128"/>
          <dgm:constr type="h" for="ch" forName="image_1" refType="h" fact="0.2147"/>
          <dgm:constr type="l" for="ch" forName="image_accent_1" refType="w" fact="0.0728"/>
          <dgm:constr type="t" for="ch" forName="image_accent_1" refType="h" fact="0.411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21"/>
          <dgm:constr type="w" for="ch" forName="image_2" refType="w" fact="0.11"/>
          <dgm:constr type="h" for="ch" forName="image_2" refType="h" fact="0.2095"/>
          <dgm:constr type="l" for="ch" forName="image_accent_2" refType="w" fact="0.2687"/>
          <dgm:constr type="t" for="ch" forName="image_accent_2" refType="h" fact="0.4343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85"/>
          <dgm:constr type="w" for="ch" forName="text_2" refType="w" fact="0.1128"/>
          <dgm:constr type="h" for="ch" forName="text_2" refType="h" fact="0.2147"/>
          <dgm:constr type="l" for="ch" forName="text_accent_2" refType="w" fact="0.2493"/>
          <dgm:constr type="t" for="ch" forName="text_accent_2" refType="h" fact="0.411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07"/>
          <dgm:constr type="w" for="ch" forName="text_3" refType="w" fact="0.11"/>
          <dgm:constr type="h" for="ch" forName="text_3" refType="h" fact="0.2095"/>
          <dgm:constr type="l" for="ch" forName="text_accent_3" refType="w" fact="0.1612"/>
          <dgm:constr type="t" for="ch" forName="text_accent_3" refType="h" fact="0.1264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48"/>
          <dgm:constr type="w" for="ch" forName="image_3" refType="w" fact="0.1128"/>
          <dgm:constr type="h" for="ch" forName="image_3" refType="h" fact="0.2147"/>
          <dgm:constr type="l" for="ch" forName="image_accent_3" refType="w" fact="0.1812"/>
          <dgm:constr type="t" for="ch" forName="image_accent_3" refType="h" fact="0.0971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191"/>
          <dgm:constr type="w" for="ch" forName="text_4" refType="w" fact="0.11"/>
          <dgm:constr type="h" for="ch" forName="text_4" refType="h" fact="0.2095"/>
          <dgm:constr type="l" for="ch" forName="text_accent_4" refType="w" fact="0.3608"/>
          <dgm:constr type="t" for="ch" forName="text_accent_4" refType="h" fact="0.2101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01"/>
          <dgm:constr type="w" for="ch" forName="image_4" refType="w" fact="0.11"/>
          <dgm:constr type="h" for="ch" forName="image_4" refType="h" fact="0.2095"/>
          <dgm:constr type="l" for="ch" forName="image_accent_4" refType="w" fact="0.3796"/>
          <dgm:constr type="t" for="ch" forName="image_accent_4" refType="h" fact="0.2342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69"/>
          <dgm:constr type="w" for="ch" forName="text_5" refType="w" fact="0.11"/>
          <dgm:constr type="h" for="ch" forName="text_5" refType="h" fact="0.2095"/>
          <dgm:constr type="l" for="ch" forName="text_accent_5" refType="w" fact="0.4489"/>
          <dgm:constr type="t" for="ch" forName="text_accent_5" refType="h" fact="0.0974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73"/>
          <dgm:constr type="w" for="ch" forName="image_5" refType="w" fact="0.11"/>
          <dgm:constr type="h" for="ch" forName="image_5" refType="h" fact="0.2095"/>
          <dgm:constr type="l" for="ch" forName="image_accent_5" refType="w" fact="0.4677"/>
          <dgm:constr type="t" for="ch" forName="image_accent_5" refType="h" fact="0.1215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13"/>
          <dgm:constr type="w" for="ch" forName="text_6" refType="w" fact="0.11"/>
          <dgm:constr type="h" for="ch" forName="text_6" refType="h" fact="0.2095"/>
          <dgm:constr type="l" for="ch" forName="text_accent_6" refType="w" fact="0.4688"/>
          <dgm:constr type="t" for="ch" forName="text_accent_6" refType="h" fact="0.52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33"/>
          <dgm:constr type="w" for="ch" forName="image_6" refType="w" fact="0.11"/>
          <dgm:constr type="h" for="ch" forName="image_6" refType="h" fact="0.2095"/>
          <dgm:constr type="l" for="ch" forName="image_accent_6" refType="w" fact="0.4482"/>
          <dgm:constr type="t" for="ch" forName="image_accent_6" refType="h" fact="0.5447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68"/>
          <dgm:constr type="w" for="ch" forName="image_7" refType="w" fact="0.11"/>
          <dgm:constr type="h" for="ch" forName="image_7" refType="h" fact="0.2095"/>
          <dgm:constr type="l" for="ch" forName="image_accent_7" refType="w" fact="0.1607"/>
          <dgm:constr type="t" for="ch" forName="image_accent_7" refType="h" fact="0.5725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25"/>
          <dgm:constr type="w" for="ch" forName="text_7" refType="w" fact="0.1128"/>
          <dgm:constr type="h" for="ch" forName="text_7" refType="h" fact="0.2147"/>
          <dgm:constr type="l" for="ch" forName="text_accent_7" refType="w" fact="0.1814"/>
          <dgm:constr type="t" for="ch" forName="text_accent_7" refType="h" fact="0.5448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73"/>
          <dgm:constr type="w" for="ch" forName="image_8" refType="w" fact="0.11"/>
          <dgm:constr type="h" for="ch" forName="image_8" refType="h" fact="0.2095"/>
          <dgm:constr type="l" for="ch" forName="image_accent_8" refType="w" fact="0.537"/>
          <dgm:constr type="t" for="ch" forName="image_accent_8" refType="h" fact="0.6583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43"/>
          <dgm:constr type="w" for="ch" forName="text_8" refType="w" fact="0.11"/>
          <dgm:constr type="h" for="ch" forName="text_8" refType="h" fact="0.2095"/>
          <dgm:constr type="l" for="ch" forName="text_accent_8" refType="w" fact="0.557"/>
          <dgm:constr type="t" for="ch" forName="text_accent_8" refType="h" fact="0.6343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29"/>
          <dgm:constr type="w" for="ch" forName="image_9" refType="w" fact="0.11"/>
          <dgm:constr type="h" for="ch" forName="image_9" refType="h" fact="0.2095"/>
          <dgm:constr type="l" for="ch" forName="image_accent_9" refType="w" fact="0.6025"/>
          <dgm:constr type="t" for="ch" forName="image_accent_9" refType="h" fact="0.2347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17"/>
          <dgm:constr type="w" for="ch" forName="text_9" refType="w" fact="0.1128"/>
          <dgm:constr type="h" for="ch" forName="text_9" refType="h" fact="0.2147"/>
          <dgm:constr type="l" for="ch" forName="text_accent_9" refType="w" fact="0.6025"/>
          <dgm:constr type="t" for="ch" forName="text_accent_9" refType="h" fact="0.1844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73"/>
          <dgm:constr type="w" for="ch" forName="text_10" refType="w" fact="0.11"/>
          <dgm:constr type="h" for="ch" forName="text_10" refType="h" fact="0.2095"/>
          <dgm:constr type="l" for="ch" forName="text_accent_10" refType="w" fact="0.2917"/>
          <dgm:constr type="t" for="ch" forName="text_accent_10" refType="h" fact="0.746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2"/>
          <dgm:constr type="w" for="ch" forName="image_10" refType="w" fact="0.11"/>
          <dgm:constr type="h" for="ch" forName="image_10" refType="h" fact="0.2095"/>
          <dgm:constr type="l" for="ch" forName="image_accent_10" refType="w" fact="0.271"/>
          <dgm:constr type="t" for="ch" forName="image_accent_10" refType="h" fact="0.7707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5"/>
          <dgm:constr type="w" for="ch" forName="text_11" refType="w" fact="0.11"/>
          <dgm:constr type="h" for="ch" forName="text_11" refType="h" fact="0.2095"/>
          <dgm:constr type="l" for="ch" forName="text_accent_11" refType="w" fact="0.4452"/>
          <dgm:constr type="t" for="ch" forName="text_accent_11" refType="h" fact="0.8827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69"/>
          <dgm:constr type="w" for="ch" forName="image_11" refType="w" fact="0.1128"/>
          <dgm:constr type="h" for="ch" forName="image_11" refType="h" fact="0.2147"/>
          <dgm:constr type="l" for="ch" forName="image_accent_11" refType="w" fact="0.4258"/>
          <dgm:constr type="t" for="ch" forName="image_accent_11" refType="h" fact="0.8596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"/>
          <dgm:constr type="w" for="ch" forName="image_12" refType="w" fact="0.11"/>
          <dgm:constr type="h" for="ch" forName="image_12" refType="h" fact="0.2095"/>
          <dgm:constr type="l" for="ch" forName="image_accent_12" refType="w" fact="0.6454"/>
          <dgm:constr type="t" for="ch" forName="image_accent_12" refType="h" fact="0.7447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"/>
          <dgm:constr type="w" for="ch" forName="text_12" refType="w" fact="0.11"/>
          <dgm:constr type="h" for="ch" forName="text_12" refType="h" fact="0.2095"/>
          <dgm:constr type="l" for="ch" forName="text_accent_12" refType="w" fact="0.6248"/>
          <dgm:constr type="t" for="ch" forName="text_accent_12" refType="h" fact="0.7694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15"/>
          <dgm:constr type="w" for="ch" forName="text_13" refType="w" fact="0.11"/>
          <dgm:constr type="h" for="ch" forName="text_13" refType="h" fact="0.2095"/>
          <dgm:constr type="l" for="ch" forName="text_accent_13" refType="w" fact="0.6915"/>
          <dgm:constr type="t" for="ch" forName="text_accent_13" refType="h" fact="0.3472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42"/>
          <dgm:constr type="w" for="ch" forName="image_13" refType="w" fact="0.1128"/>
          <dgm:constr type="h" for="ch" forName="image_13" refType="h" fact="0.2147"/>
          <dgm:constr type="l" for="ch" forName="image_accent_13" refType="w" fact="0.6915"/>
          <dgm:constr type="t" for="ch" forName="image_accent_13" refType="h" fact="0.296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4"/>
          <dgm:constr type="w" for="ch" forName="text_14" refType="w" fact="0.11"/>
          <dgm:constr type="h" for="ch" forName="text_14" refType="h" fact="0.2095"/>
          <dgm:constr type="l" for="ch" forName="text_accent_14" refType="w" fact="0.7805"/>
          <dgm:constr type="t" for="ch" forName="text_accent_14" refType="h" fact="0.683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01"/>
          <dgm:constr type="w" for="ch" forName="image_14" refType="w" fact="0.1128"/>
          <dgm:constr type="h" for="ch" forName="image_14" refType="h" fact="0.2147"/>
          <dgm:constr type="l" for="ch" forName="image_accent_14" refType="w" fact="0.7811"/>
          <dgm:constr type="t" for="ch" forName="image_accent_14" refType="h" fact="0.6327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73"/>
          <dgm:constr type="w" for="ch" forName="text_15" refType="w" fact="0.11"/>
          <dgm:constr type="h" for="ch" forName="text_15" refType="h" fact="0.2095"/>
          <dgm:constr type="l" for="ch" forName="text_accent_15" refType="w" fact="0.7806"/>
          <dgm:constr type="t" for="ch" forName="text_accent_15" refType="h" fact="0.23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"/>
          <dgm:constr type="w" for="ch" forName="image_15" refType="w" fact="0.1128"/>
          <dgm:constr type="h" for="ch" forName="image_15" refType="h" fact="0.2147"/>
          <dgm:constr type="l" for="ch" forName="image_accent_15" refType="w" fact="0.7807"/>
          <dgm:constr type="t" for="ch" forName="image_accent_15" refType="h" fact="0.1826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5"/>
          <dgm:constr type="w" for="ch" forName="text_16" refType="w" fact="0.11"/>
          <dgm:constr type="h" for="ch" forName="text_16" refType="h" fact="0.2095"/>
          <dgm:constr type="l" for="ch" forName="text_accent_16" refType="w" fact="0.8703"/>
          <dgm:constr type="t" for="ch" forName="text_accent_16" refType="h" fact="0.7952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22"/>
          <dgm:constr type="w" for="ch" forName="image_16" refType="w" fact="0.1128"/>
          <dgm:constr type="h" for="ch" forName="image_16" refType="h" fact="0.2147"/>
          <dgm:constr type="l" for="ch" forName="image_accent_16" refType="w" fact="0.8703"/>
          <dgm:constr type="t" for="ch" forName="image_accent_16" refType="h" fact="0.7449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88"/>
          <dgm:constr type="w" for="ch" forName="text_17" refType="w" fact="0.11"/>
          <dgm:constr type="h" for="ch" forName="text_17" refType="h" fact="0.2095"/>
          <dgm:constr type="l" for="ch" forName="text_accent_17" refType="w" fact="0.8704"/>
          <dgm:constr type="t" for="ch" forName="text_accent_17" refType="h" fact="0.3445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15"/>
          <dgm:constr type="w" for="ch" forName="image_17" refType="w" fact="0.1128"/>
          <dgm:constr type="h" for="ch" forName="image_17" refType="h" fact="0.2147"/>
          <dgm:constr type="l" for="ch" forName="image_accent_17" refType="w" fact="0.8704"/>
          <dgm:constr type="t" for="ch" forName="image_accent_17" refType="h" fact="0.2941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2"/>
          <dgm:constr type="w" for="ch" forName="image_18" refType="w" fact="0.11"/>
          <dgm:constr type="h" for="ch" forName="image_18" refType="h" fact="0.2095"/>
          <dgm:constr type="l" for="ch" forName="image_accent_18" refType="w" fact="0.96"/>
          <dgm:constr type="t" for="ch" forName="image_accent_18" refType="h" fact="0.6829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"/>
          <dgm:constr type="w" for="ch" forName="text_18" refType="w" fact="0.1128"/>
          <dgm:constr type="h" for="ch" forName="text_18" refType="h" fact="0.2147"/>
          <dgm:constr type="l" for="ch" forName="text_accent_18" refType="w" fact="0.96"/>
          <dgm:constr type="t" for="ch" forName="text_accent_18" refType="h" fact="0.6326"/>
          <dgm:constr type="w" for="ch" forName="text_accent_18" refType="w" fact="0.0132"/>
          <dgm:constr type="h" for="ch" forName="text_accent_18" refType="h" fact="0.0251"/>
        </dgm:constrLst>
      </dgm:if>
      <dgm:if name="Name20" axis="ch" ptType="node" func="cnt" op="equ" val="19">
        <dgm:alg type="composite">
          <dgm:param type="ar" val="2.2045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32"/>
          <dgm:constr type="w" for="ch" forName="text_1" refType="w" fact="0.11"/>
          <dgm:constr type="h" for="ch" forName="text_1" refType="h" fact="0.2091"/>
          <dgm:constr type="l" for="ch" forName="text_accent_1" refType="w" fact="0.0922"/>
          <dgm:constr type="t" for="ch" forName="text_accent_1" refType="h" fact="0.4352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98"/>
          <dgm:constr type="w" for="ch" forName="image_1" refType="w" fact="0.1128"/>
          <dgm:constr type="h" for="ch" forName="image_1" refType="h" fact="0.2143"/>
          <dgm:constr type="l" for="ch" forName="image_accent_1" refType="w" fact="0.0728"/>
          <dgm:constr type="t" for="ch" forName="image_accent_1" refType="h" fact="0.412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32"/>
          <dgm:constr type="w" for="ch" forName="image_2" refType="w" fact="0.11"/>
          <dgm:constr type="h" for="ch" forName="image_2" refType="h" fact="0.2091"/>
          <dgm:constr type="l" for="ch" forName="image_accent_2" refType="w" fact="0.2687"/>
          <dgm:constr type="t" for="ch" forName="image_accent_2" refType="h" fact="0.4352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98"/>
          <dgm:constr type="w" for="ch" forName="text_2" refType="w" fact="0.1128"/>
          <dgm:constr type="h" for="ch" forName="text_2" refType="h" fact="0.2143"/>
          <dgm:constr type="l" for="ch" forName="text_accent_2" refType="w" fact="0.2493"/>
          <dgm:constr type="t" for="ch" forName="text_accent_2" refType="h" fact="0.412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22"/>
          <dgm:constr type="w" for="ch" forName="text_3" refType="w" fact="0.11"/>
          <dgm:constr type="h" for="ch" forName="text_3" refType="h" fact="0.2091"/>
          <dgm:constr type="l" for="ch" forName="text_accent_3" refType="w" fact="0.1612"/>
          <dgm:constr type="t" for="ch" forName="text_accent_3" refType="h" fact="0.1279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65"/>
          <dgm:constr type="w" for="ch" forName="image_3" refType="w" fact="0.1128"/>
          <dgm:constr type="h" for="ch" forName="image_3" refType="h" fact="0.2143"/>
          <dgm:constr type="l" for="ch" forName="image_accent_3" refType="w" fact="0.1812"/>
          <dgm:constr type="t" for="ch" forName="image_accent_3" refType="h" fact="0.0986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206"/>
          <dgm:constr type="w" for="ch" forName="text_4" refType="w" fact="0.11"/>
          <dgm:constr type="h" for="ch" forName="text_4" refType="h" fact="0.2091"/>
          <dgm:constr type="l" for="ch" forName="text_accent_4" refType="w" fact="0.3608"/>
          <dgm:constr type="t" for="ch" forName="text_accent_4" refType="h" fact="0.2115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14"/>
          <dgm:constr type="w" for="ch" forName="image_4" refType="w" fact="0.11"/>
          <dgm:constr type="h" for="ch" forName="image_4" refType="h" fact="0.2091"/>
          <dgm:constr type="l" for="ch" forName="image_accent_4" refType="w" fact="0.3796"/>
          <dgm:constr type="t" for="ch" forName="image_accent_4" refType="h" fact="0.2355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86"/>
          <dgm:constr type="w" for="ch" forName="text_5" refType="w" fact="0.11"/>
          <dgm:constr type="h" for="ch" forName="text_5" refType="h" fact="0.2091"/>
          <dgm:constr type="l" for="ch" forName="text_accent_5" refType="w" fact="0.4489"/>
          <dgm:constr type="t" for="ch" forName="text_accent_5" refType="h" fact="0.0989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88"/>
          <dgm:constr type="w" for="ch" forName="image_5" refType="w" fact="0.11"/>
          <dgm:constr type="h" for="ch" forName="image_5" refType="h" fact="0.2091"/>
          <dgm:constr type="l" for="ch" forName="image_accent_5" refType="w" fact="0.4677"/>
          <dgm:constr type="t" for="ch" forName="image_accent_5" refType="h" fact="0.123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24"/>
          <dgm:constr type="w" for="ch" forName="text_6" refType="w" fact="0.11"/>
          <dgm:constr type="h" for="ch" forName="text_6" refType="h" fact="0.2091"/>
          <dgm:constr type="l" for="ch" forName="text_accent_6" refType="w" fact="0.4688"/>
          <dgm:constr type="t" for="ch" forName="text_accent_6" refType="h" fact="0.5208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42"/>
          <dgm:constr type="w" for="ch" forName="image_6" refType="w" fact="0.11"/>
          <dgm:constr type="h" for="ch" forName="image_6" refType="h" fact="0.2091"/>
          <dgm:constr type="l" for="ch" forName="image_accent_6" refType="w" fact="0.4482"/>
          <dgm:constr type="t" for="ch" forName="image_accent_6" refType="h" fact="0.5455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76"/>
          <dgm:constr type="w" for="ch" forName="image_7" refType="w" fact="0.11"/>
          <dgm:constr type="h" for="ch" forName="image_7" refType="h" fact="0.2091"/>
          <dgm:constr type="l" for="ch" forName="image_accent_7" refType="w" fact="0.1607"/>
          <dgm:constr type="t" for="ch" forName="image_accent_7" refType="h" fact="0.5732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34"/>
          <dgm:constr type="w" for="ch" forName="text_7" refType="w" fact="0.1128"/>
          <dgm:constr type="h" for="ch" forName="text_7" refType="h" fact="0.2143"/>
          <dgm:constr type="l" for="ch" forName="text_accent_7" refType="w" fact="0.1814"/>
          <dgm:constr type="t" for="ch" forName="text_accent_7" refType="h" fact="0.5456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8"/>
          <dgm:constr type="w" for="ch" forName="image_8" refType="w" fact="0.11"/>
          <dgm:constr type="h" for="ch" forName="image_8" refType="h" fact="0.2091"/>
          <dgm:constr type="l" for="ch" forName="image_accent_8" refType="w" fact="0.537"/>
          <dgm:constr type="t" for="ch" forName="image_accent_8" refType="h" fact="0.6589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52"/>
          <dgm:constr type="w" for="ch" forName="text_8" refType="w" fact="0.11"/>
          <dgm:constr type="h" for="ch" forName="text_8" refType="h" fact="0.2091"/>
          <dgm:constr type="l" for="ch" forName="text_accent_8" refType="w" fact="0.557"/>
          <dgm:constr type="t" for="ch" forName="text_accent_8" refType="h" fact="0.6349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304"/>
          <dgm:constr type="w" for="ch" forName="image_9" refType="w" fact="0.11"/>
          <dgm:constr type="h" for="ch" forName="image_9" refType="h" fact="0.2091"/>
          <dgm:constr type="l" for="ch" forName="image_accent_9" refType="w" fact="0.6025"/>
          <dgm:constr type="t" for="ch" forName="image_accent_9" refType="h" fact="0.236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34"/>
          <dgm:constr type="w" for="ch" forName="text_9" refType="w" fact="0.1128"/>
          <dgm:constr type="h" for="ch" forName="text_9" refType="h" fact="0.2143"/>
          <dgm:constr type="l" for="ch" forName="text_accent_9" refType="w" fact="0.6025"/>
          <dgm:constr type="t" for="ch" forName="text_accent_9" refType="h" fact="0.1858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8"/>
          <dgm:constr type="w" for="ch" forName="text_10" refType="w" fact="0.11"/>
          <dgm:constr type="h" for="ch" forName="text_10" refType="h" fact="0.2091"/>
          <dgm:constr type="l" for="ch" forName="text_accent_10" refType="w" fact="0.2917"/>
          <dgm:constr type="t" for="ch" forName="text_accent_10" refType="h" fact="0.7464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8"/>
          <dgm:constr type="w" for="ch" forName="image_10" refType="w" fact="0.11"/>
          <dgm:constr type="h" for="ch" forName="image_10" refType="h" fact="0.2091"/>
          <dgm:constr type="l" for="ch" forName="image_accent_10" refType="w" fact="0.271"/>
          <dgm:constr type="t" for="ch" forName="image_accent_10" refType="h" fact="0.7711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9"/>
          <dgm:constr type="w" for="ch" forName="text_11" refType="w" fact="0.11"/>
          <dgm:constr type="h" for="ch" forName="text_11" refType="h" fact="0.2091"/>
          <dgm:constr type="l" for="ch" forName="text_accent_11" refType="w" fact="0.4452"/>
          <dgm:constr type="t" for="ch" forName="text_accent_11" refType="h" fact="0.8829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75"/>
          <dgm:constr type="w" for="ch" forName="image_11" refType="w" fact="0.1128"/>
          <dgm:constr type="h" for="ch" forName="image_11" refType="h" fact="0.2143"/>
          <dgm:constr type="l" for="ch" forName="image_accent_11" refType="w" fact="0.4258"/>
          <dgm:constr type="t" for="ch" forName="image_accent_11" refType="h" fact="0.8598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7"/>
          <dgm:constr type="w" for="ch" forName="image_12" refType="w" fact="0.11"/>
          <dgm:constr type="h" for="ch" forName="image_12" refType="h" fact="0.2091"/>
          <dgm:constr type="l" for="ch" forName="image_accent_12" refType="w" fact="0.6454"/>
          <dgm:constr type="t" for="ch" forName="image_accent_12" refType="h" fact="0.7451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5"/>
          <dgm:constr type="w" for="ch" forName="text_12" refType="w" fact="0.11"/>
          <dgm:constr type="h" for="ch" forName="text_12" refType="h" fact="0.2091"/>
          <dgm:constr type="l" for="ch" forName="text_accent_12" refType="w" fact="0.6248"/>
          <dgm:constr type="t" for="ch" forName="text_accent_12" refType="h" fact="0.7698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26"/>
          <dgm:constr type="w" for="ch" forName="text_13" refType="w" fact="0.11"/>
          <dgm:constr type="h" for="ch" forName="text_13" refType="h" fact="0.2091"/>
          <dgm:constr type="l" for="ch" forName="text_accent_13" refType="w" fact="0.6915"/>
          <dgm:constr type="t" for="ch" forName="text_accent_13" refType="h" fact="0.3483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57"/>
          <dgm:constr type="w" for="ch" forName="image_13" refType="w" fact="0.1128"/>
          <dgm:constr type="h" for="ch" forName="image_13" refType="h" fact="0.2143"/>
          <dgm:constr type="l" for="ch" forName="image_accent_13" refType="w" fact="0.6915"/>
          <dgm:constr type="t" for="ch" forName="image_accent_13" refType="h" fact="0.29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9"/>
          <dgm:constr type="w" for="ch" forName="text_14" refType="w" fact="0.11"/>
          <dgm:constr type="h" for="ch" forName="text_14" refType="h" fact="0.2091"/>
          <dgm:constr type="l" for="ch" forName="text_accent_14" refType="w" fact="0.7805"/>
          <dgm:constr type="t" for="ch" forName="text_accent_14" refType="h" fact="0.6836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1"/>
          <dgm:constr type="w" for="ch" forName="image_14" refType="w" fact="0.1128"/>
          <dgm:constr type="h" for="ch" forName="image_14" refType="h" fact="0.2143"/>
          <dgm:constr type="l" for="ch" forName="image_accent_14" refType="w" fact="0.7811"/>
          <dgm:constr type="t" for="ch" forName="image_accent_14" refType="h" fact="0.6333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86"/>
          <dgm:constr type="w" for="ch" forName="text_15" refType="w" fact="0.11"/>
          <dgm:constr type="h" for="ch" forName="text_15" refType="h" fact="0.2091"/>
          <dgm:constr type="l" for="ch" forName="text_accent_15" refType="w" fact="0.7806"/>
          <dgm:constr type="t" for="ch" forName="text_accent_15" refType="h" fact="0.234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.0017"/>
          <dgm:constr type="w" for="ch" forName="image_15" refType="w" fact="0.1128"/>
          <dgm:constr type="h" for="ch" forName="image_15" refType="h" fact="0.2143"/>
          <dgm:constr type="l" for="ch" forName="image_accent_15" refType="w" fact="0.7807"/>
          <dgm:constr type="t" for="ch" forName="image_accent_15" refType="h" fact="0.184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9"/>
          <dgm:constr type="w" for="ch" forName="text_16" refType="w" fact="0.11"/>
          <dgm:constr type="h" for="ch" forName="text_16" refType="h" fact="0.2091"/>
          <dgm:constr type="l" for="ch" forName="text_accent_16" refType="w" fact="0.8703"/>
          <dgm:constr type="t" for="ch" forName="text_accent_16" refType="h" fact="0.7955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3"/>
          <dgm:constr type="w" for="ch" forName="image_16" refType="w" fact="0.1128"/>
          <dgm:constr type="h" for="ch" forName="image_16" refType="h" fact="0.2143"/>
          <dgm:constr type="l" for="ch" forName="image_accent_16" refType="w" fact="0.8703"/>
          <dgm:constr type="t" for="ch" forName="image_accent_16" refType="h" fact="0.7453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99"/>
          <dgm:constr type="w" for="ch" forName="text_17" refType="w" fact="0.11"/>
          <dgm:constr type="h" for="ch" forName="text_17" refType="h" fact="0.2091"/>
          <dgm:constr type="l" for="ch" forName="text_accent_17" refType="w" fact="0.8704"/>
          <dgm:constr type="t" for="ch" forName="text_accent_17" refType="h" fact="0.3456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3"/>
          <dgm:constr type="w" for="ch" forName="image_17" refType="w" fact="0.1128"/>
          <dgm:constr type="h" for="ch" forName="image_17" refType="h" fact="0.2143"/>
          <dgm:constr type="l" for="ch" forName="image_accent_17" refType="w" fact="0.8704"/>
          <dgm:constr type="t" for="ch" forName="image_accent_17" refType="h" fact="0.2953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8"/>
          <dgm:constr type="w" for="ch" forName="image_18" refType="w" fact="0.11"/>
          <dgm:constr type="h" for="ch" forName="image_18" refType="h" fact="0.2091"/>
          <dgm:constr type="l" for="ch" forName="image_accent_18" refType="w" fact="0.96"/>
          <dgm:constr type="t" for="ch" forName="image_accent_18" refType="h" fact="0.6835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09"/>
          <dgm:constr type="w" for="ch" forName="text_18" refType="w" fact="0.1128"/>
          <dgm:constr type="h" for="ch" forName="text_18" refType="h" fact="0.2143"/>
          <dgm:constr type="l" for="ch" forName="text_accent_18" refType="w" fact="0.96"/>
          <dgm:constr type="t" for="ch" forName="text_accent_18" refType="h" fact="0.6332"/>
          <dgm:constr type="w" for="ch" forName="text_accent_18" refType="w" fact="0.0132"/>
          <dgm:constr type="h" for="ch" forName="text_accent_18" refType="h" fact="0.0251"/>
          <dgm:constr type="l" for="ch" forName="text_19" refType="w" fact="0.8885"/>
          <dgm:constr type="t" for="ch" forName="text_19" refType="h" fact="0.2269"/>
          <dgm:constr type="w" for="ch" forName="text_19" refType="w" fact="0.11"/>
          <dgm:constr type="h" for="ch" forName="text_19" refType="h" fact="0.2091"/>
          <dgm:constr type="l" for="ch" forName="text_accent_19" refType="w" fact="0.96"/>
          <dgm:constr type="t" for="ch" forName="text_accent_19" refType="h" fact="0.2326"/>
          <dgm:constr type="w" for="ch" forName="text_accent_19" refType="w" fact="0.0132"/>
          <dgm:constr type="h" for="ch" forName="text_accent_19" refType="h" fact="0.0251"/>
          <dgm:constr type="l" for="ch" forName="image_19" refType="w" fact="0.8872"/>
          <dgm:constr type="t" for="ch" forName="image_19" refType="h" fact="0"/>
          <dgm:constr type="w" for="ch" forName="image_19" refType="w" fact="0.1128"/>
          <dgm:constr type="h" for="ch" forName="image_19" refType="h" fact="0.2143"/>
          <dgm:constr type="l" for="ch" forName="image_accent_19" refType="w" fact="0.96"/>
          <dgm:constr type="t" for="ch" forName="image_accent_19" refType="h" fact="0.1823"/>
          <dgm:constr type="w" for="ch" forName="image_accent_19" refType="w" fact="0.0132"/>
          <dgm:constr type="h" for="ch" forName="image_accent_19" refType="h" fact="0.0251"/>
        </dgm:constrLst>
      </dgm:if>
      <dgm:if name="Name21" axis="ch" ptType="node" func="cnt" op="equ" val="20">
        <dgm:alg type="composite">
          <dgm:param type="ar" val="2.2055"/>
        </dgm:alg>
        <dgm:constrLst>
          <dgm:constr type="primFontSz" for="des" ptType="node" op="equ" val="65"/>
          <dgm:constr type="l" for="ch" forName="text_1" refType="w" fact="0.0913"/>
          <dgm:constr type="t" for="ch" forName="text_1" refType="h" fact="0.3428"/>
          <dgm:constr type="w" for="ch" forName="text_1" refType="w" fact="0.1098"/>
          <dgm:constr type="h" for="ch" forName="text_1" refType="h" fact="0.2089"/>
          <dgm:constr type="l" for="ch" forName="text_accent_1" refType="w" fact="0.0937"/>
          <dgm:constr type="t" for="ch" forName="text_accent_1" refType="h" fact="0.4347"/>
          <dgm:constr type="w" for="ch" forName="text_accent_1" refType="w" fact="0.0132"/>
          <dgm:constr type="h" for="ch" forName="text_accent_1" refType="h" fact="0.025"/>
          <dgm:constr type="l" for="ch" forName="image_1" refType="w" fact="0.0016"/>
          <dgm:constr type="t" for="ch" forName="image_1" refType="h" fact="0.2295"/>
          <dgm:constr type="w" for="ch" forName="image_1" refType="w" fact="0.1126"/>
          <dgm:constr type="h" for="ch" forName="image_1" refType="h" fact="0.2141"/>
          <dgm:constr type="l" for="ch" forName="image_accent_1" refType="w" fact="0.0743"/>
          <dgm:constr type="t" for="ch" forName="image_accent_1" refType="h" fact="0.4116"/>
          <dgm:constr type="w" for="ch" forName="image_accent_1" refType="w" fact="0.0132"/>
          <dgm:constr type="h" for="ch" forName="image_accent_1" refType="h" fact="0.025"/>
          <dgm:constr type="l" for="ch" forName="image_2" refType="w" fact="0.2675"/>
          <dgm:constr type="t" for="ch" forName="image_2" refType="h" fact="0.3428"/>
          <dgm:constr type="w" for="ch" forName="image_2" refType="w" fact="0.1098"/>
          <dgm:constr type="h" for="ch" forName="image_2" refType="h" fact="0.2089"/>
          <dgm:constr type="l" for="ch" forName="image_accent_2" refType="w" fact="0.2699"/>
          <dgm:constr type="t" for="ch" forName="image_accent_2" refType="h" fact="0.4347"/>
          <dgm:constr type="w" for="ch" forName="image_accent_2" refType="w" fact="0.0132"/>
          <dgm:constr type="h" for="ch" forName="image_accent_2" refType="h" fact="0.025"/>
          <dgm:constr type="l" for="ch" forName="text_2" refType="w" fact="0.1779"/>
          <dgm:constr type="t" for="ch" forName="text_2" refType="h" fact="0.2295"/>
          <dgm:constr type="w" for="ch" forName="text_2" refType="w" fact="0.1126"/>
          <dgm:constr type="h" for="ch" forName="text_2" refType="h" fact="0.2141"/>
          <dgm:constr type="l" for="ch" forName="text_accent_2" refType="w" fact="0.2505"/>
          <dgm:constr type="t" for="ch" forName="text_accent_2" refType="h" fact="0.4116"/>
          <dgm:constr type="w" for="ch" forName="text_accent_2" refType="w" fact="0.0132"/>
          <dgm:constr type="h" for="ch" forName="text_accent_2" refType="h" fact="0.025"/>
          <dgm:constr type="l" for="ch" forName="text_3" refType="w" fact="0.0912"/>
          <dgm:constr type="t" for="ch" forName="text_3" refType="h" fact="0.1221"/>
          <dgm:constr type="w" for="ch" forName="text_3" refType="w" fact="0.1098"/>
          <dgm:constr type="h" for="ch" forName="text_3" refType="h" fact="0.2089"/>
          <dgm:constr type="l" for="ch" forName="text_accent_3" refType="w" fact="0.1626"/>
          <dgm:constr type="t" for="ch" forName="text_accent_3" refType="h" fact="0.1277"/>
          <dgm:constr type="w" for="ch" forName="text_accent_3" refType="w" fact="0.0132"/>
          <dgm:constr type="h" for="ch" forName="text_accent_3" refType="h" fact="0.025"/>
          <dgm:constr type="l" for="ch" forName="image_3" refType="w" fact="0.1779"/>
          <dgm:constr type="t" for="ch" forName="image_3" refType="h" fact="0.0065"/>
          <dgm:constr type="w" for="ch" forName="image_3" refType="w" fact="0.1126"/>
          <dgm:constr type="h" for="ch" forName="image_3" refType="h" fact="0.2141"/>
          <dgm:constr type="l" for="ch" forName="image_accent_3" refType="w" fact="0.1825"/>
          <dgm:constr type="t" for="ch" forName="image_accent_3" refType="h" fact="0.0985"/>
          <dgm:constr type="w" for="ch" forName="image_accent_3" refType="w" fact="0.0132"/>
          <dgm:constr type="h" for="ch" forName="image_accent_3" refType="h" fact="0.025"/>
          <dgm:constr type="l" for="ch" forName="text_4" refType="w" fact="0.2674"/>
          <dgm:constr type="t" for="ch" forName="text_4" refType="h" fact="0.1204"/>
          <dgm:constr type="w" for="ch" forName="text_4" refType="w" fact="0.1098"/>
          <dgm:constr type="h" for="ch" forName="text_4" refType="h" fact="0.2089"/>
          <dgm:constr type="l" for="ch" forName="text_accent_4" refType="w" fact="0.3618"/>
          <dgm:constr type="t" for="ch" forName="text_accent_4" refType="h" fact="0.2112"/>
          <dgm:constr type="w" for="ch" forName="text_accent_4" refType="w" fact="0.0132"/>
          <dgm:constr type="h" for="ch" forName="text_accent_4" refType="h" fact="0.025"/>
          <dgm:constr type="l" for="ch" forName="image_4" refType="w" fact="0.3555"/>
          <dgm:constr type="t" for="ch" forName="image_4" refType="h" fact="0.2311"/>
          <dgm:constr type="w" for="ch" forName="image_4" refType="w" fact="0.1098"/>
          <dgm:constr type="h" for="ch" forName="image_4" refType="h" fact="0.2089"/>
          <dgm:constr type="l" for="ch" forName="image_accent_4" refType="w" fact="0.3806"/>
          <dgm:constr type="t" for="ch" forName="image_accent_4" refType="h" fact="0.2353"/>
          <dgm:constr type="w" for="ch" forName="image_accent_4" refType="w" fact="0.0132"/>
          <dgm:constr type="h" for="ch" forName="image_accent_4" refType="h" fact="0.025"/>
          <dgm:constr type="l" for="ch" forName="text_5" refType="w" fact="0.3553"/>
          <dgm:constr type="t" for="ch" forName="text_5" refType="h" fact="0.0086"/>
          <dgm:constr type="w" for="ch" forName="text_5" refType="w" fact="0.1098"/>
          <dgm:constr type="h" for="ch" forName="text_5" refType="h" fact="0.2089"/>
          <dgm:constr type="l" for="ch" forName="text_accent_5" refType="w" fact="0.4498"/>
          <dgm:constr type="t" for="ch" forName="text_accent_5" refType="h" fact="0.0988"/>
          <dgm:constr type="w" for="ch" forName="text_accent_5" refType="w" fact="0.0132"/>
          <dgm:constr type="h" for="ch" forName="text_accent_5" refType="h" fact="0.025"/>
          <dgm:constr type="l" for="ch" forName="image_5" refType="w" fact="0.4435"/>
          <dgm:constr type="t" for="ch" forName="image_5" refType="h" fact="0.1187"/>
          <dgm:constr type="w" for="ch" forName="image_5" refType="w" fact="0.1098"/>
          <dgm:constr type="h" for="ch" forName="image_5" refType="h" fact="0.2089"/>
          <dgm:constr type="l" for="ch" forName="image_accent_5" refType="w" fact="0.4686"/>
          <dgm:constr type="t" for="ch" forName="image_accent_5" refType="h" fact="0.1228"/>
          <dgm:constr type="w" for="ch" forName="image_accent_5" refType="w" fact="0.0132"/>
          <dgm:constr type="h" for="ch" forName="image_accent_5" refType="h" fact="0.025"/>
          <dgm:constr type="l" for="ch" forName="text_6" refType="w" fact="0.4438"/>
          <dgm:constr type="t" for="ch" forName="text_6" refType="h" fact="0.342"/>
          <dgm:constr type="w" for="ch" forName="text_6" refType="w" fact="0.1098"/>
          <dgm:constr type="h" for="ch" forName="text_6" refType="h" fact="0.2089"/>
          <dgm:constr type="l" for="ch" forName="text_accent_6" refType="w" fact="0.4697"/>
          <dgm:constr type="t" for="ch" forName="text_accent_6" refType="h" fact="0.5202"/>
          <dgm:constr type="w" for="ch" forName="text_accent_6" refType="w" fact="0.0132"/>
          <dgm:constr type="h" for="ch" forName="text_accent_6" refType="h" fact="0.025"/>
          <dgm:constr type="l" for="ch" forName="image_6" refType="w" fact="0.3555"/>
          <dgm:constr type="t" for="ch" forName="image_6" refType="h" fact="0.4537"/>
          <dgm:constr type="w" for="ch" forName="image_6" refType="w" fact="0.1098"/>
          <dgm:constr type="h" for="ch" forName="image_6" refType="h" fact="0.2089"/>
          <dgm:constr type="l" for="ch" forName="image_accent_6" refType="w" fact="0.4491"/>
          <dgm:constr type="t" for="ch" forName="image_accent_6" refType="h" fact="0.5448"/>
          <dgm:constr type="w" for="ch" forName="image_accent_6" refType="w" fact="0.0132"/>
          <dgm:constr type="h" for="ch" forName="image_accent_6" refType="h" fact="0.025"/>
          <dgm:constr type="l" for="ch" forName="image_7" refType="w" fact="0.0907"/>
          <dgm:constr type="t" for="ch" forName="image_7" refType="h" fact="0.5669"/>
          <dgm:constr type="w" for="ch" forName="image_7" refType="w" fact="0.1098"/>
          <dgm:constr type="h" for="ch" forName="image_7" refType="h" fact="0.2089"/>
          <dgm:constr type="l" for="ch" forName="image_accent_7" refType="w" fact="0.1621"/>
          <dgm:constr type="t" for="ch" forName="image_accent_7" refType="h" fact="0.5726"/>
          <dgm:constr type="w" for="ch" forName="image_accent_7" refType="w" fact="0.0132"/>
          <dgm:constr type="h" for="ch" forName="image_accent_7" refType="h" fact="0.025"/>
          <dgm:constr type="l" for="ch" forName="text_7" refType="w" fact="0.1781"/>
          <dgm:constr type="t" for="ch" forName="text_7" refType="h" fact="0.4528"/>
          <dgm:constr type="w" for="ch" forName="text_7" refType="w" fact="0.1126"/>
          <dgm:constr type="h" for="ch" forName="text_7" refType="h" fact="0.2141"/>
          <dgm:constr type="l" for="ch" forName="text_accent_7" refType="w" fact="0.1827"/>
          <dgm:constr type="t" for="ch" forName="text_accent_7" refType="h" fact="0.5449"/>
          <dgm:constr type="w" for="ch" forName="text_accent_7" refType="w" fact="0.0132"/>
          <dgm:constr type="h" for="ch" forName="text_accent_7" refType="h" fact="0.025"/>
          <dgm:constr type="l" for="ch" forName="image_8" refType="w" fact="0.4433"/>
          <dgm:constr type="t" for="ch" forName="image_8" refType="h" fact="0.5673"/>
          <dgm:constr type="w" for="ch" forName="image_8" refType="w" fact="0.1098"/>
          <dgm:constr type="h" for="ch" forName="image_8" refType="h" fact="0.2089"/>
          <dgm:constr type="l" for="ch" forName="image_accent_8" refType="w" fact="0.5378"/>
          <dgm:constr type="t" for="ch" forName="image_accent_8" refType="h" fact="0.6581"/>
          <dgm:constr type="w" for="ch" forName="image_accent_8" refType="w" fact="0.0132"/>
          <dgm:constr type="h" for="ch" forName="image_accent_8" refType="h" fact="0.025"/>
          <dgm:constr type="l" for="ch" forName="text_8" refType="w" fact="0.5318"/>
          <dgm:constr type="t" for="ch" forName="text_8" refType="h" fact="0.4546"/>
          <dgm:constr type="w" for="ch" forName="text_8" refType="w" fact="0.1098"/>
          <dgm:constr type="h" for="ch" forName="text_8" refType="h" fact="0.2089"/>
          <dgm:constr type="l" for="ch" forName="text_accent_8" refType="w" fact="0.5577"/>
          <dgm:constr type="t" for="ch" forName="text_accent_8" refType="h" fact="0.6342"/>
          <dgm:constr type="w" for="ch" forName="text_accent_8" refType="w" fact="0.0132"/>
          <dgm:constr type="h" for="ch" forName="text_accent_8" refType="h" fact="0.025"/>
          <dgm:constr type="l" for="ch" forName="image_9" refType="w" fact="0.5318"/>
          <dgm:constr type="t" for="ch" forName="image_9" refType="h" fact="0.2301"/>
          <dgm:constr type="w" for="ch" forName="image_9" refType="w" fact="0.1098"/>
          <dgm:constr type="h" for="ch" forName="image_9" refType="h" fact="0.2089"/>
          <dgm:constr type="l" for="ch" forName="image_accent_9" refType="w" fact="0.6031"/>
          <dgm:constr type="t" for="ch" forName="image_accent_9" refType="h" fact="0.2357"/>
          <dgm:constr type="w" for="ch" forName="image_accent_9" refType="w" fact="0.0132"/>
          <dgm:constr type="h" for="ch" forName="image_accent_9" refType="h" fact="0.025"/>
          <dgm:constr type="l" for="ch" forName="text_9" refType="w" fact="0.5305"/>
          <dgm:constr type="t" for="ch" forName="text_9" refType="h" fact="0.0034"/>
          <dgm:constr type="w" for="ch" forName="text_9" refType="w" fact="0.1126"/>
          <dgm:constr type="h" for="ch" forName="text_9" refType="h" fact="0.2141"/>
          <dgm:constr type="l" for="ch" forName="text_accent_9" refType="w" fact="0.6032"/>
          <dgm:constr type="t" for="ch" forName="text_accent_9" refType="h" fact="0.1855"/>
          <dgm:constr type="w" for="ch" forName="text_accent_9" refType="w" fact="0.0132"/>
          <dgm:constr type="h" for="ch" forName="text_accent_9" refType="h" fact="0.025"/>
          <dgm:constr type="l" for="ch" forName="text_10" refType="w" fact="0.267"/>
          <dgm:constr type="t" for="ch" forName="text_10" refType="h" fact="0.5673"/>
          <dgm:constr type="w" for="ch" forName="text_10" refType="w" fact="0.1098"/>
          <dgm:constr type="h" for="ch" forName="text_10" refType="h" fact="0.2089"/>
          <dgm:constr type="l" for="ch" forName="text_accent_10" refType="w" fact="0.2928"/>
          <dgm:constr type="t" for="ch" forName="text_accent_10" refType="h" fact="0.7455"/>
          <dgm:constr type="w" for="ch" forName="text_accent_10" refType="w" fact="0.0132"/>
          <dgm:constr type="h" for="ch" forName="text_accent_10" refType="h" fact="0.025"/>
          <dgm:constr type="l" for="ch" forName="image_10" refType="w" fact="0.1786"/>
          <dgm:constr type="t" for="ch" forName="image_10" refType="h" fact="0.679"/>
          <dgm:constr type="w" for="ch" forName="image_10" refType="w" fact="0.1098"/>
          <dgm:constr type="h" for="ch" forName="image_10" refType="h" fact="0.2089"/>
          <dgm:constr type="l" for="ch" forName="image_accent_10" refType="w" fact="0.2722"/>
          <dgm:constr type="t" for="ch" forName="image_accent_10" refType="h" fact="0.7701"/>
          <dgm:constr type="w" for="ch" forName="image_accent_10" refType="w" fact="0.0132"/>
          <dgm:constr type="h" for="ch" forName="image_accent_10" refType="h" fact="0.025"/>
          <dgm:constr type="l" for="ch" forName="text_11" refType="w" fact="0.4437"/>
          <dgm:constr type="t" for="ch" forName="text_11" refType="h" fact="0.7899"/>
          <dgm:constr type="w" for="ch" forName="text_11" refType="w" fact="0.1098"/>
          <dgm:constr type="h" for="ch" forName="text_11" refType="h" fact="0.2089"/>
          <dgm:constr type="l" for="ch" forName="text_accent_11" refType="w" fact="0.4462"/>
          <dgm:constr type="t" for="ch" forName="text_accent_11" refType="h" fact="0.8819"/>
          <dgm:constr type="w" for="ch" forName="text_accent_11" refType="w" fact="0.0132"/>
          <dgm:constr type="h" for="ch" forName="text_accent_11" refType="h" fact="0.025"/>
          <dgm:constr type="l" for="ch" forName="image_11" refType="w" fact="0.3541"/>
          <dgm:constr type="t" for="ch" forName="image_11" refType="h" fact="0.6767"/>
          <dgm:constr type="w" for="ch" forName="image_11" refType="w" fact="0.1126"/>
          <dgm:constr type="h" for="ch" forName="image_11" refType="h" fact="0.2141"/>
          <dgm:constr type="l" for="ch" forName="image_accent_11" refType="w" fact="0.4268"/>
          <dgm:constr type="t" for="ch" forName="image_accent_11" refType="h" fact="0.8588"/>
          <dgm:constr type="w" for="ch" forName="image_accent_11" refType="w" fact="0.0132"/>
          <dgm:constr type="h" for="ch" forName="image_accent_11" refType="h" fact="0.025"/>
          <dgm:constr type="l" for="ch" forName="image_12" refType="w" fact="0.6201"/>
          <dgm:constr type="t" for="ch" forName="image_12" refType="h" fact="0.5661"/>
          <dgm:constr type="w" for="ch" forName="image_12" refType="w" fact="0.1098"/>
          <dgm:constr type="h" for="ch" forName="image_12" refType="h" fact="0.2089"/>
          <dgm:constr type="l" for="ch" forName="image_accent_12" refType="w" fact="0.646"/>
          <dgm:constr type="t" for="ch" forName="image_accent_12" refType="h" fact="0.7442"/>
          <dgm:constr type="w" for="ch" forName="image_accent_12" refType="w" fact="0.0132"/>
          <dgm:constr type="h" for="ch" forName="image_accent_12" refType="h" fact="0.025"/>
          <dgm:constr type="l" for="ch" forName="text_12" refType="w" fact="0.5318"/>
          <dgm:constr type="t" for="ch" forName="text_12" refType="h" fact="0.6777"/>
          <dgm:constr type="w" for="ch" forName="text_12" refType="w" fact="0.1098"/>
          <dgm:constr type="h" for="ch" forName="text_12" refType="h" fact="0.2089"/>
          <dgm:constr type="l" for="ch" forName="text_accent_12" refType="w" fact="0.6254"/>
          <dgm:constr type="t" for="ch" forName="text_accent_12" refType="h" fact="0.7689"/>
          <dgm:constr type="w" for="ch" forName="text_accent_12" refType="w" fact="0.0132"/>
          <dgm:constr type="h" for="ch" forName="text_accent_12" refType="h" fact="0.025"/>
          <dgm:constr type="l" for="ch" forName="text_13" refType="w" fact="0.6206"/>
          <dgm:constr type="t" for="ch" forName="text_13" refType="h" fact="0.3422"/>
          <dgm:constr type="w" for="ch" forName="text_13" refType="w" fact="0.1098"/>
          <dgm:constr type="h" for="ch" forName="text_13" refType="h" fact="0.2089"/>
          <dgm:constr type="l" for="ch" forName="text_accent_13" refType="w" fact="0.692"/>
          <dgm:constr type="t" for="ch" forName="text_accent_13" refType="h" fact="0.3479"/>
          <dgm:constr type="w" for="ch" forName="text_accent_13" refType="w" fact="0.0132"/>
          <dgm:constr type="h" for="ch" forName="text_accent_13" refType="h" fact="0.025"/>
          <dgm:constr type="l" for="ch" forName="image_13" refType="w" fact="0.6193"/>
          <dgm:constr type="t" for="ch" forName="image_13" refType="h" fact="0.1156"/>
          <dgm:constr type="w" for="ch" forName="image_13" refType="w" fact="0.1126"/>
          <dgm:constr type="h" for="ch" forName="image_13" refType="h" fact="0.2141"/>
          <dgm:constr type="l" for="ch" forName="image_accent_13" refType="w" fact="0.692"/>
          <dgm:constr type="t" for="ch" forName="image_accent_13" refType="h" fact="0.2977"/>
          <dgm:constr type="w" for="ch" forName="image_accent_13" refType="w" fact="0.0132"/>
          <dgm:constr type="h" for="ch" forName="image_accent_13" refType="h" fact="0.025"/>
          <dgm:constr type="l" for="ch" forName="text_14" refType="w" fact="0.7095"/>
          <dgm:constr type="t" for="ch" forName="text_14" refType="h" fact="0.6771"/>
          <dgm:constr type="w" for="ch" forName="text_14" refType="w" fact="0.1098"/>
          <dgm:constr type="h" for="ch" forName="text_14" refType="h" fact="0.2089"/>
          <dgm:constr type="l" for="ch" forName="text_accent_14" refType="w" fact="0.7809"/>
          <dgm:constr type="t" for="ch" forName="text_accent_14" refType="h" fact="0.6827"/>
          <dgm:constr type="w" for="ch" forName="text_accent_14" refType="w" fact="0.0132"/>
          <dgm:constr type="h" for="ch" forName="text_accent_14" refType="h" fact="0.025"/>
          <dgm:constr type="l" for="ch" forName="image_14" refType="w" fact="0.7088"/>
          <dgm:constr type="t" for="ch" forName="image_14" refType="h" fact="0.4505"/>
          <dgm:constr type="w" for="ch" forName="image_14" refType="w" fact="0.1126"/>
          <dgm:constr type="h" for="ch" forName="image_14" refType="h" fact="0.2141"/>
          <dgm:constr type="l" for="ch" forName="image_accent_14" refType="w" fact="0.7814"/>
          <dgm:constr type="t" for="ch" forName="image_accent_14" refType="h" fact="0.6326"/>
          <dgm:constr type="w" for="ch" forName="image_accent_14" refType="w" fact="0.0132"/>
          <dgm:constr type="h" for="ch" forName="image_accent_14" refType="h" fact="0.025"/>
          <dgm:constr type="l" for="ch" forName="text_15" refType="w" fact="0.7097"/>
          <dgm:constr type="t" for="ch" forName="text_15" refType="h" fact="0.2283"/>
          <dgm:constr type="w" for="ch" forName="text_15" refType="w" fact="0.1098"/>
          <dgm:constr type="h" for="ch" forName="text_15" refType="h" fact="0.2089"/>
          <dgm:constr type="l" for="ch" forName="text_accent_15" refType="w" fact="0.781"/>
          <dgm:constr type="t" for="ch" forName="text_accent_15" refType="h" fact="0.234"/>
          <dgm:constr type="w" for="ch" forName="text_accent_15" refType="w" fact="0.0132"/>
          <dgm:constr type="h" for="ch" forName="text_accent_15" refType="h" fact="0.025"/>
          <dgm:constr type="l" for="ch" forName="image_15" refType="w" fact="0.7084"/>
          <dgm:constr type="t" for="ch" forName="image_15" refType="h" fact="0.0017"/>
          <dgm:constr type="w" for="ch" forName="image_15" refType="w" fact="0.1126"/>
          <dgm:constr type="h" for="ch" forName="image_15" refType="h" fact="0.2141"/>
          <dgm:constr type="l" for="ch" forName="image_accent_15" refType="w" fact="0.781"/>
          <dgm:constr type="t" for="ch" forName="image_accent_15" refType="h" fact="0.1838"/>
          <dgm:constr type="w" for="ch" forName="image_accent_15" refType="w" fact="0.0132"/>
          <dgm:constr type="h" for="ch" forName="image_accent_15" refType="h" fact="0.025"/>
          <dgm:constr type="l" for="ch" forName="text_16" refType="w" fact="0.7991"/>
          <dgm:constr type="t" for="ch" forName="text_16" refType="h" fact="0.789"/>
          <dgm:constr type="w" for="ch" forName="text_16" refType="w" fact="0.1098"/>
          <dgm:constr type="h" for="ch" forName="text_16" refType="h" fact="0.2089"/>
          <dgm:constr type="l" for="ch" forName="text_accent_16" refType="w" fact="0.8705"/>
          <dgm:constr type="t" for="ch" forName="text_accent_16" refType="h" fact="0.7946"/>
          <dgm:constr type="w" for="ch" forName="text_accent_16" refType="w" fact="0.0132"/>
          <dgm:constr type="h" for="ch" forName="text_accent_16" refType="h" fact="0.025"/>
          <dgm:constr type="l" for="ch" forName="image_16" refType="w" fact="0.7978"/>
          <dgm:constr type="t" for="ch" forName="image_16" refType="h" fact="0.5623"/>
          <dgm:constr type="w" for="ch" forName="image_16" refType="w" fact="0.1126"/>
          <dgm:constr type="h" for="ch" forName="image_16" refType="h" fact="0.2141"/>
          <dgm:constr type="l" for="ch" forName="image_accent_16" refType="w" fact="0.8705"/>
          <dgm:constr type="t" for="ch" forName="image_accent_16" refType="h" fact="0.7444"/>
          <dgm:constr type="w" for="ch" forName="image_accent_16" refType="w" fact="0.0132"/>
          <dgm:constr type="h" for="ch" forName="image_accent_16" refType="h" fact="0.025"/>
          <dgm:constr type="l" for="ch" forName="text_17" refType="w" fact="0.7992"/>
          <dgm:constr type="t" for="ch" forName="text_17" refType="h" fact="0.3395"/>
          <dgm:constr type="w" for="ch" forName="text_17" refType="w" fact="0.1098"/>
          <dgm:constr type="h" for="ch" forName="text_17" refType="h" fact="0.2089"/>
          <dgm:constr type="l" for="ch" forName="text_accent_17" refType="w" fact="0.8706"/>
          <dgm:constr type="t" for="ch" forName="text_accent_17" refType="h" fact="0.3452"/>
          <dgm:constr type="w" for="ch" forName="text_accent_17" refType="w" fact="0.0132"/>
          <dgm:constr type="h" for="ch" forName="text_accent_17" refType="h" fact="0.025"/>
          <dgm:constr type="l" for="ch" forName="image_17" refType="w" fact="0.798"/>
          <dgm:constr type="t" for="ch" forName="image_17" refType="h" fact="0.1129"/>
          <dgm:constr type="w" for="ch" forName="image_17" refType="w" fact="0.1126"/>
          <dgm:constr type="h" for="ch" forName="image_17" refType="h" fact="0.2141"/>
          <dgm:constr type="l" for="ch" forName="image_accent_17" refType="w" fact="0.8706"/>
          <dgm:constr type="t" for="ch" forName="image_accent_17" refType="h" fact="0.295"/>
          <dgm:constr type="w" for="ch" forName="image_accent_17" refType="w" fact="0.0132"/>
          <dgm:constr type="h" for="ch" forName="image_accent_17" refType="h" fact="0.025"/>
          <dgm:constr type="l" for="ch" forName="image_18" refType="w" fact="0.8887"/>
          <dgm:constr type="t" for="ch" forName="image_18" refType="h" fact="0.677"/>
          <dgm:constr type="w" for="ch" forName="image_18" refType="w" fact="0.1098"/>
          <dgm:constr type="h" for="ch" forName="image_18" refType="h" fact="0.2089"/>
          <dgm:constr type="l" for="ch" forName="image_accent_18" refType="w" fact="0.9601"/>
          <dgm:constr type="t" for="ch" forName="image_accent_18" refType="h" fact="0.6826"/>
          <dgm:constr type="w" for="ch" forName="image_accent_18" refType="w" fact="0.0132"/>
          <dgm:constr type="h" for="ch" forName="image_accent_18" refType="h" fact="0.025"/>
          <dgm:constr type="l" for="ch" forName="text_18" refType="w" fact="0.8874"/>
          <dgm:constr type="t" for="ch" forName="text_18" refType="h" fact="0.4504"/>
          <dgm:constr type="w" for="ch" forName="text_18" refType="w" fact="0.1126"/>
          <dgm:constr type="h" for="ch" forName="text_18" refType="h" fact="0.2141"/>
          <dgm:constr type="l" for="ch" forName="text_accent_18" refType="w" fact="0.9601"/>
          <dgm:constr type="t" for="ch" forName="text_accent_18" refType="h" fact="0.6325"/>
          <dgm:constr type="w" for="ch" forName="text_accent_18" refType="w" fact="0.0132"/>
          <dgm:constr type="h" for="ch" forName="text_accent_18" refType="h" fact="0.025"/>
          <dgm:constr type="l" for="ch" forName="text_19" refType="w" fact="0.8887"/>
          <dgm:constr type="t" for="ch" forName="text_19" refType="h" fact="0.2266"/>
          <dgm:constr type="w" for="ch" forName="text_19" refType="w" fact="0.1098"/>
          <dgm:constr type="h" for="ch" forName="text_19" refType="h" fact="0.2089"/>
          <dgm:constr type="l" for="ch" forName="text_accent_19" refType="w" fact="0.96"/>
          <dgm:constr type="t" for="ch" forName="text_accent_19" refType="h" fact="0.2323"/>
          <dgm:constr type="w" for="ch" forName="text_accent_19" refType="w" fact="0.0132"/>
          <dgm:constr type="h" for="ch" forName="text_accent_19" refType="h" fact="0.025"/>
          <dgm:constr type="l" for="ch" forName="image_19" refType="w" fact="0.8874"/>
          <dgm:constr type="t" for="ch" forName="image_19" refType="h" fact="0"/>
          <dgm:constr type="w" for="ch" forName="image_19" refType="w" fact="0.1126"/>
          <dgm:constr type="h" for="ch" forName="image_19" refType="h" fact="0.2141"/>
          <dgm:constr type="l" for="ch" forName="image_accent_19" refType="w" fact="0.9601"/>
          <dgm:constr type="t" for="ch" forName="image_accent_19" refType="h" fact="0.1821"/>
          <dgm:constr type="w" for="ch" forName="image_accent_19" refType="w" fact="0.0132"/>
          <dgm:constr type="h" for="ch" forName="image_accent_19" refType="h" fact="0.025"/>
          <dgm:constr type="l" for="ch" forName="image_20" refType="w" fact="0.0896"/>
          <dgm:constr type="t" for="ch" forName="image_20" refType="h" fact="0.7911"/>
          <dgm:constr type="w" for="ch" forName="image_20" refType="w" fact="0.1098"/>
          <dgm:constr type="h" for="ch" forName="image_20" refType="h" fact="0.2089"/>
          <dgm:constr type="l" for="ch" forName="image_accent_20" refType="w" fact="0.0921"/>
          <dgm:constr type="t" for="ch" forName="image_accent_20" refType="h" fact="0.883"/>
          <dgm:constr type="w" for="ch" forName="image_accent_20" refType="w" fact="0.0132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126"/>
          <dgm:constr type="h" for="ch" forName="text_20" refType="h" fact="0.2141"/>
          <dgm:constr type="l" for="ch" forName="text_accent_20" refType="w" fact="0.0727"/>
          <dgm:constr type="t" for="ch" forName="text_accent_20" refType="h" fact="0.86"/>
          <dgm:constr type="w" for="ch" forName="text_accent_20" refType="w" fact="0.0132"/>
          <dgm:constr type="h" for="ch" forName="text_accent_20" refType="h" fact="0.025"/>
        </dgm:constrLst>
      </dgm:if>
      <dgm:else name="Name22">
        <dgm:alg type="composite">
          <dgm:param type="ar" val="2.4035"/>
        </dgm:alg>
        <dgm:constrLst>
          <dgm:constr type="primFontSz" for="des" ptType="node" op="equ" val="65"/>
          <dgm:constr type="l" for="ch" forName="text_1" refType="w" fact="0.0837"/>
          <dgm:constr type="t" for="ch" forName="text_1" refType="h" fact="0.3428"/>
          <dgm:constr type="w" for="ch" forName="text_1" refType="w" fact="0.1008"/>
          <dgm:constr type="h" for="ch" forName="text_1" refType="h" fact="0.2089"/>
          <dgm:constr type="l" for="ch" forName="text_accent_1" refType="w" fact="0.086"/>
          <dgm:constr type="t" for="ch" forName="text_accent_1" refType="h" fact="0.4347"/>
          <dgm:constr type="w" for="ch" forName="text_accent_1" refType="w" fact="0.0121"/>
          <dgm:constr type="h" for="ch" forName="text_accent_1" refType="h" fact="0.025"/>
          <dgm:constr type="l" for="ch" forName="image_1" refType="w" fact="0.0015"/>
          <dgm:constr type="t" for="ch" forName="image_1" refType="h" fact="0.2295"/>
          <dgm:constr type="w" for="ch" forName="image_1" refType="w" fact="0.1033"/>
          <dgm:constr type="h" for="ch" forName="image_1" refType="h" fact="0.2141"/>
          <dgm:constr type="l" for="ch" forName="image_accent_1" refType="w" fact="0.0682"/>
          <dgm:constr type="t" for="ch" forName="image_accent_1" refType="h" fact="0.4116"/>
          <dgm:constr type="w" for="ch" forName="image_accent_1" refType="w" fact="0.0121"/>
          <dgm:constr type="h" for="ch" forName="image_accent_1" refType="h" fact="0.025"/>
          <dgm:constr type="l" for="ch" forName="image_2" refType="w" fact="0.2455"/>
          <dgm:constr type="t" for="ch" forName="image_2" refType="h" fact="0.3428"/>
          <dgm:constr type="w" for="ch" forName="image_2" refType="w" fact="0.1008"/>
          <dgm:constr type="h" for="ch" forName="image_2" refType="h" fact="0.2089"/>
          <dgm:constr type="l" for="ch" forName="image_accent_2" refType="w" fact="0.2477"/>
          <dgm:constr type="t" for="ch" forName="image_accent_2" refType="h" fact="0.4347"/>
          <dgm:constr type="w" for="ch" forName="image_accent_2" refType="w" fact="0.0121"/>
          <dgm:constr type="h" for="ch" forName="image_accent_2" refType="h" fact="0.025"/>
          <dgm:constr type="l" for="ch" forName="text_2" refType="w" fact="0.1632"/>
          <dgm:constr type="t" for="ch" forName="text_2" refType="h" fact="0.2295"/>
          <dgm:constr type="w" for="ch" forName="text_2" refType="w" fact="0.1033"/>
          <dgm:constr type="h" for="ch" forName="text_2" refType="h" fact="0.2141"/>
          <dgm:constr type="l" for="ch" forName="text_accent_2" refType="w" fact="0.2299"/>
          <dgm:constr type="t" for="ch" forName="text_accent_2" refType="h" fact="0.4116"/>
          <dgm:constr type="w" for="ch" forName="text_accent_2" refType="w" fact="0.0121"/>
          <dgm:constr type="h" for="ch" forName="text_accent_2" refType="h" fact="0.025"/>
          <dgm:constr type="l" for="ch" forName="text_3" refType="w" fact="0.0837"/>
          <dgm:constr type="t" for="ch" forName="text_3" refType="h" fact="0.1221"/>
          <dgm:constr type="w" for="ch" forName="text_3" refType="w" fact="0.1008"/>
          <dgm:constr type="h" for="ch" forName="text_3" refType="h" fact="0.2089"/>
          <dgm:constr type="l" for="ch" forName="text_accent_3" refType="w" fact="0.1492"/>
          <dgm:constr type="t" for="ch" forName="text_accent_3" refType="h" fact="0.1277"/>
          <dgm:constr type="w" for="ch" forName="text_accent_3" refType="w" fact="0.0121"/>
          <dgm:constr type="h" for="ch" forName="text_accent_3" refType="h" fact="0.025"/>
          <dgm:constr type="l" for="ch" forName="image_3" refType="w" fact="0.1632"/>
          <dgm:constr type="t" for="ch" forName="image_3" refType="h" fact="0.0065"/>
          <dgm:constr type="w" for="ch" forName="image_3" refType="w" fact="0.1033"/>
          <dgm:constr type="h" for="ch" forName="image_3" refType="h" fact="0.2141"/>
          <dgm:constr type="l" for="ch" forName="image_accent_3" refType="w" fact="0.1675"/>
          <dgm:constr type="t" for="ch" forName="image_accent_3" refType="h" fact="0.0985"/>
          <dgm:constr type="w" for="ch" forName="image_accent_3" refType="w" fact="0.0121"/>
          <dgm:constr type="h" for="ch" forName="image_accent_3" refType="h" fact="0.025"/>
          <dgm:constr type="l" for="ch" forName="text_4" refType="w" fact="0.2453"/>
          <dgm:constr type="t" for="ch" forName="text_4" refType="h" fact="0.1204"/>
          <dgm:constr type="w" for="ch" forName="text_4" refType="w" fact="0.1008"/>
          <dgm:constr type="h" for="ch" forName="text_4" refType="h" fact="0.2089"/>
          <dgm:constr type="l" for="ch" forName="text_accent_4" refType="w" fact="0.332"/>
          <dgm:constr type="t" for="ch" forName="text_accent_4" refType="h" fact="0.2112"/>
          <dgm:constr type="w" for="ch" forName="text_accent_4" refType="w" fact="0.0121"/>
          <dgm:constr type="h" for="ch" forName="text_accent_4" refType="h" fact="0.025"/>
          <dgm:constr type="l" for="ch" forName="image_4" refType="w" fact="0.3262"/>
          <dgm:constr type="t" for="ch" forName="image_4" refType="h" fact="0.2311"/>
          <dgm:constr type="w" for="ch" forName="image_4" refType="w" fact="0.1008"/>
          <dgm:constr type="h" for="ch" forName="image_4" refType="h" fact="0.2089"/>
          <dgm:constr type="l" for="ch" forName="image_accent_4" refType="w" fact="0.3493"/>
          <dgm:constr type="t" for="ch" forName="image_accent_4" refType="h" fact="0.2353"/>
          <dgm:constr type="w" for="ch" forName="image_accent_4" refType="w" fact="0.0121"/>
          <dgm:constr type="h" for="ch" forName="image_accent_4" refType="h" fact="0.025"/>
          <dgm:constr type="l" for="ch" forName="text_5" refType="w" fact="0.3261"/>
          <dgm:constr type="t" for="ch" forName="text_5" refType="h" fact="0.0086"/>
          <dgm:constr type="w" for="ch" forName="text_5" refType="w" fact="0.1008"/>
          <dgm:constr type="h" for="ch" forName="text_5" refType="h" fact="0.2089"/>
          <dgm:constr type="l" for="ch" forName="text_accent_5" refType="w" fact="0.4128"/>
          <dgm:constr type="t" for="ch" forName="text_accent_5" refType="h" fact="0.0988"/>
          <dgm:constr type="w" for="ch" forName="text_accent_5" refType="w" fact="0.0121"/>
          <dgm:constr type="h" for="ch" forName="text_accent_5" refType="h" fact="0.025"/>
          <dgm:constr type="l" for="ch" forName="image_5" refType="w" fact="0.4069"/>
          <dgm:constr type="t" for="ch" forName="image_5" refType="h" fact="0.1187"/>
          <dgm:constr type="w" for="ch" forName="image_5" refType="w" fact="0.1008"/>
          <dgm:constr type="h" for="ch" forName="image_5" refType="h" fact="0.2089"/>
          <dgm:constr type="l" for="ch" forName="image_accent_5" refType="w" fact="0.43"/>
          <dgm:constr type="t" for="ch" forName="image_accent_5" refType="h" fact="0.1228"/>
          <dgm:constr type="w" for="ch" forName="image_accent_5" refType="w" fact="0.0121"/>
          <dgm:constr type="h" for="ch" forName="image_accent_5" refType="h" fact="0.025"/>
          <dgm:constr type="l" for="ch" forName="text_6" refType="w" fact="0.4073"/>
          <dgm:constr type="t" for="ch" forName="text_6" refType="h" fact="0.342"/>
          <dgm:constr type="w" for="ch" forName="text_6" refType="w" fact="0.1008"/>
          <dgm:constr type="h" for="ch" forName="text_6" refType="h" fact="0.2089"/>
          <dgm:constr type="l" for="ch" forName="text_accent_6" refType="w" fact="0.431"/>
          <dgm:constr type="t" for="ch" forName="text_accent_6" refType="h" fact="0.5202"/>
          <dgm:constr type="w" for="ch" forName="text_accent_6" refType="w" fact="0.0121"/>
          <dgm:constr type="h" for="ch" forName="text_accent_6" refType="h" fact="0.025"/>
          <dgm:constr type="l" for="ch" forName="image_6" refType="w" fact="0.3262"/>
          <dgm:constr type="t" for="ch" forName="image_6" refType="h" fact="0.4537"/>
          <dgm:constr type="w" for="ch" forName="image_6" refType="w" fact="0.1008"/>
          <dgm:constr type="h" for="ch" forName="image_6" refType="h" fact="0.2089"/>
          <dgm:constr type="l" for="ch" forName="image_accent_6" refType="w" fact="0.4121"/>
          <dgm:constr type="t" for="ch" forName="image_accent_6" refType="h" fact="0.5448"/>
          <dgm:constr type="w" for="ch" forName="image_accent_6" refType="w" fact="0.0121"/>
          <dgm:constr type="h" for="ch" forName="image_accent_6" refType="h" fact="0.025"/>
          <dgm:constr type="l" for="ch" forName="image_7" refType="w" fact="0.0832"/>
          <dgm:constr type="t" for="ch" forName="image_7" refType="h" fact="0.5669"/>
          <dgm:constr type="w" for="ch" forName="image_7" refType="w" fact="0.1008"/>
          <dgm:constr type="h" for="ch" forName="image_7" refType="h" fact="0.2089"/>
          <dgm:constr type="l" for="ch" forName="image_accent_7" refType="w" fact="0.1487"/>
          <dgm:constr type="t" for="ch" forName="image_accent_7" refType="h" fact="0.5726"/>
          <dgm:constr type="w" for="ch" forName="image_accent_7" refType="w" fact="0.0121"/>
          <dgm:constr type="h" for="ch" forName="image_accent_7" refType="h" fact="0.025"/>
          <dgm:constr type="l" for="ch" forName="text_7" refType="w" fact="0.1634"/>
          <dgm:constr type="t" for="ch" forName="text_7" refType="h" fact="0.4529"/>
          <dgm:constr type="w" for="ch" forName="text_7" refType="w" fact="0.1033"/>
          <dgm:constr type="h" for="ch" forName="text_7" refType="h" fact="0.2141"/>
          <dgm:constr type="l" for="ch" forName="text_accent_7" refType="w" fact="0.1677"/>
          <dgm:constr type="t" for="ch" forName="text_accent_7" refType="h" fact="0.5449"/>
          <dgm:constr type="w" for="ch" forName="text_accent_7" refType="w" fact="0.0121"/>
          <dgm:constr type="h" for="ch" forName="text_accent_7" refType="h" fact="0.025"/>
          <dgm:constr type="l" for="ch" forName="image_8" refType="w" fact="0.4068"/>
          <dgm:constr type="t" for="ch" forName="image_8" refType="h" fact="0.5673"/>
          <dgm:constr type="w" for="ch" forName="image_8" refType="w" fact="0.1008"/>
          <dgm:constr type="h" for="ch" forName="image_8" refType="h" fact="0.2089"/>
          <dgm:constr type="l" for="ch" forName="image_accent_8" refType="w" fact="0.4935"/>
          <dgm:constr type="t" for="ch" forName="image_accent_8" refType="h" fact="0.6581"/>
          <dgm:constr type="w" for="ch" forName="image_accent_8" refType="w" fact="0.0121"/>
          <dgm:constr type="h" for="ch" forName="image_accent_8" refType="h" fact="0.025"/>
          <dgm:constr type="l" for="ch" forName="text_8" refType="w" fact="0.488"/>
          <dgm:constr type="t" for="ch" forName="text_8" refType="h" fact="0.4546"/>
          <dgm:constr type="w" for="ch" forName="text_8" refType="w" fact="0.1008"/>
          <dgm:constr type="h" for="ch" forName="text_8" refType="h" fact="0.2089"/>
          <dgm:constr type="l" for="ch" forName="text_accent_8" refType="w" fact="0.5118"/>
          <dgm:constr type="t" for="ch" forName="text_accent_8" refType="h" fact="0.6342"/>
          <dgm:constr type="w" for="ch" forName="text_accent_8" refType="w" fact="0.0121"/>
          <dgm:constr type="h" for="ch" forName="text_accent_8" refType="h" fact="0.025"/>
          <dgm:constr type="l" for="ch" forName="image_9" refType="w" fact="0.488"/>
          <dgm:constr type="t" for="ch" forName="image_9" refType="h" fact="0.2301"/>
          <dgm:constr type="w" for="ch" forName="image_9" refType="w" fact="0.1008"/>
          <dgm:constr type="h" for="ch" forName="image_9" refType="h" fact="0.2089"/>
          <dgm:constr type="l" for="ch" forName="image_accent_9" refType="w" fact="0.5535"/>
          <dgm:constr type="t" for="ch" forName="image_accent_9" refType="h" fact="0.2357"/>
          <dgm:constr type="w" for="ch" forName="image_accent_9" refType="w" fact="0.0121"/>
          <dgm:constr type="h" for="ch" forName="image_accent_9" refType="h" fact="0.025"/>
          <dgm:constr type="l" for="ch" forName="text_9" refType="w" fact="0.4868"/>
          <dgm:constr type="t" for="ch" forName="text_9" refType="h" fact="0.0034"/>
          <dgm:constr type="w" for="ch" forName="text_9" refType="w" fact="0.1033"/>
          <dgm:constr type="h" for="ch" forName="text_9" refType="h" fact="0.2141"/>
          <dgm:constr type="l" for="ch" forName="text_accent_9" refType="w" fact="0.5535"/>
          <dgm:constr type="t" for="ch" forName="text_accent_9" refType="h" fact="0.1855"/>
          <dgm:constr type="w" for="ch" forName="text_accent_9" refType="w" fact="0.0121"/>
          <dgm:constr type="h" for="ch" forName="text_accent_9" refType="h" fact="0.025"/>
          <dgm:constr type="l" for="ch" forName="text_10" refType="w" fact="0.245"/>
          <dgm:constr type="t" for="ch" forName="text_10" refType="h" fact="0.5673"/>
          <dgm:constr type="w" for="ch" forName="text_10" refType="w" fact="0.1008"/>
          <dgm:constr type="h" for="ch" forName="text_10" refType="h" fact="0.2089"/>
          <dgm:constr type="l" for="ch" forName="text_accent_10" refType="w" fact="0.2687"/>
          <dgm:constr type="t" for="ch" forName="text_accent_10" refType="h" fact="0.7455"/>
          <dgm:constr type="w" for="ch" forName="text_accent_10" refType="w" fact="0.0121"/>
          <dgm:constr type="h" for="ch" forName="text_accent_10" refType="h" fact="0.025"/>
          <dgm:constr type="l" for="ch" forName="image_10" refType="w" fact="0.1639"/>
          <dgm:constr type="t" for="ch" forName="image_10" refType="h" fact="0.679"/>
          <dgm:constr type="w" for="ch" forName="image_10" refType="w" fact="0.1008"/>
          <dgm:constr type="h" for="ch" forName="image_10" refType="h" fact="0.2089"/>
          <dgm:constr type="l" for="ch" forName="image_accent_10" refType="w" fact="0.2498"/>
          <dgm:constr type="t" for="ch" forName="image_accent_10" refType="h" fact="0.7701"/>
          <dgm:constr type="w" for="ch" forName="image_accent_10" refType="w" fact="0.0121"/>
          <dgm:constr type="h" for="ch" forName="image_accent_10" refType="h" fact="0.025"/>
          <dgm:constr type="l" for="ch" forName="text_11" refType="w" fact="0.4072"/>
          <dgm:constr type="t" for="ch" forName="text_11" refType="h" fact="0.7899"/>
          <dgm:constr type="w" for="ch" forName="text_11" refType="w" fact="0.1008"/>
          <dgm:constr type="h" for="ch" forName="text_11" refType="h" fact="0.2089"/>
          <dgm:constr type="l" for="ch" forName="text_accent_11" refType="w" fact="0.4094"/>
          <dgm:constr type="t" for="ch" forName="text_accent_11" refType="h" fact="0.8819"/>
          <dgm:constr type="w" for="ch" forName="text_accent_11" refType="w" fact="0.0121"/>
          <dgm:constr type="h" for="ch" forName="text_accent_11" refType="h" fact="0.025"/>
          <dgm:constr type="l" for="ch" forName="image_11" refType="w" fact="0.3249"/>
          <dgm:constr type="t" for="ch" forName="image_11" refType="h" fact="0.6767"/>
          <dgm:constr type="w" for="ch" forName="image_11" refType="w" fact="0.1033"/>
          <dgm:constr type="h" for="ch" forName="image_11" refType="h" fact="0.2141"/>
          <dgm:constr type="l" for="ch" forName="image_accent_11" refType="w" fact="0.3916"/>
          <dgm:constr type="t" for="ch" forName="image_accent_11" refType="h" fact="0.8588"/>
          <dgm:constr type="w" for="ch" forName="image_accent_11" refType="w" fact="0.0121"/>
          <dgm:constr type="h" for="ch" forName="image_accent_11" refType="h" fact="0.025"/>
          <dgm:constr type="l" for="ch" forName="image_12" refType="w" fact="0.569"/>
          <dgm:constr type="t" for="ch" forName="image_12" refType="h" fact="0.5661"/>
          <dgm:constr type="w" for="ch" forName="image_12" refType="w" fact="0.1008"/>
          <dgm:constr type="h" for="ch" forName="image_12" refType="h" fact="0.2089"/>
          <dgm:constr type="l" for="ch" forName="image_accent_12" refType="w" fact="0.5928"/>
          <dgm:constr type="t" for="ch" forName="image_accent_12" refType="h" fact="0.7442"/>
          <dgm:constr type="w" for="ch" forName="image_accent_12" refType="w" fact="0.0121"/>
          <dgm:constr type="h" for="ch" forName="image_accent_12" refType="h" fact="0.025"/>
          <dgm:constr type="l" for="ch" forName="text_12" refType="w" fact="0.488"/>
          <dgm:constr type="t" for="ch" forName="text_12" refType="h" fact="0.6777"/>
          <dgm:constr type="w" for="ch" forName="text_12" refType="w" fact="0.1008"/>
          <dgm:constr type="h" for="ch" forName="text_12" refType="h" fact="0.2089"/>
          <dgm:constr type="l" for="ch" forName="text_accent_12" refType="w" fact="0.5739"/>
          <dgm:constr type="t" for="ch" forName="text_accent_12" refType="h" fact="0.7689"/>
          <dgm:constr type="w" for="ch" forName="text_accent_12" refType="w" fact="0.0121"/>
          <dgm:constr type="h" for="ch" forName="text_accent_12" refType="h" fact="0.025"/>
          <dgm:constr type="l" for="ch" forName="text_13" refType="w" fact="0.5695"/>
          <dgm:constr type="t" for="ch" forName="text_13" refType="h" fact="0.3422"/>
          <dgm:constr type="w" for="ch" forName="text_13" refType="w" fact="0.1008"/>
          <dgm:constr type="h" for="ch" forName="text_13" refType="h" fact="0.2089"/>
          <dgm:constr type="l" for="ch" forName="text_accent_13" refType="w" fact="0.635"/>
          <dgm:constr type="t" for="ch" forName="text_accent_13" refType="h" fact="0.3479"/>
          <dgm:constr type="w" for="ch" forName="text_accent_13" refType="w" fact="0.0121"/>
          <dgm:constr type="h" for="ch" forName="text_accent_13" refType="h" fact="0.025"/>
          <dgm:constr type="l" for="ch" forName="image_13" refType="w" fact="0.5683"/>
          <dgm:constr type="t" for="ch" forName="image_13" refType="h" fact="0.1156"/>
          <dgm:constr type="w" for="ch" forName="image_13" refType="w" fact="0.1033"/>
          <dgm:constr type="h" for="ch" forName="image_13" refType="h" fact="0.2141"/>
          <dgm:constr type="l" for="ch" forName="image_accent_13" refType="w" fact="0.635"/>
          <dgm:constr type="t" for="ch" forName="image_accent_13" refType="h" fact="0.2977"/>
          <dgm:constr type="w" for="ch" forName="image_accent_13" refType="w" fact="0.0121"/>
          <dgm:constr type="h" for="ch" forName="image_accent_13" refType="h" fact="0.025"/>
          <dgm:constr type="l" for="ch" forName="text_14" refType="w" fact="0.6511"/>
          <dgm:constr type="t" for="ch" forName="text_14" refType="h" fact="0.6771"/>
          <dgm:constr type="w" for="ch" forName="text_14" refType="w" fact="0.1008"/>
          <dgm:constr type="h" for="ch" forName="text_14" refType="h" fact="0.2089"/>
          <dgm:constr type="l" for="ch" forName="text_accent_14" refType="w" fact="0.7166"/>
          <dgm:constr type="t" for="ch" forName="text_accent_14" refType="h" fact="0.6827"/>
          <dgm:constr type="w" for="ch" forName="text_accent_14" refType="w" fact="0.0121"/>
          <dgm:constr type="h" for="ch" forName="text_accent_14" refType="h" fact="0.025"/>
          <dgm:constr type="l" for="ch" forName="image_14" refType="w" fact="0.6504"/>
          <dgm:constr type="t" for="ch" forName="image_14" refType="h" fact="0.4505"/>
          <dgm:constr type="w" for="ch" forName="image_14" refType="w" fact="0.1033"/>
          <dgm:constr type="h" for="ch" forName="image_14" refType="h" fact="0.2141"/>
          <dgm:constr type="l" for="ch" forName="image_accent_14" refType="w" fact="0.7171"/>
          <dgm:constr type="t" for="ch" forName="image_accent_14" refType="h" fact="0.6326"/>
          <dgm:constr type="w" for="ch" forName="image_accent_14" refType="w" fact="0.0121"/>
          <dgm:constr type="h" for="ch" forName="image_accent_14" refType="h" fact="0.025"/>
          <dgm:constr type="l" for="ch" forName="text_15" refType="w" fact="0.6512"/>
          <dgm:constr type="t" for="ch" forName="text_15" refType="h" fact="0.2283"/>
          <dgm:constr type="w" for="ch" forName="text_15" refType="w" fact="0.1008"/>
          <dgm:constr type="h" for="ch" forName="text_15" refType="h" fact="0.2089"/>
          <dgm:constr type="l" for="ch" forName="text_accent_15" refType="w" fact="0.7167"/>
          <dgm:constr type="t" for="ch" forName="text_accent_15" refType="h" fact="0.234"/>
          <dgm:constr type="w" for="ch" forName="text_accent_15" refType="w" fact="0.0121"/>
          <dgm:constr type="h" for="ch" forName="text_accent_15" refType="h" fact="0.025"/>
          <dgm:constr type="l" for="ch" forName="image_15" refType="w" fact="0.65"/>
          <dgm:constr type="t" for="ch" forName="image_15" refType="h" fact="0.0017"/>
          <dgm:constr type="w" for="ch" forName="image_15" refType="w" fact="0.1033"/>
          <dgm:constr type="h" for="ch" forName="image_15" refType="h" fact="0.2141"/>
          <dgm:constr type="l" for="ch" forName="image_accent_15" refType="w" fact="0.7167"/>
          <dgm:constr type="t" for="ch" forName="image_accent_15" refType="h" fact="0.1838"/>
          <dgm:constr type="w" for="ch" forName="image_accent_15" refType="w" fact="0.0121"/>
          <dgm:constr type="h" for="ch" forName="image_accent_15" refType="h" fact="0.025"/>
          <dgm:constr type="l" for="ch" forName="text_16" refType="w" fact="0.7333"/>
          <dgm:constr type="t" for="ch" forName="text_16" refType="h" fact="0.789"/>
          <dgm:constr type="w" for="ch" forName="text_16" refType="w" fact="0.1008"/>
          <dgm:constr type="h" for="ch" forName="text_16" refType="h" fact="0.2089"/>
          <dgm:constr type="l" for="ch" forName="text_accent_16" refType="w" fact="0.7988"/>
          <dgm:constr type="t" for="ch" forName="text_accent_16" refType="h" fact="0.7946"/>
          <dgm:constr type="w" for="ch" forName="text_accent_16" refType="w" fact="0.0121"/>
          <dgm:constr type="h" for="ch" forName="text_accent_16" refType="h" fact="0.025"/>
          <dgm:constr type="l" for="ch" forName="image_16" refType="w" fact="0.7321"/>
          <dgm:constr type="t" for="ch" forName="image_16" refType="h" fact="0.5623"/>
          <dgm:constr type="w" for="ch" forName="image_16" refType="w" fact="0.1033"/>
          <dgm:constr type="h" for="ch" forName="image_16" refType="h" fact="0.2141"/>
          <dgm:constr type="l" for="ch" forName="image_accent_16" refType="w" fact="0.7988"/>
          <dgm:constr type="t" for="ch" forName="image_accent_16" refType="h" fact="0.7444"/>
          <dgm:constr type="w" for="ch" forName="image_accent_16" refType="w" fact="0.0121"/>
          <dgm:constr type="h" for="ch" forName="image_accent_16" refType="h" fact="0.025"/>
          <dgm:constr type="l" for="ch" forName="text_17" refType="w" fact="0.7334"/>
          <dgm:constr type="t" for="ch" forName="text_17" refType="h" fact="0.3395"/>
          <dgm:constr type="w" for="ch" forName="text_17" refType="w" fact="0.1008"/>
          <dgm:constr type="h" for="ch" forName="text_17" refType="h" fact="0.2089"/>
          <dgm:constr type="l" for="ch" forName="text_accent_17" refType="w" fact="0.7989"/>
          <dgm:constr type="t" for="ch" forName="text_accent_17" refType="h" fact="0.3452"/>
          <dgm:constr type="w" for="ch" forName="text_accent_17" refType="w" fact="0.0121"/>
          <dgm:constr type="h" for="ch" forName="text_accent_17" refType="h" fact="0.025"/>
          <dgm:constr type="l" for="ch" forName="image_17" refType="w" fact="0.7323"/>
          <dgm:constr type="t" for="ch" forName="image_17" refType="h" fact="0.1129"/>
          <dgm:constr type="w" for="ch" forName="image_17" refType="w" fact="0.1033"/>
          <dgm:constr type="h" for="ch" forName="image_17" refType="h" fact="0.2141"/>
          <dgm:constr type="l" for="ch" forName="image_accent_17" refType="w" fact="0.7989"/>
          <dgm:constr type="t" for="ch" forName="image_accent_17" refType="h" fact="0.295"/>
          <dgm:constr type="w" for="ch" forName="image_accent_17" refType="w" fact="0.0121"/>
          <dgm:constr type="h" for="ch" forName="image_accent_17" refType="h" fact="0.025"/>
          <dgm:constr type="l" for="ch" forName="image_18" refType="w" fact="0.8155"/>
          <dgm:constr type="t" for="ch" forName="image_18" refType="h" fact="0.677"/>
          <dgm:constr type="w" for="ch" forName="image_18" refType="w" fact="0.1008"/>
          <dgm:constr type="h" for="ch" forName="image_18" refType="h" fact="0.2089"/>
          <dgm:constr type="l" for="ch" forName="image_accent_18" refType="w" fact="0.881"/>
          <dgm:constr type="t" for="ch" forName="image_accent_18" refType="h" fact="0.6826"/>
          <dgm:constr type="w" for="ch" forName="image_accent_18" refType="w" fact="0.0121"/>
          <dgm:constr type="h" for="ch" forName="image_accent_18" refType="h" fact="0.025"/>
          <dgm:constr type="l" for="ch" forName="text_18" refType="w" fact="0.8143"/>
          <dgm:constr type="t" for="ch" forName="text_18" refType="h" fact="0.4504"/>
          <dgm:constr type="w" for="ch" forName="text_18" refType="w" fact="0.1033"/>
          <dgm:constr type="h" for="ch" forName="text_18" refType="h" fact="0.2141"/>
          <dgm:constr type="l" for="ch" forName="text_accent_18" refType="w" fact="0.881"/>
          <dgm:constr type="t" for="ch" forName="text_accent_18" refType="h" fact="0.6325"/>
          <dgm:constr type="w" for="ch" forName="text_accent_18" refType="w" fact="0.0121"/>
          <dgm:constr type="h" for="ch" forName="text_accent_18" refType="h" fact="0.025"/>
          <dgm:constr type="l" for="ch" forName="text_19" refType="w" fact="0.8155"/>
          <dgm:constr type="t" for="ch" forName="text_19" refType="h" fact="0.2266"/>
          <dgm:constr type="w" for="ch" forName="text_19" refType="w" fact="0.1008"/>
          <dgm:constr type="h" for="ch" forName="text_19" refType="h" fact="0.2089"/>
          <dgm:constr type="l" for="ch" forName="text_accent_19" refType="w" fact="0.881"/>
          <dgm:constr type="t" for="ch" forName="text_accent_19" refType="h" fact="0.2323"/>
          <dgm:constr type="w" for="ch" forName="text_accent_19" refType="w" fact="0.0121"/>
          <dgm:constr type="h" for="ch" forName="text_accent_19" refType="h" fact="0.025"/>
          <dgm:constr type="l" for="ch" forName="image_19" refType="w" fact="0.8143"/>
          <dgm:constr type="t" for="ch" forName="image_19" refType="h" fact="0"/>
          <dgm:constr type="w" for="ch" forName="image_19" refType="w" fact="0.1033"/>
          <dgm:constr type="h" for="ch" forName="image_19" refType="h" fact="0.2141"/>
          <dgm:constr type="l" for="ch" forName="image_accent_19" refType="w" fact="0.881"/>
          <dgm:constr type="t" for="ch" forName="image_accent_19" refType="h" fact="0.1821"/>
          <dgm:constr type="w" for="ch" forName="image_accent_19" refType="w" fact="0.0121"/>
          <dgm:constr type="h" for="ch" forName="image_accent_19" refType="h" fact="0.025"/>
          <dgm:constr type="l" for="ch" forName="image_20" refType="w" fact="0.0822"/>
          <dgm:constr type="t" for="ch" forName="image_20" refType="h" fact="0.7911"/>
          <dgm:constr type="w" for="ch" forName="image_20" refType="w" fact="0.1008"/>
          <dgm:constr type="h" for="ch" forName="image_20" refType="h" fact="0.2089"/>
          <dgm:constr type="l" for="ch" forName="image_accent_20" refType="w" fact="0.0845"/>
          <dgm:constr type="t" for="ch" forName="image_accent_20" refType="h" fact="0.883"/>
          <dgm:constr type="w" for="ch" forName="image_accent_20" refType="w" fact="0.0121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033"/>
          <dgm:constr type="h" for="ch" forName="text_20" refType="h" fact="0.2141"/>
          <dgm:constr type="l" for="ch" forName="text_accent_20" refType="w" fact="0.0667"/>
          <dgm:constr type="t" for="ch" forName="text_accent_20" refType="h" fact="0.86"/>
          <dgm:constr type="w" for="ch" forName="text_accent_20" refType="w" fact="0.0121"/>
          <dgm:constr type="h" for="ch" forName="text_accent_20" refType="h" fact="0.025"/>
          <dgm:constr type="l" for="ch" forName="image_21" refType="w" fact="0.8979"/>
          <dgm:constr type="t" for="ch" forName="image_21" refType="h" fact="0.3403"/>
          <dgm:constr type="w" for="ch" forName="image_21" refType="w" fact="0.1008"/>
          <dgm:constr type="h" for="ch" forName="image_21" refType="h" fact="0.2089"/>
          <dgm:constr type="l" for="ch" forName="image_accent_21" refType="w" fact="0.9633"/>
          <dgm:constr type="t" for="ch" forName="image_accent_21" refType="h" fact="0.346"/>
          <dgm:constr type="w" for="ch" forName="image_accent_21" refType="w" fact="0.0121"/>
          <dgm:constr type="h" for="ch" forName="image_accent_21" refType="h" fact="0.025"/>
          <dgm:constr type="l" for="ch" forName="text_21" refType="w" fact="0.8967"/>
          <dgm:constr type="t" for="ch" forName="text_21" refType="h" fact="0.1137"/>
          <dgm:constr type="w" for="ch" forName="text_21" refType="w" fact="0.1033"/>
          <dgm:constr type="h" for="ch" forName="text_21" refType="h" fact="0.2141"/>
          <dgm:constr type="l" for="ch" forName="text_accent_21" refType="w" fact="0.9634"/>
          <dgm:constr type="t" for="ch" forName="text_accent_21" refType="h" fact="0.2958"/>
          <dgm:constr type="w" for="ch" forName="text_accent_21" refType="w" fact="0.0121"/>
          <dgm:constr type="h" for="ch" forName="text_accent_21" refType="h" fact="0.025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dkBgShp">
            <dgm:alg type="sp"/>
            <dgm:shape xmlns:r="http://schemas.openxmlformats.org/officeDocument/2006/relationships" type="hexagon" r:blip="" blipPhldr="1">
              <dgm:adjLst>
                <dgm:adj idx="1" val="0.2889"/>
                <dgm:adj idx="2" val="1.1547"/>
              </dgm:adjLst>
            </dgm:shape>
            <dgm:presOf axis="self"/>
          </dgm:layoutNode>
        </dgm:forEach>
      </dgm:forEach>
    </dgm:forEach>
    <dgm:forEach name="Name23" axis="ch" ptType="node" cnt="1">
      <dgm:layoutNode name="text_1">
        <dgm:alg type="sp"/>
        <dgm:shape xmlns:r="http://schemas.openxmlformats.org/officeDocument/2006/relationships" r:blip="">
          <dgm:adjLst/>
        </dgm:shape>
        <dgm:presOf/>
        <dgm:constrLst/>
        <dgm:forEach name="Name24" ref="textRepeat"/>
      </dgm:layoutNode>
      <dgm:layoutNode name="text_accent_1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27" ref="imageRepeat"/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node" st="2" cnt="1">
      <dgm:layoutNode name="text_2">
        <dgm:alg type="sp"/>
        <dgm:shape xmlns:r="http://schemas.openxmlformats.org/officeDocument/2006/relationships" r:blip="">
          <dgm:adjLst/>
        </dgm:shape>
        <dgm:presOf/>
        <dgm:constrLst/>
        <dgm:forEach name="Name30" ref="textRepeat"/>
      </dgm:layoutNode>
      <dgm:layoutNode name="text_accent_2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33" ref="imageRepeat"/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node" st="3" cnt="1">
      <dgm:layoutNode name="text_3">
        <dgm:alg type="sp"/>
        <dgm:shape xmlns:r="http://schemas.openxmlformats.org/officeDocument/2006/relationships" r:blip="">
          <dgm:adjLst/>
        </dgm:shape>
        <dgm:presOf/>
        <dgm:constrLst/>
        <dgm:forEach name="Name36" ref="textRepeat"/>
      </dgm:layoutNode>
      <dgm:layoutNode name="text_accent_3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39" ref="imageRepeat"/>
      </dgm:layoutNode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node" st="4" cnt="1">
      <dgm:layoutNode name="text_4">
        <dgm:alg type="sp"/>
        <dgm:shape xmlns:r="http://schemas.openxmlformats.org/officeDocument/2006/relationships" r:blip="">
          <dgm:adjLst/>
        </dgm:shape>
        <dgm:presOf/>
        <dgm:constrLst/>
        <dgm:forEach name="Name42" ref="textRepeat"/>
      </dgm:layoutNode>
      <dgm:layoutNode name="text_accent_4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node" st="5" cnt="1">
      <dgm:layoutNode name="text_5">
        <dgm:alg type="sp"/>
        <dgm:shape xmlns:r="http://schemas.openxmlformats.org/officeDocument/2006/relationships" r:blip="">
          <dgm:adjLst/>
        </dgm:shape>
        <dgm:presOf/>
        <dgm:constrLst/>
        <dgm:forEach name="Name48" ref="textRepeat"/>
      </dgm:layoutNode>
      <dgm:layoutNode name="text_accent_5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51" ref="imageRepeat"/>
      </dgm:layoutNode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node" st="6" cnt="1">
      <dgm:layoutNode name="text_6">
        <dgm:alg type="sp"/>
        <dgm:shape xmlns:r="http://schemas.openxmlformats.org/officeDocument/2006/relationships" r:blip="">
          <dgm:adjLst/>
        </dgm:shape>
        <dgm:presOf/>
        <dgm:constrLst/>
        <dgm:forEach name="Name54" ref="textRepeat"/>
      </dgm:layoutNode>
      <dgm:layoutNode name="text_accent_6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57" ref="imageRepeat"/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node" st="7" cnt="1">
      <dgm:layoutNode name="text_7">
        <dgm:alg type="sp"/>
        <dgm:shape xmlns:r="http://schemas.openxmlformats.org/officeDocument/2006/relationships" r:blip="">
          <dgm:adjLst/>
        </dgm:shape>
        <dgm:presOf/>
        <dgm:constrLst/>
        <dgm:forEach name="Name60" ref="textRepeat"/>
      </dgm:layoutNode>
      <dgm:layoutNode name="text_accent_7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63" ref="imageRepeat"/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node" st="8" cnt="1">
      <dgm:layoutNode name="text_8">
        <dgm:alg type="sp"/>
        <dgm:shape xmlns:r="http://schemas.openxmlformats.org/officeDocument/2006/relationships" r:blip="">
          <dgm:adjLst/>
        </dgm:shape>
        <dgm:presOf/>
        <dgm:constrLst/>
        <dgm:forEach name="Name66" ref="textRepeat"/>
      </dgm:layoutNode>
      <dgm:layoutNode name="text_accent_8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69" ref="imageRepeat"/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node" st="9" cnt="1">
      <dgm:layoutNode name="text_9">
        <dgm:alg type="sp"/>
        <dgm:shape xmlns:r="http://schemas.openxmlformats.org/officeDocument/2006/relationships" r:blip="">
          <dgm:adjLst/>
        </dgm:shape>
        <dgm:presOf/>
        <dgm:constrLst/>
        <dgm:forEach name="Name72" ref="textRepeat"/>
      </dgm:layoutNode>
      <dgm:layoutNode name="text_accent_9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sibTrans" hideLastTrans="0" st="9" cnt="1">
      <dgm:layoutNode name="image_9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  <dgm:layoutNode name="image_accent_9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node" st="10" cnt="1">
      <dgm:layoutNode name="text_10">
        <dgm:alg type="sp"/>
        <dgm:shape xmlns:r="http://schemas.openxmlformats.org/officeDocument/2006/relationships" r:blip="">
          <dgm:adjLst/>
        </dgm:shape>
        <dgm:presOf/>
        <dgm:constrLst/>
        <dgm:forEach name="Name78" ref="textRepeat"/>
      </dgm:layoutNode>
      <dgm:layoutNode name="text_accent_10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sibTrans" hideLastTrans="0" st="10" cnt="1">
      <dgm:layoutNode name="image_10">
        <dgm:alg type="sp"/>
        <dgm:shape xmlns:r="http://schemas.openxmlformats.org/officeDocument/2006/relationships" r:blip="">
          <dgm:adjLst/>
        </dgm:shape>
        <dgm:presOf/>
        <dgm:constrLst/>
        <dgm:forEach name="Name81" ref="imageRepeat"/>
      </dgm:layoutNode>
      <dgm:layoutNode name="image_accent_10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node" st="11" cnt="1">
      <dgm:layoutNode name="text_11">
        <dgm:alg type="sp"/>
        <dgm:shape xmlns:r="http://schemas.openxmlformats.org/officeDocument/2006/relationships" r:blip="">
          <dgm:adjLst/>
        </dgm:shape>
        <dgm:presOf/>
        <dgm:constrLst/>
        <dgm:forEach name="Name84" ref="textRepeat"/>
      </dgm:layoutNode>
      <dgm:layoutNode name="text_accent_11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  <dgm:forEach name="Name86" axis="ch" ptType="sibTrans" hideLastTrans="0" st="11" cnt="1">
      <dgm:layoutNode name="image_11">
        <dgm:alg type="sp"/>
        <dgm:shape xmlns:r="http://schemas.openxmlformats.org/officeDocument/2006/relationships" r:blip="">
          <dgm:adjLst/>
        </dgm:shape>
        <dgm:presOf/>
        <dgm:constrLst/>
        <dgm:forEach name="Name87" ref="imageRepeat"/>
      </dgm:layoutNode>
      <dgm:layoutNode name="image_accent_11">
        <dgm:alg type="sp"/>
        <dgm:shape xmlns:r="http://schemas.openxmlformats.org/officeDocument/2006/relationships" r:blip="">
          <dgm:adjLst/>
        </dgm:shape>
        <dgm:presOf/>
        <dgm:constrLst/>
        <dgm:forEach name="Name88" ref="accentRepeat"/>
      </dgm:layoutNode>
    </dgm:forEach>
    <dgm:forEach name="Name89" axis="ch" ptType="node" st="12" cnt="1">
      <dgm:layoutNode name="text_12">
        <dgm:alg type="sp"/>
        <dgm:shape xmlns:r="http://schemas.openxmlformats.org/officeDocument/2006/relationships" r:blip="">
          <dgm:adjLst/>
        </dgm:shape>
        <dgm:presOf/>
        <dgm:constrLst/>
        <dgm:forEach name="Name90" ref="textRepeat"/>
      </dgm:layoutNode>
      <dgm:layoutNode name="text_accent_12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</dgm:forEach>
    <dgm:forEach name="Name92" axis="ch" ptType="sibTrans" hideLastTrans="0" st="12" cnt="1">
      <dgm:layoutNode name="image_12">
        <dgm:alg type="sp"/>
        <dgm:shape xmlns:r="http://schemas.openxmlformats.org/officeDocument/2006/relationships" r:blip="">
          <dgm:adjLst/>
        </dgm:shape>
        <dgm:presOf/>
        <dgm:constrLst/>
        <dgm:forEach name="Name93" ref="imageRepeat"/>
      </dgm:layoutNode>
      <dgm:layoutNode name="image_accent_12">
        <dgm:alg type="sp"/>
        <dgm:shape xmlns:r="http://schemas.openxmlformats.org/officeDocument/2006/relationships" r:blip="">
          <dgm:adjLst/>
        </dgm:shape>
        <dgm:presOf/>
        <dgm:constrLst/>
        <dgm:forEach name="Name94" ref="accentRepeat"/>
      </dgm:layoutNode>
    </dgm:forEach>
    <dgm:forEach name="Name95" axis="ch" ptType="node" st="13" cnt="1">
      <dgm:layoutNode name="text_13">
        <dgm:alg type="sp"/>
        <dgm:shape xmlns:r="http://schemas.openxmlformats.org/officeDocument/2006/relationships" r:blip="">
          <dgm:adjLst/>
        </dgm:shape>
        <dgm:presOf/>
        <dgm:constrLst/>
        <dgm:forEach name="Name96" ref="textRepeat"/>
      </dgm:layoutNode>
      <dgm:layoutNode name="text_accent_13">
        <dgm:alg type="sp"/>
        <dgm:shape xmlns:r="http://schemas.openxmlformats.org/officeDocument/2006/relationships" r:blip="">
          <dgm:adjLst/>
        </dgm:shape>
        <dgm:presOf/>
        <dgm:constrLst/>
        <dgm:forEach name="Name97" ref="accentRepeat"/>
      </dgm:layoutNode>
    </dgm:forEach>
    <dgm:forEach name="Name98" axis="ch" ptType="sibTrans" hideLastTrans="0" st="13" cnt="1">
      <dgm:layoutNode name="image_13">
        <dgm:alg type="sp"/>
        <dgm:shape xmlns:r="http://schemas.openxmlformats.org/officeDocument/2006/relationships" r:blip="">
          <dgm:adjLst/>
        </dgm:shape>
        <dgm:presOf/>
        <dgm:constrLst/>
        <dgm:forEach name="Name99" ref="imageRepeat"/>
      </dgm:layoutNode>
      <dgm:layoutNode name="image_accent_13">
        <dgm:alg type="sp"/>
        <dgm:shape xmlns:r="http://schemas.openxmlformats.org/officeDocument/2006/relationships" r:blip="">
          <dgm:adjLst/>
        </dgm:shape>
        <dgm:presOf/>
        <dgm:constrLst/>
        <dgm:forEach name="Name100" ref="accentRepeat"/>
      </dgm:layoutNode>
    </dgm:forEach>
    <dgm:forEach name="Name101" axis="ch" ptType="node" st="14" cnt="1">
      <dgm:layoutNode name="text_14">
        <dgm:alg type="sp"/>
        <dgm:shape xmlns:r="http://schemas.openxmlformats.org/officeDocument/2006/relationships" r:blip="">
          <dgm:adjLst/>
        </dgm:shape>
        <dgm:presOf/>
        <dgm:constrLst/>
        <dgm:forEach name="Name102" ref="textRepeat"/>
      </dgm:layoutNode>
      <dgm:layoutNode name="text_accent_14">
        <dgm:alg type="sp"/>
        <dgm:shape xmlns:r="http://schemas.openxmlformats.org/officeDocument/2006/relationships" r:blip="">
          <dgm:adjLst/>
        </dgm:shape>
        <dgm:presOf/>
        <dgm:constrLst/>
        <dgm:forEach name="Name103" ref="accentRepeat"/>
      </dgm:layoutNode>
    </dgm:forEach>
    <dgm:forEach name="Name104" axis="ch" ptType="sibTrans" hideLastTrans="0" st="14" cnt="1">
      <dgm:layoutNode name="image_14">
        <dgm:alg type="sp"/>
        <dgm:shape xmlns:r="http://schemas.openxmlformats.org/officeDocument/2006/relationships" r:blip="">
          <dgm:adjLst/>
        </dgm:shape>
        <dgm:presOf/>
        <dgm:constrLst/>
        <dgm:forEach name="Name105" ref="imageRepeat"/>
      </dgm:layoutNode>
      <dgm:layoutNode name="image_accent_14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</dgm:forEach>
    <dgm:forEach name="Name107" axis="ch" ptType="node" st="15" cnt="1">
      <dgm:layoutNode name="text_15">
        <dgm:alg type="sp"/>
        <dgm:shape xmlns:r="http://schemas.openxmlformats.org/officeDocument/2006/relationships" r:blip="">
          <dgm:adjLst/>
        </dgm:shape>
        <dgm:presOf/>
        <dgm:constrLst/>
        <dgm:forEach name="Name108" ref="textRepeat"/>
      </dgm:layoutNode>
      <dgm:layoutNode name="text_accent_15">
        <dgm:alg type="sp"/>
        <dgm:shape xmlns:r="http://schemas.openxmlformats.org/officeDocument/2006/relationships" r:blip="">
          <dgm:adjLst/>
        </dgm:shape>
        <dgm:presOf/>
        <dgm:constrLst/>
        <dgm:forEach name="Name109" ref="accentRepeat"/>
      </dgm:layoutNode>
    </dgm:forEach>
    <dgm:forEach name="Name110" axis="ch" ptType="sibTrans" hideLastTrans="0" st="15" cnt="1">
      <dgm:layoutNode name="image_15">
        <dgm:alg type="sp"/>
        <dgm:shape xmlns:r="http://schemas.openxmlformats.org/officeDocument/2006/relationships" r:blip="">
          <dgm:adjLst/>
        </dgm:shape>
        <dgm:presOf/>
        <dgm:constrLst/>
        <dgm:forEach name="Name111" ref="imageRepeat"/>
      </dgm:layoutNode>
      <dgm:layoutNode name="image_accent_15">
        <dgm:alg type="sp"/>
        <dgm:shape xmlns:r="http://schemas.openxmlformats.org/officeDocument/2006/relationships" r:blip="">
          <dgm:adjLst/>
        </dgm:shape>
        <dgm:presOf/>
        <dgm:constrLst/>
        <dgm:forEach name="Name112" ref="accentRepeat"/>
      </dgm:layoutNode>
    </dgm:forEach>
    <dgm:forEach name="Name113" axis="ch" ptType="node" st="16" cnt="1">
      <dgm:layoutNode name="text_16">
        <dgm:alg type="sp"/>
        <dgm:shape xmlns:r="http://schemas.openxmlformats.org/officeDocument/2006/relationships" r:blip="">
          <dgm:adjLst/>
        </dgm:shape>
        <dgm:presOf/>
        <dgm:constrLst/>
        <dgm:forEach name="Name114" ref="textRepeat"/>
      </dgm:layoutNode>
      <dgm:layoutNode name="text_accent_16">
        <dgm:alg type="sp"/>
        <dgm:shape xmlns:r="http://schemas.openxmlformats.org/officeDocument/2006/relationships" r:blip="">
          <dgm:adjLst/>
        </dgm:shape>
        <dgm:presOf/>
        <dgm:constrLst/>
        <dgm:forEach name="Name115" ref="accentRepeat"/>
      </dgm:layoutNode>
    </dgm:forEach>
    <dgm:forEach name="Name116" axis="ch" ptType="sibTrans" hideLastTrans="0" st="16" cnt="1">
      <dgm:layoutNode name="image_16">
        <dgm:alg type="sp"/>
        <dgm:shape xmlns:r="http://schemas.openxmlformats.org/officeDocument/2006/relationships" r:blip="">
          <dgm:adjLst/>
        </dgm:shape>
        <dgm:presOf/>
        <dgm:constrLst/>
        <dgm:forEach name="Name117" ref="imageRepeat"/>
      </dgm:layoutNode>
      <dgm:layoutNode name="image_accent_16">
        <dgm:alg type="sp"/>
        <dgm:shape xmlns:r="http://schemas.openxmlformats.org/officeDocument/2006/relationships" r:blip="">
          <dgm:adjLst/>
        </dgm:shape>
        <dgm:presOf/>
        <dgm:constrLst/>
        <dgm:forEach name="Name118" ref="accentRepeat"/>
      </dgm:layoutNode>
    </dgm:forEach>
    <dgm:forEach name="Name119" axis="ch" ptType="node" st="17" cnt="1">
      <dgm:layoutNode name="text_17">
        <dgm:alg type="sp"/>
        <dgm:shape xmlns:r="http://schemas.openxmlformats.org/officeDocument/2006/relationships" r:blip="">
          <dgm:adjLst/>
        </dgm:shape>
        <dgm:presOf/>
        <dgm:constrLst/>
        <dgm:forEach name="Name120" ref="textRepeat"/>
      </dgm:layoutNode>
      <dgm:layoutNode name="text_accent_17">
        <dgm:alg type="sp"/>
        <dgm:shape xmlns:r="http://schemas.openxmlformats.org/officeDocument/2006/relationships" r:blip="">
          <dgm:adjLst/>
        </dgm:shape>
        <dgm:presOf/>
        <dgm:constrLst/>
        <dgm:forEach name="Name121" ref="accentRepeat"/>
      </dgm:layoutNode>
    </dgm:forEach>
    <dgm:forEach name="Name122" axis="ch" ptType="sibTrans" hideLastTrans="0" st="17" cnt="1">
      <dgm:layoutNode name="image_17">
        <dgm:alg type="sp"/>
        <dgm:shape xmlns:r="http://schemas.openxmlformats.org/officeDocument/2006/relationships" r:blip="">
          <dgm:adjLst/>
        </dgm:shape>
        <dgm:presOf/>
        <dgm:constrLst/>
        <dgm:forEach name="Name123" ref="imageRepeat"/>
      </dgm:layoutNode>
      <dgm:layoutNode name="image_accent_17">
        <dgm:alg type="sp"/>
        <dgm:shape xmlns:r="http://schemas.openxmlformats.org/officeDocument/2006/relationships" r:blip="">
          <dgm:adjLst/>
        </dgm:shape>
        <dgm:presOf/>
        <dgm:constrLst/>
        <dgm:forEach name="Name124" ref="accentRepeat"/>
      </dgm:layoutNode>
    </dgm:forEach>
    <dgm:forEach name="Name125" axis="ch" ptType="node" st="18" cnt="1">
      <dgm:layoutNode name="text_18">
        <dgm:alg type="sp"/>
        <dgm:shape xmlns:r="http://schemas.openxmlformats.org/officeDocument/2006/relationships" r:blip="">
          <dgm:adjLst/>
        </dgm:shape>
        <dgm:presOf/>
        <dgm:constrLst/>
        <dgm:forEach name="Name126" ref="textRepeat"/>
      </dgm:layoutNode>
      <dgm:layoutNode name="text_accent_18">
        <dgm:alg type="sp"/>
        <dgm:shape xmlns:r="http://schemas.openxmlformats.org/officeDocument/2006/relationships" r:blip="">
          <dgm:adjLst/>
        </dgm:shape>
        <dgm:presOf/>
        <dgm:constrLst/>
        <dgm:forEach name="Name127" ref="accentRepeat"/>
      </dgm:layoutNode>
    </dgm:forEach>
    <dgm:forEach name="Name128" axis="ch" ptType="sibTrans" hideLastTrans="0" st="18" cnt="1">
      <dgm:layoutNode name="image_18">
        <dgm:alg type="sp"/>
        <dgm:shape xmlns:r="http://schemas.openxmlformats.org/officeDocument/2006/relationships" r:blip="">
          <dgm:adjLst/>
        </dgm:shape>
        <dgm:presOf/>
        <dgm:constrLst/>
        <dgm:forEach name="Name129" ref="imageRepeat"/>
      </dgm:layoutNode>
      <dgm:layoutNode name="image_accent_18">
        <dgm:alg type="sp"/>
        <dgm:shape xmlns:r="http://schemas.openxmlformats.org/officeDocument/2006/relationships" r:blip="">
          <dgm:adjLst/>
        </dgm:shape>
        <dgm:presOf/>
        <dgm:constrLst/>
        <dgm:forEach name="Name130" ref="accentRepeat"/>
      </dgm:layoutNode>
    </dgm:forEach>
    <dgm:forEach name="Name131" axis="ch" ptType="node" st="19" cnt="1">
      <dgm:layoutNode name="text_19">
        <dgm:alg type="sp"/>
        <dgm:shape xmlns:r="http://schemas.openxmlformats.org/officeDocument/2006/relationships" r:blip="">
          <dgm:adjLst/>
        </dgm:shape>
        <dgm:presOf/>
        <dgm:constrLst/>
        <dgm:forEach name="Name132" ref="textRepeat"/>
      </dgm:layoutNode>
      <dgm:layoutNode name="text_accent_19">
        <dgm:alg type="sp"/>
        <dgm:shape xmlns:r="http://schemas.openxmlformats.org/officeDocument/2006/relationships" r:blip="">
          <dgm:adjLst/>
        </dgm:shape>
        <dgm:presOf/>
        <dgm:constrLst/>
        <dgm:forEach name="Name133" ref="accentRepeat"/>
      </dgm:layoutNode>
    </dgm:forEach>
    <dgm:forEach name="Name134" axis="ch" ptType="sibTrans" hideLastTrans="0" st="19" cnt="1">
      <dgm:layoutNode name="image_19">
        <dgm:alg type="sp"/>
        <dgm:shape xmlns:r="http://schemas.openxmlformats.org/officeDocument/2006/relationships" r:blip="">
          <dgm:adjLst/>
        </dgm:shape>
        <dgm:presOf/>
        <dgm:constrLst/>
        <dgm:forEach name="Name135" ref="imageRepeat"/>
      </dgm:layoutNode>
      <dgm:layoutNode name="image_accent_19">
        <dgm:alg type="sp"/>
        <dgm:shape xmlns:r="http://schemas.openxmlformats.org/officeDocument/2006/relationships" r:blip="">
          <dgm:adjLst/>
        </dgm:shape>
        <dgm:presOf/>
        <dgm:constrLst/>
        <dgm:forEach name="Name136" ref="accentRepeat"/>
      </dgm:layoutNode>
    </dgm:forEach>
    <dgm:forEach name="Name137" axis="ch" ptType="node" st="20" cnt="1">
      <dgm:layoutNode name="text_20">
        <dgm:alg type="sp"/>
        <dgm:shape xmlns:r="http://schemas.openxmlformats.org/officeDocument/2006/relationships" r:blip="">
          <dgm:adjLst/>
        </dgm:shape>
        <dgm:presOf/>
        <dgm:constrLst/>
        <dgm:forEach name="Name138" ref="textRepeat"/>
      </dgm:layoutNode>
      <dgm:layoutNode name="text_accent_20">
        <dgm:alg type="sp"/>
        <dgm:shape xmlns:r="http://schemas.openxmlformats.org/officeDocument/2006/relationships" r:blip="">
          <dgm:adjLst/>
        </dgm:shape>
        <dgm:presOf/>
        <dgm:constrLst/>
        <dgm:forEach name="Name139" ref="accentRepeat"/>
      </dgm:layoutNode>
    </dgm:forEach>
    <dgm:forEach name="Name140" axis="ch" ptType="sibTrans" hideLastTrans="0" st="20" cnt="1">
      <dgm:layoutNode name="image_20">
        <dgm:alg type="sp"/>
        <dgm:shape xmlns:r="http://schemas.openxmlformats.org/officeDocument/2006/relationships" r:blip="">
          <dgm:adjLst/>
        </dgm:shape>
        <dgm:presOf/>
        <dgm:constrLst/>
        <dgm:forEach name="Name141" ref="imageRepeat"/>
      </dgm:layoutNode>
      <dgm:layoutNode name="image_accent_20">
        <dgm:alg type="sp"/>
        <dgm:shape xmlns:r="http://schemas.openxmlformats.org/officeDocument/2006/relationships" r:blip="">
          <dgm:adjLst/>
        </dgm:shape>
        <dgm:presOf/>
        <dgm:constrLst/>
        <dgm:forEach name="Name142" ref="accentRepeat"/>
      </dgm:layoutNode>
    </dgm:forEach>
    <dgm:forEach name="Name143" axis="ch" ptType="node" st="21" cnt="1">
      <dgm:layoutNode name="text_21">
        <dgm:alg type="sp"/>
        <dgm:shape xmlns:r="http://schemas.openxmlformats.org/officeDocument/2006/relationships" r:blip="">
          <dgm:adjLst/>
        </dgm:shape>
        <dgm:presOf/>
        <dgm:constrLst/>
        <dgm:forEach name="Name144" ref="textRepeat"/>
      </dgm:layoutNode>
      <dgm:layoutNode name="text_accent_21">
        <dgm:alg type="sp"/>
        <dgm:shape xmlns:r="http://schemas.openxmlformats.org/officeDocument/2006/relationships" r:blip="">
          <dgm:adjLst/>
        </dgm:shape>
        <dgm:presOf/>
        <dgm:constrLst/>
        <dgm:forEach name="Name145" ref="accentRepeat"/>
      </dgm:layoutNode>
    </dgm:forEach>
    <dgm:forEach name="Name146" axis="ch" ptType="sibTrans" hideLastTrans="0" st="21" cnt="1">
      <dgm:layoutNode name="image_21">
        <dgm:alg type="sp"/>
        <dgm:shape xmlns:r="http://schemas.openxmlformats.org/officeDocument/2006/relationships" r:blip="">
          <dgm:adjLst/>
        </dgm:shape>
        <dgm:presOf/>
        <dgm:constrLst/>
        <dgm:forEach name="Name147" ref="imageRepeat"/>
      </dgm:layoutNode>
      <dgm:layoutNode name="image_accent_21">
        <dgm:alg type="sp"/>
        <dgm:shape xmlns:r="http://schemas.openxmlformats.org/officeDocument/2006/relationships" r:blip="">
          <dgm:adjLst/>
        </dgm:shape>
        <dgm:presOf/>
        <dgm:constrLst/>
        <dgm:forEach name="Name148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5538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45538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itchFamily="34" charset="0"/>
              </a:defRPr>
            </a:lvl1pPr>
          </a:lstStyle>
          <a:p>
            <a:fld id="{87B2EF99-E865-4EA3-9760-25F3032E9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2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itchFamily="34" charset="0"/>
              </a:defRPr>
            </a:lvl1pPr>
          </a:lstStyle>
          <a:p>
            <a:fld id="{CFF63E9B-428B-4C34-9B6C-568915E00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3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What transportation barriers and challenges that communities, particularly rural ones, have? (Audience will provide responses.)</a:t>
            </a: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Desired Outcomes of Session:</a:t>
            </a:r>
          </a:p>
          <a:p>
            <a:r>
              <a:rPr lang="en-US" altLang="en-US" smtClean="0">
                <a:latin typeface="Arial" pitchFamily="34" charset="0"/>
              </a:rPr>
              <a:t>An introduction about innovative approaches, including peer-to-peer learning, in addressing transportation barriers in a rural community in North Carolina </a:t>
            </a:r>
          </a:p>
          <a:p>
            <a:r>
              <a:rPr lang="en-US" altLang="en-US" smtClean="0">
                <a:latin typeface="Arial" pitchFamily="34" charset="0"/>
              </a:rPr>
              <a:t>Insight about lessons learned and outcomes </a:t>
            </a:r>
          </a:p>
          <a:p>
            <a:r>
              <a:rPr lang="en-US" altLang="en-US" smtClean="0">
                <a:latin typeface="Arial" pitchFamily="34" charset="0"/>
              </a:rPr>
              <a:t>Concrete steps that attendees can use for designing community transportation initiatives</a:t>
            </a: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4A5CFB-CAF7-41DA-B2F0-6F79F60765F4}" type="slidenum">
              <a:rPr lang="en-US" altLang="en-US">
                <a:latin typeface="Arial Black" pitchFamily="34" charset="0"/>
              </a:rPr>
              <a:pPr/>
              <a:t>1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3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454412-4AF5-451F-A9E6-9956C26B1012}" type="slidenum">
              <a:rPr lang="en-US" altLang="en-US">
                <a:latin typeface="Arial Black" pitchFamily="34" charset="0"/>
              </a:rPr>
              <a:pPr/>
              <a:t>41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1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454412-4AF5-451F-A9E6-9956C26B1012}" type="slidenum">
              <a:rPr lang="en-US" altLang="en-US">
                <a:latin typeface="Arial Black" pitchFamily="34" charset="0"/>
              </a:rPr>
              <a:pPr/>
              <a:t>42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5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E454412-4AF5-451F-A9E6-9956C26B1012}" type="slidenum">
              <a:rPr lang="en-US" altLang="en-US">
                <a:latin typeface="Arial Black" pitchFamily="34" charset="0"/>
              </a:rPr>
              <a:pPr/>
              <a:t>43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273C63-50B6-4724-869E-54B011AB6FEA}" type="slidenum">
              <a:rPr lang="en-US" altLang="en-US">
                <a:latin typeface="Arial Black" pitchFamily="34" charset="0"/>
              </a:rPr>
              <a:pPr/>
              <a:t>45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Transition to 2015 Transportation Summit with Linda Bonesteel from Tidelands Community Care Network.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B362D4-8FAA-4D50-847A-C494D11DEE9F}" type="slidenum">
              <a:rPr lang="en-US" altLang="en-US">
                <a:latin typeface="Arial Black" pitchFamily="34" charset="0"/>
              </a:rPr>
              <a:pPr/>
              <a:t>8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Transition to Weyling.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A1B77E-89C6-48A3-9F54-54D962D1F31C}" type="slidenum">
              <a:rPr lang="en-US" altLang="en-US">
                <a:latin typeface="Arial Black" pitchFamily="34" charset="0"/>
              </a:rPr>
              <a:pPr/>
              <a:t>10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3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Weyling - Do you want to share the results of the transportation survey?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A80F1C-412B-4DD8-ADD8-B7C55583D504}" type="slidenum">
              <a:rPr lang="en-US" altLang="en-US">
                <a:latin typeface="Arial Black" pitchFamily="34" charset="0"/>
              </a:rPr>
              <a:pPr/>
              <a:t>14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0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We used a small group process to analyze and prioritize gaps. Community members invited included local transportation providers.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2DBA81-917F-4E16-A242-4A7D27C0BC93}" type="slidenum">
              <a:rPr lang="en-US" altLang="en-US">
                <a:latin typeface="Arial Black" pitchFamily="34" charset="0"/>
              </a:rPr>
              <a:pPr/>
              <a:t>23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E6B433-CCA9-4CFF-BED9-88D921CA2459}" type="slidenum">
              <a:rPr lang="en-US" altLang="en-US">
                <a:latin typeface="Arial Black" pitchFamily="34" charset="0"/>
              </a:rPr>
              <a:pPr/>
              <a:t>24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6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F79BD0-174A-41D2-B900-DA0139148A01}" type="slidenum">
              <a:rPr lang="en-US" altLang="en-US">
                <a:latin typeface="Arial Black" pitchFamily="34" charset="0"/>
              </a:rPr>
              <a:pPr/>
              <a:t>36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8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1C381-FE41-4AF0-92D3-A20E0304A28C}" type="slidenum">
              <a:rPr lang="en-US" altLang="en-US">
                <a:latin typeface="Arial Black" pitchFamily="34" charset="0"/>
              </a:rPr>
              <a:pPr/>
              <a:t>37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C285C01-F5E8-40C7-8A7F-93E4F0D6BC5B}" type="slidenum">
              <a:rPr lang="en-US" altLang="en-US">
                <a:latin typeface="Arial Black" pitchFamily="34" charset="0"/>
              </a:rPr>
              <a:pPr/>
              <a:t>40</a:t>
            </a:fld>
            <a:endParaRPr lang="en-US" altLang="en-US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6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8DDA-E9FF-45BA-AA49-8D27B666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81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9C4CD-11CB-4DAC-A7F8-41E79E06A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27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22F1-BEAC-4C5F-BC51-F93B3770B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CD79-92E6-48A8-AF65-B23D3AAA3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25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FB337-3D50-4DE1-8E23-BD0057AC5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9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28710-6EAA-4A35-9AC2-7F63ED788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22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AF34-0217-4FD4-8F23-0CDA5474F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8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36B8-BB44-432F-9AF9-27FF8A3D9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18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B0BC5-E1B1-4376-A14F-C5BFA7EE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24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33B0-0323-4AA0-9E15-6BAB1D3D5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4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24970-7C0A-4813-B2E4-6B417557D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00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4C95189-9871-4E93-909C-D3719E1ED6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wwhite@rcchc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300" y="320675"/>
            <a:ext cx="8661400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0416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5" y="965200"/>
            <a:ext cx="5073650" cy="2463800"/>
          </a:xfrm>
        </p:spPr>
        <p:txBody>
          <a:bodyPr>
            <a:normAutofit/>
          </a:bodyPr>
          <a:lstStyle/>
          <a:p>
            <a:pPr defTabSz="914400" eaLnBrk="1" hangingPunct="1"/>
            <a:r>
              <a:rPr lang="en-US" altLang="en-US" sz="2800" smtClean="0"/>
              <a:t>TRIP (Transporting Residents with Innovative Practices) </a:t>
            </a:r>
            <a:br>
              <a:rPr lang="en-US" altLang="en-US" sz="2800" smtClean="0"/>
            </a:br>
            <a:r>
              <a:rPr lang="en-US" altLang="en-US" sz="2800" smtClean="0"/>
              <a:t>Collaborating to Improve Transportation Access in One Rural Community</a:t>
            </a:r>
            <a:endParaRPr lang="en-US" altLang="en-US" sz="2800" smtClean="0">
              <a:solidFill>
                <a:srgbClr val="2626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25" y="3962400"/>
            <a:ext cx="56165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 err="1">
                <a:latin typeface="+mn-lt"/>
              </a:rPr>
              <a:t>Weyling</a:t>
            </a:r>
            <a:r>
              <a:rPr lang="en-US" sz="1600" dirty="0">
                <a:latin typeface="+mn-lt"/>
              </a:rPr>
              <a:t> White, MBA &amp; Shelisa Howard-Martinez, MPA ERHD</a:t>
            </a:r>
          </a:p>
          <a:p>
            <a:pPr algn="r">
              <a:defRPr/>
            </a:pPr>
            <a:r>
              <a:rPr lang="en-US" sz="1600" dirty="0">
                <a:latin typeface="+mn-lt"/>
              </a:rPr>
              <a:t>Communities Joined in Action 2018 National Conference</a:t>
            </a:r>
          </a:p>
          <a:p>
            <a:pPr algn="r">
              <a:defRPr/>
            </a:pPr>
            <a:r>
              <a:rPr lang="en-US" sz="1600" dirty="0">
                <a:latin typeface="+mn-lt"/>
              </a:rPr>
              <a:t>Thursday, February 15, 2018 11:15am-12:15pm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eaLnBrk="1" hangingPunct="1">
              <a:buFont typeface="Arial" pitchFamily="34" charset="0"/>
              <a:buNone/>
            </a:pPr>
            <a:endParaRPr lang="en-US" altLang="en-US" i="1" smtClean="0"/>
          </a:p>
          <a:p>
            <a:pPr marL="114300" indent="0" eaLnBrk="1" hangingPunct="1"/>
            <a:endParaRPr lang="en-US" altLang="en-US" i="1" smtClean="0"/>
          </a:p>
        </p:txBody>
      </p:sp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58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3888" y="0"/>
            <a:ext cx="2414587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2388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628" name="Title 1"/>
          <p:cNvSpPr>
            <a:spLocks noGrp="1"/>
          </p:cNvSpPr>
          <p:nvPr>
            <p:ph type="title"/>
          </p:nvPr>
        </p:nvSpPr>
        <p:spPr>
          <a:xfrm>
            <a:off x="744538" y="1608138"/>
            <a:ext cx="2117725" cy="4502150"/>
          </a:xfrm>
        </p:spPr>
        <p:txBody>
          <a:bodyPr anchor="t"/>
          <a:lstStyle/>
          <a:p>
            <a:pPr algn="r" eaLnBrk="1" hangingPunct="1"/>
            <a:r>
              <a:rPr lang="en-US" altLang="en-US" sz="2800" b="1" smtClean="0">
                <a:solidFill>
                  <a:srgbClr val="FFFFFF"/>
                </a:solidFill>
              </a:rPr>
              <a:t>Hertford Health Maintenance Alliance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1538" y="1608138"/>
            <a:ext cx="2565400" cy="4502150"/>
          </a:xfrm>
        </p:spPr>
        <p:txBody>
          <a:bodyPr>
            <a:normAutofit/>
          </a:bodyPr>
          <a:lstStyle/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Choanoke Area Development Association (CADA)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Choanoke Public Transportation Authority (CPTA)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Chowan University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Hertford County Cooperative Extension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Hertford County Department of Social Services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Hertford County Office of Aging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20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200" smtClean="0"/>
              <a:t>Hertford County Public Health Authority</a:t>
            </a:r>
          </a:p>
          <a:p>
            <a:pPr marL="0" indent="0" eaLnBrk="1" hangingPunct="1"/>
            <a:endParaRPr lang="en-US" altLang="en-US" sz="12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0" y="1608138"/>
            <a:ext cx="2566988" cy="4502150"/>
          </a:xfrm>
        </p:spPr>
        <p:txBody>
          <a:bodyPr>
            <a:normAutofit/>
          </a:bodyPr>
          <a:lstStyle/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Hertford County Public Schools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Pregnancy Care Center of Ahoskie, Inc.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Roanoke Chowan Community Health Center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Roanoke Chowan Community College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Vidant Roanoke-Chowan Hospital</a:t>
            </a:r>
          </a:p>
          <a:p>
            <a:pPr marL="0" indent="0" eaLnBrk="1" hangingPunct="1">
              <a:buSzPct val="95000"/>
              <a:buFont typeface="Arial" pitchFamily="34" charset="0"/>
              <a:buNone/>
            </a:pPr>
            <a:endParaRPr lang="en-US" altLang="en-US" sz="1400" dirty="0" smtClean="0"/>
          </a:p>
          <a:p>
            <a:pPr marL="0" indent="0" eaLnBrk="1" hangingPunct="1">
              <a:buClr>
                <a:srgbClr val="4F81BD"/>
              </a:buClr>
              <a:buSzPct val="95000"/>
              <a:buFont typeface="Arial" pitchFamily="34" charset="0"/>
              <a:buNone/>
            </a:pPr>
            <a:r>
              <a:rPr lang="en-US" altLang="en-US" sz="1400" dirty="0" smtClean="0"/>
              <a:t>Trillium</a:t>
            </a:r>
          </a:p>
          <a:p>
            <a:pPr marL="0" indent="0" eaLnBrk="1" hangingPunct="1">
              <a:buSzPct val="95000"/>
              <a:buFont typeface="Wingdings 2" pitchFamily="18" charset="2"/>
              <a:buChar char=""/>
            </a:pPr>
            <a:endParaRPr lang="en-US" altLang="en-US" sz="1400" dirty="0" smtClean="0">
              <a:latin typeface="Constantia" pitchFamily="18" charset="0"/>
            </a:endParaRPr>
          </a:p>
          <a:p>
            <a:pPr marL="0" indent="0" eaLnBrk="1" hangingPunct="1"/>
            <a:endParaRPr lang="en-US" altLang="en-US" sz="1400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300" y="320675"/>
            <a:ext cx="8661400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613"/>
            <a:ext cx="2620963" cy="49307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/>
                </a:solidFill>
                <a:latin typeface="+mn-lt"/>
              </a:rPr>
              <a:t>Hertford Health Maintenance Alliance </a:t>
            </a:r>
            <a:r>
              <a:rPr lang="mr-IN">
                <a:solidFill>
                  <a:schemeClr val="accent1"/>
                </a:solidFill>
                <a:latin typeface="+mn-lt"/>
              </a:rPr>
              <a:t>–</a:t>
            </a:r>
            <a:r>
              <a:rPr lang="en-US">
                <a:solidFill>
                  <a:schemeClr val="accent1"/>
                </a:solidFill>
                <a:latin typeface="+mn-lt"/>
              </a:rPr>
              <a:t>Strategic Priority Areas</a:t>
            </a:r>
          </a:p>
        </p:txBody>
      </p:sp>
      <p:sp>
        <p:nvSpPr>
          <p:cNvPr id="27653" name="Content Placeholder 6"/>
          <p:cNvSpPr>
            <a:spLocks noGrp="1"/>
          </p:cNvSpPr>
          <p:nvPr>
            <p:ph idx="1"/>
          </p:nvPr>
        </p:nvSpPr>
        <p:spPr>
          <a:xfrm>
            <a:off x="3732213" y="963613"/>
            <a:ext cx="4783137" cy="4930775"/>
          </a:xfrm>
        </p:spPr>
        <p:txBody>
          <a:bodyPr anchor="ctr"/>
          <a:lstStyle/>
          <a:p>
            <a:pPr marL="571500" indent="-457200" eaLnBrk="1" hangingPunct="1">
              <a:buFont typeface="Calibri Light" pitchFamily="34" charset="0"/>
              <a:buAutoNum type="arabicPeriod"/>
            </a:pPr>
            <a:r>
              <a:rPr lang="en-US" altLang="en-US" smtClean="0"/>
              <a:t>Refine network operations </a:t>
            </a:r>
          </a:p>
          <a:p>
            <a:pPr marL="571500" indent="-457200" eaLnBrk="1" hangingPunct="1">
              <a:buFont typeface="Calibri Light" pitchFamily="34" charset="0"/>
              <a:buAutoNum type="arabicPeriod"/>
            </a:pPr>
            <a:r>
              <a:rPr lang="en-US" altLang="en-US" smtClean="0"/>
              <a:t>Address transportation barriers </a:t>
            </a:r>
          </a:p>
          <a:p>
            <a:pPr marL="571500" indent="-457200" eaLnBrk="1" hangingPunct="1">
              <a:buFont typeface="Calibri Light" pitchFamily="34" charset="0"/>
              <a:buAutoNum type="arabicPeriod"/>
            </a:pPr>
            <a:r>
              <a:rPr lang="en-US" altLang="en-US" smtClean="0"/>
              <a:t>Develop collaboration with Bertie County</a:t>
            </a:r>
          </a:p>
          <a:p>
            <a:pPr marL="571500" indent="-457200" eaLnBrk="1" hangingPunct="1">
              <a:buFont typeface="Calibri Light" pitchFamily="34" charset="0"/>
              <a:buAutoNum type="arabicPeriod"/>
            </a:pPr>
            <a:r>
              <a:rPr lang="en-US" altLang="en-US" smtClean="0"/>
              <a:t>Strengthen health education programming and capacity to address Social Determinants of Health (SDH)</a:t>
            </a:r>
          </a:p>
          <a:p>
            <a:pPr marL="571500" indent="-457200" eaLnBrk="1" hangingPunct="1">
              <a:buFont typeface="Calibri Light" pitchFamily="34" charset="0"/>
              <a:buAutoNum type="arabicPeriod"/>
            </a:pPr>
            <a:r>
              <a:rPr lang="en-US" altLang="en-US" smtClean="0"/>
              <a:t>Promote lasting community change (sustainability)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479425"/>
            <a:ext cx="8429625" cy="5899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2600" y="642938"/>
            <a:ext cx="8178800" cy="5572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123950"/>
            <a:ext cx="51149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Transportation Survey - Demographics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Sample Size N=86</a:t>
            </a:r>
          </a:p>
          <a:p>
            <a:pPr eaLnBrk="1" hangingPunct="1"/>
            <a:r>
              <a:rPr lang="en-US" altLang="en-US" b="1" smtClean="0"/>
              <a:t>Residents of Hertford and Bertie Counties</a:t>
            </a:r>
          </a:p>
          <a:p>
            <a:pPr eaLnBrk="1" hangingPunct="1"/>
            <a:r>
              <a:rPr lang="en-US" altLang="en-US" b="1" smtClean="0"/>
              <a:t>60% uninsured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19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560638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Transportation Survey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467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Transportation Survey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3420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9376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Transportation Survey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79216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Transportation Survey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914400"/>
            <a:ext cx="6513512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03225"/>
            <a:ext cx="4572000" cy="307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46609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Our Vision and Mission</a:t>
            </a:r>
          </a:p>
        </p:txBody>
      </p:sp>
      <p:pic>
        <p:nvPicPr>
          <p:cNvPr id="17410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819275"/>
            <a:ext cx="7569200" cy="35655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4D1831-1076-47EF-A134-378AC5701036}" type="datetime1">
              <a:rPr lang="en-US" altLang="en-US">
                <a:solidFill>
                  <a:srgbClr val="898989"/>
                </a:solidFill>
              </a:rPr>
              <a:pPr/>
              <a:t>2/13/2018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www.caresharehealth.org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EBC7772-FB38-40F5-BBE5-605B5B7814BB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81025" y="1819275"/>
            <a:ext cx="80581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Communities are healthy and committed to health equity for all</a:t>
            </a:r>
            <a:r>
              <a:rPr lang="en-US" altLang="en-US" sz="13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0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247900" y="5257800"/>
            <a:ext cx="46196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Collaborating for health equity.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4721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50387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Financial and Food Barriers</a:t>
            </a:r>
          </a:p>
        </p:txBody>
      </p:sp>
      <p:sp>
        <p:nvSpPr>
          <p:cNvPr id="37890" name="Content Placeholder 5"/>
          <p:cNvSpPr>
            <a:spLocks noGrp="1"/>
          </p:cNvSpPr>
          <p:nvPr>
            <p:ph sz="half" idx="4294967295"/>
          </p:nvPr>
        </p:nvSpPr>
        <p:spPr>
          <a:xfrm>
            <a:off x="6172200" y="1600200"/>
            <a:ext cx="2971800" cy="4591050"/>
          </a:xfrm>
        </p:spPr>
        <p:txBody>
          <a:bodyPr/>
          <a:lstStyle/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37891" name="Content Placeholder 4"/>
          <p:cNvSpPr>
            <a:spLocks noGrp="1"/>
          </p:cNvSpPr>
          <p:nvPr>
            <p:ph sz="half" idx="4294967295"/>
          </p:nvPr>
        </p:nvSpPr>
        <p:spPr>
          <a:xfrm>
            <a:off x="990600" y="1524000"/>
            <a:ext cx="7524750" cy="5168900"/>
          </a:xfrm>
        </p:spPr>
        <p:txBody>
          <a:bodyPr/>
          <a:lstStyle/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92% cannot </a:t>
            </a:r>
            <a:r>
              <a:rPr lang="en-US" altLang="en-US" sz="2400" smtClean="0"/>
              <a:t>afford to see their doctor as often as they need to 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82% </a:t>
            </a:r>
            <a:r>
              <a:rPr lang="en-US" altLang="en-US" sz="2400" smtClean="0"/>
              <a:t>receives assistance paying for primary care visits through sliding fee program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48% </a:t>
            </a:r>
            <a:r>
              <a:rPr lang="en-US" altLang="en-US" sz="2400" smtClean="0"/>
              <a:t>listed food bank or family and/or friends as a primary source of getting food  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Medical Necessity </a:t>
            </a:r>
          </a:p>
        </p:txBody>
      </p:sp>
      <p:sp>
        <p:nvSpPr>
          <p:cNvPr id="38914" name="Content Placeholder 5"/>
          <p:cNvSpPr>
            <a:spLocks noGrp="1"/>
          </p:cNvSpPr>
          <p:nvPr>
            <p:ph sz="half" idx="4294967295"/>
          </p:nvPr>
        </p:nvSpPr>
        <p:spPr>
          <a:xfrm>
            <a:off x="6172200" y="1600200"/>
            <a:ext cx="2971800" cy="4591050"/>
          </a:xfrm>
        </p:spPr>
        <p:txBody>
          <a:bodyPr/>
          <a:lstStyle/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  <a:p>
            <a:pPr marL="114300" indent="0" eaLnBrk="1" hangingPunct="1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38915" name="Content Placeholder 4"/>
          <p:cNvSpPr>
            <a:spLocks noGrp="1"/>
          </p:cNvSpPr>
          <p:nvPr>
            <p:ph sz="half" idx="4294967295"/>
          </p:nvPr>
        </p:nvSpPr>
        <p:spPr>
          <a:xfrm>
            <a:off x="1066800" y="1524000"/>
            <a:ext cx="7315200" cy="5168900"/>
          </a:xfrm>
        </p:spPr>
        <p:txBody>
          <a:bodyPr/>
          <a:lstStyle/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60% </a:t>
            </a:r>
            <a:r>
              <a:rPr lang="en-US" altLang="en-US" sz="2400" smtClean="0"/>
              <a:t>rated their overall health as fair, with </a:t>
            </a:r>
            <a:r>
              <a:rPr lang="en-US" altLang="en-US" sz="2400" smtClean="0">
                <a:solidFill>
                  <a:srgbClr val="FF0000"/>
                </a:solidFill>
              </a:rPr>
              <a:t>20%  </a:t>
            </a:r>
            <a:r>
              <a:rPr lang="en-US" altLang="en-US" sz="2400" smtClean="0"/>
              <a:t>reporting poor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41% </a:t>
            </a:r>
            <a:r>
              <a:rPr lang="en-US" altLang="en-US" sz="2400" smtClean="0"/>
              <a:t>Sometimes has their health condition affect their ability to complete everyday tasks</a:t>
            </a:r>
            <a:r>
              <a:rPr lang="en-US" altLang="en-US" sz="2400" smtClean="0">
                <a:solidFill>
                  <a:srgbClr val="FF0000"/>
                </a:solidFill>
              </a:rPr>
              <a:t>	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67% </a:t>
            </a:r>
            <a:r>
              <a:rPr lang="en-US" altLang="en-US" sz="2400" smtClean="0"/>
              <a:t>of patients diagnosed with diabetes and patients with high blood pressure has self-reported only having their blood sugar and blood pressure checked during their visit with the PCP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300" y="320675"/>
            <a:ext cx="8661400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628650" y="963613"/>
            <a:ext cx="2620963" cy="4930775"/>
          </a:xfrm>
        </p:spPr>
        <p:txBody>
          <a:bodyPr/>
          <a:lstStyle/>
          <a:p>
            <a:pPr algn="r" eaLnBrk="1" hangingPunct="1"/>
            <a:r>
              <a:rPr lang="en-US" altLang="en-US" sz="3100" smtClean="0">
                <a:solidFill>
                  <a:schemeClr val="accent1"/>
                </a:solidFill>
              </a:rPr>
              <a:t>May 2015 Hertford County Transportation Summit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13" y="963613"/>
            <a:ext cx="4783137" cy="4930775"/>
          </a:xfrm>
        </p:spPr>
        <p:txBody>
          <a:bodyPr anchor="ctr">
            <a:normAutofit/>
          </a:bodyPr>
          <a:lstStyle/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Share findings from transportation needs survey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Share promising practice to address transportation needs 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Identify &amp; prioritize gaps 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Design next steps, including develop core group to carry on work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96275" cy="7064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May 2015 Hertford County Transportation Summit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1950" y="1711325"/>
          <a:ext cx="8229600" cy="308800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Georgetown County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Hertford County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Population: 60,444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Population: 24,308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 Income Uninsured Adults: 5,052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 Income Uninsured Adults: 3,573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Living in Poverty: 36%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Living in Poverty: 24%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Less than High School Graduation: 16%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Less than High School Graduation:  22%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 Prevalence of: Obesity, Diabetes,  Heart Disease and Stroke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 Prevalence of: Heart Disease, Stroke and Diabetes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Limited Public Transportation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Limited Public Transportation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Georgetown Community Care Network - Transportation Planning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Inventory all community resources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Identify gaps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Plan services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Consider creating a single entry point for community to utilize services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Engage the community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Georgetown Community Care Network </a:t>
            </a:r>
            <a:r>
              <a:rPr lang="mr-IN" altLang="en-US" smtClean="0"/>
              <a:t>–</a:t>
            </a:r>
            <a:r>
              <a:rPr lang="en-US" altLang="en-US" smtClean="0"/>
              <a:t> Next Steps</a:t>
            </a:r>
          </a:p>
        </p:txBody>
      </p:sp>
      <p:pic>
        <p:nvPicPr>
          <p:cNvPr id="7270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3030538"/>
            <a:ext cx="3886200" cy="1943100"/>
          </a:xfrm>
        </p:spPr>
      </p:pic>
      <p:sp>
        <p:nvSpPr>
          <p:cNvPr id="72707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Educate community about existing transportation resources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Develop advocacy plans to increase transportation options for their community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Design a pilot to provide transportation to patients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708025" y="712788"/>
            <a:ext cx="7807325" cy="1193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Summit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2049463"/>
            <a:ext cx="7807325" cy="41275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smtClean="0">
                <a:solidFill>
                  <a:srgbClr val="FFFFFF"/>
                </a:solidFill>
              </a:rPr>
              <a:t>Gaps: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Timing of services, including coordination of rides and appointments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Regional coordination to providers outside of Hertford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Wait time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No transportation for non-medical/ healthcare services: pharmacy, WIC, grocery, other 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Eligibility barriers - some transportation providers can only serve specific populations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Affordability including public bus service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Liability coverage</a:t>
            </a:r>
          </a:p>
          <a:p>
            <a:pPr marL="0" indent="0" eaLnBrk="1" hangingPunct="1"/>
            <a:r>
              <a:rPr lang="en-US" altLang="en-US" smtClean="0">
                <a:solidFill>
                  <a:srgbClr val="FFFFFF"/>
                </a:solidFill>
              </a:rPr>
              <a:t>Knowledge of who needs services</a:t>
            </a:r>
          </a:p>
          <a:p>
            <a:pPr marL="0" indent="0" eaLnBrk="1" hangingPunct="1"/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76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xfrm>
            <a:off x="708025" y="712788"/>
            <a:ext cx="2527300" cy="550227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FF"/>
                </a:solidFill>
              </a:rPr>
              <a:t>Summit Findings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phic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6336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325438" y="3433763"/>
            <a:ext cx="2397125" cy="2743200"/>
          </a:xfrm>
        </p:spPr>
        <p:txBody>
          <a:bodyPr anchor="t"/>
          <a:lstStyle/>
          <a:p>
            <a:pPr algn="ctr" eaLnBrk="1" hangingPunct="1"/>
            <a:r>
              <a:rPr lang="en-US" altLang="en-US" smtClean="0"/>
              <a:t>Next Steps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3048000" y="642938"/>
            <a:ext cx="5467350" cy="5534025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Invite key stakeholders to participate in process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Assemble core group to learn more about barriers for local transportation providers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Design pilot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710363" y="481013"/>
            <a:ext cx="2085975" cy="2867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21250" y="485775"/>
            <a:ext cx="1651000" cy="286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Rectangle 83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07188" y="3511550"/>
            <a:ext cx="2089150" cy="2854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7238" y="1701800"/>
            <a:ext cx="3429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425950"/>
            <a:ext cx="184467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208088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223963"/>
            <a:ext cx="184467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8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21250" y="3511550"/>
            <a:ext cx="1651000" cy="2862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844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4232275"/>
            <a:ext cx="14128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736975" cy="1212850"/>
          </a:xfrm>
        </p:spPr>
        <p:txBody>
          <a:bodyPr anchor="b"/>
          <a:lstStyle/>
          <a:p>
            <a:pPr defTabSz="914400" eaLnBrk="1" hangingPunct="1"/>
            <a:r>
              <a:rPr lang="en-US" altLang="en-US" sz="3500" smtClean="0"/>
              <a:t>Our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922407" y="6356350"/>
            <a:ext cx="2273061" cy="365125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fld id="{F3ED388D-1306-C749-8AAC-8CFF1425647B}" type="datetime1">
              <a:rPr lang="en-US" sz="1200">
                <a:solidFill>
                  <a:srgbClr val="FFFFFF">
                    <a:alpha val="80000"/>
                  </a:srgbClr>
                </a:solidFill>
                <a:latin typeface="+mn-lt"/>
              </a:rPr>
              <a:pPr eaLnBrk="1" hangingPunct="1">
                <a:spcAft>
                  <a:spcPts val="600"/>
                </a:spcAft>
                <a:defRPr/>
              </a:pPr>
              <a:t>2/13/2018</a:t>
            </a:fld>
            <a:endParaRPr lang="en-US" sz="1200">
              <a:solidFill>
                <a:srgbClr val="FFFFFF">
                  <a:alpha val="80000"/>
                </a:srgbClr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0250" y="6356350"/>
            <a:ext cx="3554413" cy="365125"/>
          </a:xfrm>
        </p:spPr>
        <p:txBody>
          <a:bodyPr rtlCol="0">
            <a:normAutofit/>
          </a:bodyPr>
          <a:lstStyle/>
          <a:p>
            <a:pPr algn="l" eaLnBrk="1" hangingPunct="1">
              <a:spcAft>
                <a:spcPts val="60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www.caresharehealth.org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82831" y="6356350"/>
            <a:ext cx="1032519" cy="365125"/>
          </a:xfrm>
        </p:spPr>
        <p:txBody>
          <a:bodyPr rtlCol="0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fld id="{BE37BE2B-E24C-4368-909D-B7EDB0A25D5E}" type="slidenum">
              <a:rPr lang="en-US" sz="1200">
                <a:solidFill>
                  <a:srgbClr val="FFFFFF">
                    <a:alpha val="80000"/>
                  </a:srgbClr>
                </a:solidFill>
                <a:latin typeface="+mn-lt"/>
              </a:rPr>
              <a:pPr eaLnBrk="1" hangingPunct="1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srgbClr val="FFFFFF">
                  <a:alpha val="80000"/>
                </a:srgbClr>
              </a:solidFill>
              <a:latin typeface="+mn-lt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28650" y="1863725"/>
            <a:ext cx="3736975" cy="431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indent="-22860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Care Share was founded in 2008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Our current board is comprised of 28 representatives from state and local level healthcare and policy organizations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We help communities coordinate care and resources for underserved people through collaborative networks and models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849938" y="4525963"/>
            <a:ext cx="0" cy="1736725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546350" y="2466975"/>
            <a:ext cx="722313" cy="962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44925" y="2327275"/>
            <a:ext cx="219075" cy="293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8863" y="0"/>
            <a:ext cx="4275137" cy="405923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1325" y="620713"/>
            <a:ext cx="1682750" cy="2243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12" name="Title 1"/>
          <p:cNvSpPr>
            <a:spLocks noGrp="1"/>
          </p:cNvSpPr>
          <p:nvPr>
            <p:ph type="title"/>
          </p:nvPr>
        </p:nvSpPr>
        <p:spPr>
          <a:xfrm>
            <a:off x="481013" y="4525963"/>
            <a:ext cx="5205412" cy="1736725"/>
          </a:xfrm>
        </p:spPr>
        <p:txBody>
          <a:bodyPr/>
          <a:lstStyle/>
          <a:p>
            <a:pPr algn="r" defTabSz="914400" eaLnBrk="1" hangingPunct="1"/>
            <a:r>
              <a:rPr lang="en-US" altLang="en-US" sz="6000" smtClean="0"/>
              <a:t>Possible Solutions?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6845"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  UBER  work  in  a  rural  setting?</a:t>
            </a: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3286"/>
          <a:stretch>
            <a:fillRect/>
          </a:stretch>
        </p:blipFill>
        <p:spPr>
          <a:xfrm>
            <a:off x="3887788" y="987425"/>
            <a:ext cx="4629150" cy="487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Placeholder 4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PROS vs. 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Patient-Centered Transportation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Transportation Pilot - Patient Populations</a:t>
            </a:r>
          </a:p>
        </p:txBody>
      </p:sp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762000" y="1981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/>
              <a:t>&lt;50 Patients 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143000" y="1371600"/>
          <a:ext cx="717753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4C5D24-5D81-4037-A746-F35CBCF2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84C5D24-5D81-4037-A746-F35CBCF2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B15BAD-3DA1-4321-B57B-C01D254B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0BB15BAD-3DA1-4321-B57B-C01D254B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19FC18-8315-40F8-BEE8-AAAA9EF0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graphicEl>
                                              <a:dgm id="{AA19FC18-8315-40F8-BEE8-AAAA9EF02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708757-DE70-4B37-9EB6-DEC398CBB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E1708757-DE70-4B37-9EB6-DEC398CBB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3DF2B9-C962-4A4C-BA7C-DD120D10D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103DF2B9-C962-4A4C-BA7C-DD120D10D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B92B7-E9DB-43E7-8405-BF7FEE3EE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D55B92B7-E9DB-43E7-8405-BF7FEE3EE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DC5249-9D1B-4E9A-A4A4-06611A8E8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61DC5249-9D1B-4E9A-A4A4-06611A8E8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B3A077-E145-4C30-A9F6-F29FC997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B4B3A077-E145-4C30-A9F6-F29FC997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F0CFBC-11F9-4068-A384-45941CFD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82F0CFBC-11F9-4068-A384-45941CFD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E55C3E-DA64-4FED-B544-C725E7777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dgm id="{D4E55C3E-DA64-4FED-B544-C725E7777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F9A753-D2AC-46FE-8745-C55799C1B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7DF9A753-D2AC-46FE-8745-C55799C1B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28502-DA5D-402C-A1CB-2E5CBECD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graphicEl>
                                              <a:dgm id="{44528502-DA5D-402C-A1CB-2E5CBECD4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267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Local Transportation Drivers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47800"/>
            <a:ext cx="2971800" cy="5211763"/>
          </a:xfrm>
        </p:spPr>
        <p:txBody>
          <a:bodyPr>
            <a:normAutofit/>
          </a:bodyPr>
          <a:lstStyle/>
          <a:p>
            <a:pPr marL="114300" indent="0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Collaboration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GPS Tracking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Patient Safety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200 mile radius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Waiting Time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Flexibility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Reimbursement</a:t>
            </a:r>
          </a:p>
          <a:p>
            <a:pPr marL="4572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Communication</a:t>
            </a:r>
          </a:p>
          <a:p>
            <a:pPr marL="114300" indent="0" eaLnBrk="1" hangingPunct="1"/>
            <a:endParaRPr lang="en-US" altLang="en-US" dirty="0" smtClean="0"/>
          </a:p>
          <a:p>
            <a:pPr marL="114300" indent="0" eaLnBrk="1" hangingPunct="1"/>
            <a:endParaRPr lang="en-US" altLang="en-US" dirty="0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524000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Driver Schedule</a:t>
            </a: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141538"/>
            <a:ext cx="78867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pPr algn="ctr" eaLnBrk="1" hangingPunct="1"/>
            <a:r>
              <a:rPr lang="en-US" altLang="en-US" sz="6000" smtClean="0"/>
              <a:t>Fhases System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80152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Reimbursement Rate &amp; Model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2400" b="1" smtClean="0">
              <a:solidFill>
                <a:srgbClr val="00B0F0"/>
              </a:solidFill>
              <a:ea typeface="Calibri" pitchFamily="34" charset="0"/>
              <a:cs typeface="Times New Roman" pitchFamily="18" charset="0"/>
            </a:endParaRP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$2.00 </a:t>
            </a: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pick-up fee or meter drop </a:t>
            </a:r>
            <a:endParaRPr lang="en-US" altLang="en-US" sz="2000" smtClean="0">
              <a:solidFill>
                <a:srgbClr val="222A35"/>
              </a:solidFill>
              <a:ea typeface="Calibri" pitchFamily="34" charset="0"/>
              <a:cs typeface="Times New Roman" pitchFamily="18" charset="0"/>
            </a:endParaRP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$1.00 </a:t>
            </a: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Per Mile RT (Within Hertford/Bertie County)</a:t>
            </a: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$ 0.75 </a:t>
            </a: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Per Mile RT (Out of Area)</a:t>
            </a: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b="1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$0.25 </a:t>
            </a: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Per Minute Waiting Time</a:t>
            </a: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altLang="en-US" sz="2400" smtClean="0">
              <a:solidFill>
                <a:srgbClr val="222A35"/>
              </a:solidFill>
              <a:ea typeface="Calibri" pitchFamily="34" charset="0"/>
              <a:cs typeface="Times New Roman" pitchFamily="18" charset="0"/>
            </a:endParaRP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Estimated total trip cost (In Area): </a:t>
            </a:r>
            <a:r>
              <a:rPr lang="en-US" altLang="en-US" sz="24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$41.60 </a:t>
            </a:r>
          </a:p>
          <a:p>
            <a:pPr marL="0" indent="457200"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altLang="en-US" sz="2400" smtClean="0">
                <a:solidFill>
                  <a:srgbClr val="222A35"/>
                </a:solidFill>
                <a:ea typeface="Calibri" pitchFamily="34" charset="0"/>
                <a:cs typeface="Times New Roman" pitchFamily="18" charset="0"/>
              </a:rPr>
              <a:t>Estimated total trip cost (Out of Area): </a:t>
            </a:r>
            <a:r>
              <a:rPr lang="en-US" altLang="en-US" sz="240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$122.75</a:t>
            </a:r>
            <a:endParaRPr lang="en-US" altLang="en-US" smtClean="0">
              <a:solidFill>
                <a:srgbClr val="222A35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2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HHMA TRIP PILOT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Applied to</a:t>
            </a:r>
            <a:r>
              <a:rPr lang="en-US" altLang="en-US" sz="2000" dirty="0"/>
              <a:t> Vidant</a:t>
            </a:r>
            <a:r>
              <a:rPr lang="en-US" altLang="en-US" sz="2000" dirty="0" smtClean="0"/>
              <a:t> Roanoke Chowan Hospital’s Foundation- </a:t>
            </a:r>
          </a:p>
          <a:p>
            <a:pPr eaLnBrk="1" hangingPunct="1"/>
            <a:r>
              <a:rPr lang="en-US" altLang="en-US" sz="2000" dirty="0" smtClean="0"/>
              <a:t>Fall 2016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 Grant  Awarded -</a:t>
            </a:r>
          </a:p>
          <a:p>
            <a:pPr eaLnBrk="1" hangingPunct="1"/>
            <a:r>
              <a:rPr lang="en-US" altLang="en-US" sz="2000" dirty="0" smtClean="0"/>
              <a:t> January 8, 2017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 smtClean="0"/>
              <a:t> Pilot Launched- September 2017</a:t>
            </a: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953"/>
          <a:stretch/>
        </p:blipFill>
        <p:spPr bwMode="auto">
          <a:xfrm>
            <a:off x="3276600" y="987426"/>
            <a:ext cx="56388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Collaborative Networks and Models</a:t>
            </a: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628650" y="1970088"/>
            <a:ext cx="7886700" cy="3563937"/>
          </a:xfrm>
        </p:spPr>
        <p:txBody>
          <a:bodyPr/>
          <a:lstStyle/>
          <a:p>
            <a:pPr eaLnBrk="1" hangingPunct="1"/>
            <a:r>
              <a:rPr lang="en-US" altLang="en-US" smtClean="0"/>
              <a:t>A </a:t>
            </a:r>
            <a:r>
              <a:rPr lang="en-US" altLang="en-US" i="1" smtClean="0"/>
              <a:t>collaborative network </a:t>
            </a:r>
            <a:r>
              <a:rPr lang="en-US" altLang="en-US" smtClean="0"/>
              <a:t>is an entity comprised of multiple state or local partners who integrate medical, preventative, community, social, and economic resources to achieve collective outcomes through a coordinated system of care. The network has a shared vision, purpose, priorities, strategies, and objectives aligned to improve the health of the underserved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 </a:t>
            </a:r>
            <a:r>
              <a:rPr lang="en-US" altLang="en-US" i="1" smtClean="0"/>
              <a:t>collaborative model</a:t>
            </a:r>
            <a:r>
              <a:rPr lang="en-US" altLang="en-US" smtClean="0"/>
              <a:t> is an approach local communities use to improve access to care and health for underserved people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9166885-93DD-48FB-AF21-603A2E2B4D50}" type="datetime1">
              <a:rPr lang="en-US" altLang="en-US">
                <a:solidFill>
                  <a:srgbClr val="898989"/>
                </a:solidFill>
              </a:rPr>
              <a:pPr/>
              <a:t>2/13/2018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www.caresharehealth.org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3359CAD-4B3D-4E55-AC6E-E81CC7475D66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60375" y="261143"/>
            <a:ext cx="7620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 </a:t>
            </a:r>
            <a:r>
              <a:rPr lang="en-US" altLang="en-US" b="1" dirty="0" smtClean="0">
                <a:latin typeface="+mn-lt"/>
              </a:rPr>
              <a:t>First Quarter Destinations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2822575" cy="498475"/>
          </a:xfrm>
          <a:solidFill>
            <a:schemeClr val="accent1">
              <a:alpha val="36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+mj-lt"/>
              </a:rPr>
              <a:t>LOCATIONS</a:t>
            </a:r>
            <a:endParaRPr lang="en-US" sz="2800" dirty="0"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0375" y="2286000"/>
            <a:ext cx="4797425" cy="4419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Ahoskie Market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ECU Endocrinologist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ECU School of Dental Medicine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East Carolina Heart Institute</a:t>
            </a:r>
            <a:endParaRPr lang="en-US" sz="19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F2S2H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Youth-Led Farmers’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Market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Hertford County Public Health Authority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Orthotics &amp; Prosthetics East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Physician’s East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PORT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Human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Services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Roanoke Chowan Community  Health Center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Vidant Behavioral </a:t>
            </a: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Health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Vidant Medical Center</a:t>
            </a:r>
            <a:endParaRPr lang="en-US" sz="19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Vidant Neurosurgery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Vidant Physical Therapy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schemeClr val="accent1">
                    <a:lumMod val="75000"/>
                  </a:schemeClr>
                </a:solidFill>
              </a:rPr>
              <a:t>  Vidant Wellness Center</a:t>
            </a:r>
          </a:p>
        </p:txBody>
      </p:sp>
      <p:sp>
        <p:nvSpPr>
          <p:cNvPr id="59396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562600" y="1676400"/>
            <a:ext cx="3124200" cy="533400"/>
          </a:xfrm>
          <a:solidFill>
            <a:schemeClr val="accent1">
              <a:alpha val="36000"/>
            </a:schemeClr>
          </a:solidFill>
          <a:ln cap="sq" cmpd="sng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en-US" altLang="en-US" sz="2600" dirty="0" smtClean="0">
                <a:latin typeface="+mj-lt"/>
              </a:rPr>
              <a:t>SERVICES</a:t>
            </a:r>
            <a:endParaRPr lang="en-US" altLang="en-US" sz="2800" dirty="0" smtClean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638800" y="2438400"/>
            <a:ext cx="3048000" cy="4267200"/>
          </a:xfrm>
        </p:spPr>
        <p:txBody>
          <a:bodyPr>
            <a:normAutofit fontScale="92500" lnSpcReduction="20000"/>
          </a:bodyPr>
          <a:lstStyle/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Behavioral Health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Cardiology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Chemotherapy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Dermatology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Diabetes Education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General Surgery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Food Access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Orthopedics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Pain Management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Primary Care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Prescription Pick-up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Radiology</a:t>
            </a:r>
          </a:p>
          <a:p>
            <a:pPr marL="4572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Substance Abuse Treatment</a:t>
            </a:r>
          </a:p>
          <a:p>
            <a:pPr marL="114300" indent="0" algn="ctr"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59398" name="AutoShape 5" descr="Image result for vidant roanoke-chowan hospital in ahoskie 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 First Quarter Clinical Measures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n-US" altLang="en-US" sz="2200" b="1" dirty="0" smtClean="0">
              <a:solidFill>
                <a:srgbClr val="222A35"/>
              </a:solidFill>
            </a:endParaRPr>
          </a:p>
          <a:p>
            <a:r>
              <a:rPr lang="en-US" sz="2400" b="1" dirty="0"/>
              <a:t>Patient A</a:t>
            </a:r>
            <a:r>
              <a:rPr lang="en-US" sz="2400" dirty="0"/>
              <a:t>: Enrolled in HHMA TRIP program on 10-9-17.  Patient had not seen her </a:t>
            </a:r>
            <a:r>
              <a:rPr lang="en-US" sz="2400" dirty="0" smtClean="0"/>
              <a:t>doctor </a:t>
            </a:r>
            <a:r>
              <a:rPr lang="en-US" sz="2400" dirty="0"/>
              <a:t>for diabetic needs since December 2015.  Patient’s A1C level was </a:t>
            </a:r>
            <a:r>
              <a:rPr lang="en-US" sz="2400" dirty="0" smtClean="0">
                <a:solidFill>
                  <a:srgbClr val="FF0000"/>
                </a:solidFill>
              </a:rPr>
              <a:t>8.0</a:t>
            </a:r>
            <a:r>
              <a:rPr lang="en-US" sz="2400" dirty="0" smtClean="0"/>
              <a:t> upon enrollment.  </a:t>
            </a:r>
            <a:r>
              <a:rPr lang="en-US" sz="2400" dirty="0"/>
              <a:t>Patient has had 3 </a:t>
            </a:r>
            <a:r>
              <a:rPr lang="en-US" sz="2400" dirty="0" smtClean="0"/>
              <a:t>primary care </a:t>
            </a:r>
            <a:r>
              <a:rPr lang="en-US" sz="2400" dirty="0"/>
              <a:t>visits </a:t>
            </a:r>
            <a:r>
              <a:rPr lang="en-US" sz="2400" dirty="0" smtClean="0"/>
              <a:t>since TRIP enrollment </a:t>
            </a:r>
            <a:r>
              <a:rPr lang="en-US" sz="2400" dirty="0"/>
              <a:t>and her current A1C level is </a:t>
            </a:r>
            <a:r>
              <a:rPr lang="en-US" sz="2400" dirty="0">
                <a:solidFill>
                  <a:srgbClr val="FF0000"/>
                </a:solidFill>
              </a:rPr>
              <a:t>6.4</a:t>
            </a:r>
            <a:r>
              <a:rPr lang="en-US" sz="2400" dirty="0"/>
              <a:t>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Patient B</a:t>
            </a:r>
            <a:r>
              <a:rPr lang="en-US" sz="2400" dirty="0"/>
              <a:t>: Enrolled in HHMA TRIP program on 9-18-17.  Patient had uncontrolled hypertension.  Patient’s highest level was </a:t>
            </a:r>
            <a:r>
              <a:rPr lang="en-US" sz="2400" dirty="0">
                <a:solidFill>
                  <a:srgbClr val="FF0000"/>
                </a:solidFill>
              </a:rPr>
              <a:t>152/100</a:t>
            </a:r>
            <a:r>
              <a:rPr lang="en-US" sz="2400" dirty="0"/>
              <a:t>.  Patient has had 2 PCP visits since enrollment and has managed to bring his blood pressure reading down to </a:t>
            </a:r>
            <a:r>
              <a:rPr lang="en-US" sz="2400" dirty="0">
                <a:solidFill>
                  <a:srgbClr val="FF0000"/>
                </a:solidFill>
              </a:rPr>
              <a:t>128/84</a:t>
            </a:r>
            <a:r>
              <a:rPr lang="en-US" sz="2400" dirty="0"/>
              <a:t>. </a:t>
            </a:r>
          </a:p>
          <a:p>
            <a:pPr eaLnBrk="1" hangingPunct="1"/>
            <a:endParaRPr lang="en-US" altLang="en-US" sz="22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2200" b="1" dirty="0" smtClean="0"/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61443" name="AutoShape 5" descr="Image result for vidant roanoke-chowan hospital in ahoskie 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401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 First Quarter Clinical Measures….cont.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0635" y="1210235"/>
            <a:ext cx="7620000" cy="5410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n-US" altLang="en-US" sz="2200" b="1" dirty="0" smtClean="0">
              <a:solidFill>
                <a:srgbClr val="222A35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36% </a:t>
            </a:r>
            <a:r>
              <a:rPr lang="en-US" sz="2400" dirty="0" smtClean="0"/>
              <a:t>Patients with Diabetes </a:t>
            </a:r>
            <a:r>
              <a:rPr lang="en-US" sz="2400" dirty="0"/>
              <a:t>and/or </a:t>
            </a:r>
            <a:r>
              <a:rPr lang="en-US" sz="2400" dirty="0" smtClean="0"/>
              <a:t>Hypertension</a:t>
            </a:r>
          </a:p>
          <a:p>
            <a:pPr marL="0" indent="0" algn="ctr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u="sng" dirty="0" smtClean="0"/>
              <a:t>Diabetes only (1 patient):</a:t>
            </a:r>
            <a:r>
              <a:rPr lang="en-US" sz="2000" dirty="0" smtClean="0"/>
              <a:t>  </a:t>
            </a:r>
            <a:r>
              <a:rPr lang="en-US" sz="2000" dirty="0"/>
              <a:t>A1C level decreased from 11.8 to 8.5 within 3 </a:t>
            </a:r>
            <a:r>
              <a:rPr lang="en-US" sz="2000" dirty="0" smtClean="0"/>
              <a:t>months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u="sng" dirty="0" smtClean="0"/>
              <a:t>Hypertension only (18%):  </a:t>
            </a:r>
            <a:r>
              <a:rPr lang="en-US" sz="2000" dirty="0" smtClean="0">
                <a:solidFill>
                  <a:srgbClr val="FF0000"/>
                </a:solidFill>
              </a:rPr>
              <a:t>66% </a:t>
            </a:r>
            <a:r>
              <a:rPr lang="en-US" sz="2000" dirty="0"/>
              <a:t>improved </a:t>
            </a:r>
            <a:r>
              <a:rPr lang="en-US" sz="2000" dirty="0" smtClean="0"/>
              <a:t>blood pressure </a:t>
            </a:r>
            <a:r>
              <a:rPr lang="en-US" sz="2000" dirty="0"/>
              <a:t>(controlled</a:t>
            </a:r>
            <a:r>
              <a:rPr lang="en-US" sz="2000" dirty="0" smtClean="0"/>
              <a:t>);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u="sng" dirty="0" smtClean="0"/>
              <a:t>Dual Diagnosis (15%): </a:t>
            </a:r>
            <a:r>
              <a:rPr lang="en-US" sz="2000" dirty="0" smtClean="0"/>
              <a:t>1 patient improved </a:t>
            </a:r>
            <a:r>
              <a:rPr lang="en-US" sz="2000" dirty="0"/>
              <a:t>levels for both</a:t>
            </a:r>
          </a:p>
          <a:p>
            <a:pPr marL="0" indent="0">
              <a:buNone/>
            </a:pPr>
            <a:r>
              <a:rPr lang="en-US" sz="2000" dirty="0" smtClean="0"/>
              <a:t>2 </a:t>
            </a:r>
            <a:r>
              <a:rPr lang="en-US" sz="2000" dirty="0"/>
              <a:t>patients with improved </a:t>
            </a:r>
            <a:r>
              <a:rPr lang="en-US" sz="2000" dirty="0" err="1"/>
              <a:t>bp</a:t>
            </a:r>
            <a:r>
              <a:rPr lang="en-US" sz="2000" dirty="0"/>
              <a:t> levels but no change in </a:t>
            </a:r>
            <a:r>
              <a:rPr lang="en-US" sz="2000" dirty="0" smtClean="0"/>
              <a:t>A1C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n-US" sz="2000" dirty="0"/>
              <a:t>patient with improved A1C level but no improved </a:t>
            </a:r>
            <a:r>
              <a:rPr lang="en-US" sz="2000" dirty="0" err="1"/>
              <a:t>bp</a:t>
            </a:r>
            <a:r>
              <a:rPr lang="en-US" sz="2000" dirty="0"/>
              <a:t> </a:t>
            </a:r>
            <a:r>
              <a:rPr lang="en-US" sz="2000" dirty="0" smtClean="0"/>
              <a:t>level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n-US" sz="2000" dirty="0"/>
              <a:t>patient with no </a:t>
            </a:r>
            <a:r>
              <a:rPr lang="en-US" sz="2000" dirty="0" smtClean="0"/>
              <a:t>improvements</a:t>
            </a:r>
          </a:p>
          <a:p>
            <a:pPr marL="0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88% </a:t>
            </a:r>
            <a:r>
              <a:rPr lang="en-US" altLang="en-US" sz="2400" b="1" dirty="0" smtClean="0"/>
              <a:t>Reduction in ED Visits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61443" name="AutoShape 5" descr="Image result for vidant roanoke-chowan hospital in ahoskie 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27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 First Quarter Utilization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816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n-US" altLang="en-US" sz="2200" b="1" dirty="0" smtClean="0">
              <a:solidFill>
                <a:srgbClr val="222A35"/>
              </a:solidFill>
            </a:endParaRPr>
          </a:p>
          <a:p>
            <a:pPr algn="ctr" eaLnBrk="1" hangingPunct="1"/>
            <a:r>
              <a:rPr lang="en-US" altLang="en-US" sz="2200" dirty="0" smtClean="0">
                <a:solidFill>
                  <a:srgbClr val="222A35"/>
                </a:solidFill>
              </a:rPr>
              <a:t>Total Patients Enrolled </a:t>
            </a:r>
            <a:r>
              <a:rPr lang="en-US" altLang="en-US" sz="2200" b="1" dirty="0" smtClean="0">
                <a:solidFill>
                  <a:srgbClr val="222A35"/>
                </a:solidFill>
              </a:rPr>
              <a:t>= 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33</a:t>
            </a:r>
          </a:p>
          <a:p>
            <a:pPr algn="ctr" eaLnBrk="1" hangingPunct="1"/>
            <a:endParaRPr lang="en-US" altLang="en-US" sz="22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200" dirty="0" smtClean="0"/>
              <a:t>Total miles transported =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2,115</a:t>
            </a:r>
            <a:endParaRPr lang="en-US" altLang="en-US" sz="2200" b="1" dirty="0" smtClean="0">
              <a:solidFill>
                <a:srgbClr val="222A35"/>
              </a:solidFill>
            </a:endParaRPr>
          </a:p>
          <a:p>
            <a:pPr marL="0" indent="0" algn="ctr" eaLnBrk="1" hangingPunct="1">
              <a:buNone/>
            </a:pPr>
            <a:endParaRPr lang="en-US" altLang="en-US" b="1" dirty="0" smtClean="0"/>
          </a:p>
          <a:p>
            <a:pPr algn="ctr" eaLnBrk="1" hangingPunct="1"/>
            <a:r>
              <a:rPr lang="en-US" altLang="en-US" sz="2200" dirty="0" smtClean="0"/>
              <a:t>Average waiting time per appointment =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1 hr. 13 mins</a:t>
            </a:r>
            <a:r>
              <a:rPr lang="en-US" altLang="en-US" sz="2200" b="1" dirty="0" smtClean="0"/>
              <a:t>	</a:t>
            </a:r>
          </a:p>
          <a:p>
            <a:pPr algn="ctr" eaLnBrk="1" hangingPunct="1"/>
            <a:endParaRPr lang="en-US" altLang="en-US" b="1" dirty="0" smtClean="0"/>
          </a:p>
          <a:p>
            <a:pPr algn="ctr" eaLnBrk="1" hangingPunct="1"/>
            <a:r>
              <a:rPr lang="en-US" altLang="en-US" dirty="0" smtClean="0"/>
              <a:t>Total cost for all transports = </a:t>
            </a:r>
            <a:r>
              <a:rPr lang="en-US" altLang="en-US" b="1" dirty="0" smtClean="0">
                <a:solidFill>
                  <a:srgbClr val="FF0000"/>
                </a:solidFill>
              </a:rPr>
              <a:t>$2,647.74</a:t>
            </a:r>
          </a:p>
          <a:p>
            <a:pPr algn="ctr" eaLnBrk="1" hangingPunct="1"/>
            <a:endParaRPr lang="en-US" altLang="en-US" sz="2200" b="1" dirty="0" smtClean="0"/>
          </a:p>
          <a:p>
            <a:pPr algn="ctr" eaLnBrk="1" hangingPunct="1"/>
            <a:r>
              <a:rPr lang="en-US" altLang="en-US" dirty="0" smtClean="0"/>
              <a:t>Average cost of TRIP transport = </a:t>
            </a:r>
            <a:r>
              <a:rPr lang="en-US" altLang="en-US" b="1" dirty="0" smtClean="0">
                <a:solidFill>
                  <a:srgbClr val="FF0000"/>
                </a:solidFill>
              </a:rPr>
              <a:t>$55.56</a:t>
            </a:r>
          </a:p>
          <a:p>
            <a:pPr eaLnBrk="1" hangingPunct="1"/>
            <a:endParaRPr lang="en-US" altLang="en-US" sz="2200" b="1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US" altLang="en-US" sz="2200" b="1" dirty="0" smtClean="0"/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61443" name="AutoShape 5" descr="Image result for vidant roanoke-chowan hospital in ahoskie 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 dirty="0" smtClean="0"/>
              <a:t>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886700" cy="4351338"/>
          </a:xfrm>
        </p:spPr>
        <p:txBody>
          <a:bodyPr>
            <a:normAutofit/>
          </a:bodyPr>
          <a:lstStyle/>
          <a:p>
            <a:pPr marL="114300" indent="0" algn="ctr" eaLnBrk="1" hangingPunct="1"/>
            <a:r>
              <a:rPr lang="en-US" altLang="en-US" dirty="0" smtClean="0"/>
              <a:t>Strong Contracts and Vetting Processes</a:t>
            </a:r>
          </a:p>
          <a:p>
            <a:pPr marL="114300" indent="0" algn="ctr" eaLnBrk="1" hangingPunct="1"/>
            <a:r>
              <a:rPr lang="en-US" altLang="en-US" dirty="0" smtClean="0"/>
              <a:t>Communication is key</a:t>
            </a:r>
          </a:p>
          <a:p>
            <a:pPr marL="114300" indent="0" algn="ctr" eaLnBrk="1" hangingPunct="1"/>
            <a:r>
              <a:rPr lang="en-US" altLang="en-US" dirty="0" smtClean="0"/>
              <a:t>Reliable Technology</a:t>
            </a:r>
          </a:p>
          <a:p>
            <a:pPr marL="114300" indent="0" algn="ctr" eaLnBrk="1" hangingPunct="1"/>
            <a:r>
              <a:rPr lang="en-US" altLang="en-US" dirty="0" smtClean="0"/>
              <a:t>Flexibility</a:t>
            </a:r>
          </a:p>
          <a:p>
            <a:pPr marL="114300" indent="0" eaLnBrk="1" hangingPunct="1">
              <a:buNone/>
            </a:pPr>
            <a:endParaRPr lang="en-US" altLang="en-US" dirty="0"/>
          </a:p>
          <a:p>
            <a:pPr marL="114300" indent="0" eaLnBrk="1" hangingPunct="1">
              <a:buNone/>
            </a:pPr>
            <a:endParaRPr lang="en-US" altLang="en-US" dirty="0" smtClean="0"/>
          </a:p>
          <a:p>
            <a:pPr marL="114300" indent="0" eaLnBrk="1" hangingPunct="1">
              <a:buNone/>
            </a:pPr>
            <a:r>
              <a:rPr lang="en-US" altLang="en-US" sz="2900" b="1" dirty="0" smtClean="0"/>
              <a:t>                                   </a:t>
            </a:r>
            <a:r>
              <a:rPr lang="en-US" altLang="en-US" sz="3300" b="1" u="sng" dirty="0" smtClean="0">
                <a:latin typeface="+mj-lt"/>
              </a:rPr>
              <a:t>Next Steps</a:t>
            </a:r>
            <a:endParaRPr lang="en-US" altLang="en-US" sz="3300" b="1" u="sng" dirty="0">
              <a:latin typeface="+mj-lt"/>
            </a:endParaRPr>
          </a:p>
          <a:p>
            <a:pPr marL="457200" indent="-342900" algn="ctr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Community Education</a:t>
            </a:r>
          </a:p>
          <a:p>
            <a:pPr marL="457200" indent="-342900" algn="ctr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Full-Time Staff</a:t>
            </a:r>
          </a:p>
          <a:p>
            <a:pPr marL="457200" indent="-342900" algn="ctr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MORE DATA</a:t>
            </a:r>
          </a:p>
          <a:p>
            <a:pPr marL="114300" indent="0" eaLnBrk="1" hangingPunct="1"/>
            <a:endParaRPr lang="en-US" altLang="en-US" dirty="0" smtClean="0"/>
          </a:p>
          <a:p>
            <a:pPr marL="114300" indent="0" eaLnBrk="1" hangingPunct="1">
              <a:buFont typeface="Wingdings" pitchFamily="2" charset="2"/>
              <a:buChar char="Ø"/>
            </a:pPr>
            <a:endParaRPr lang="en-US" altLang="en-US" dirty="0" smtClean="0"/>
          </a:p>
          <a:p>
            <a:pPr marL="114300" indent="0" eaLnBrk="1" hangingPunct="1">
              <a:buFont typeface="Wingdings" pitchFamily="2" charset="2"/>
              <a:buChar char="Ø"/>
            </a:pPr>
            <a:endParaRPr lang="en-US" altLang="en-US" dirty="0" smtClean="0"/>
          </a:p>
          <a:p>
            <a:pPr marL="114300" indent="0" eaLnBrk="1" hangingPunct="1"/>
            <a:endParaRPr lang="en-US" altLang="en-US" dirty="0" smtClean="0"/>
          </a:p>
          <a:p>
            <a:pPr marL="114300" indent="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76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0" name="Title 3"/>
          <p:cNvSpPr>
            <a:spLocks noGrp="1"/>
          </p:cNvSpPr>
          <p:nvPr>
            <p:ph type="title"/>
          </p:nvPr>
        </p:nvSpPr>
        <p:spPr>
          <a:xfrm>
            <a:off x="708025" y="712788"/>
            <a:ext cx="2527300" cy="5502275"/>
          </a:xfrm>
        </p:spPr>
        <p:txBody>
          <a:bodyPr/>
          <a:lstStyle/>
          <a:p>
            <a:pPr eaLnBrk="1" hangingPunct="1"/>
            <a:r>
              <a:rPr lang="en-US" altLang="en-US" sz="3100" smtClean="0">
                <a:solidFill>
                  <a:srgbClr val="FFFFFF"/>
                </a:solidFill>
              </a:rPr>
              <a:t>Design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3175"/>
            <a:ext cx="9144000" cy="6861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300" y="322263"/>
            <a:ext cx="8680450" cy="62134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543300" y="4110038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840037"/>
          </a:xfrm>
        </p:spPr>
        <p:txBody>
          <a:bodyPr anchor="b"/>
          <a:lstStyle/>
          <a:p>
            <a:pPr algn="ctr" defTabSz="914400" eaLnBrk="1" hangingPunct="1"/>
            <a:r>
              <a:rPr lang="en-US" altLang="en-US" sz="5000" smtClean="0"/>
              <a:t>Questions &amp; Answers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9650" y="0"/>
            <a:ext cx="305435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6763" y="609600"/>
            <a:ext cx="5075237" cy="4572000"/>
          </a:xfrm>
        </p:spPr>
        <p:txBody>
          <a:bodyPr>
            <a:normAutofit fontScale="90000"/>
          </a:bodyPr>
          <a:lstStyle/>
          <a:p>
            <a:pPr algn="r" defTabSz="914400" eaLnBrk="1" hangingPunct="1"/>
            <a:r>
              <a:rPr lang="en-US" altLang="en-US" sz="2200" smtClean="0"/>
              <a:t>Thank you! </a:t>
            </a:r>
            <a:br>
              <a:rPr lang="en-US" altLang="en-US" sz="2200" smtClean="0"/>
            </a:b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>Weyling J. White, MBA</a:t>
            </a:r>
            <a:br>
              <a:rPr lang="en-US" altLang="en-US" sz="2200" smtClean="0"/>
            </a:br>
            <a:r>
              <a:rPr lang="en-US" altLang="en-US" sz="2200" smtClean="0"/>
              <a:t>Practice Administrator</a:t>
            </a:r>
            <a:br>
              <a:rPr lang="en-US" altLang="en-US" sz="2200" smtClean="0"/>
            </a:br>
            <a:r>
              <a:rPr lang="en-US" altLang="en-US" sz="2200" smtClean="0"/>
              <a:t>Roanoke Chowan Community Health Center</a:t>
            </a:r>
            <a:br>
              <a:rPr lang="en-US" altLang="en-US" sz="2200" smtClean="0"/>
            </a:br>
            <a:r>
              <a:rPr lang="en-US" altLang="en-US" sz="2200" smtClean="0">
                <a:hlinkClick r:id="rId2"/>
              </a:rPr>
              <a:t>wwhite@rcchc.org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/>
            </a:r>
            <a:br>
              <a:rPr lang="en-US" altLang="en-US" sz="2200" smtClean="0"/>
            </a:br>
            <a:r>
              <a:rPr lang="en-US" altLang="en-US" sz="2200" smtClean="0"/>
              <a:t>Shelisa Howard-Martinez, MPA ERHD</a:t>
            </a:r>
            <a:br>
              <a:rPr lang="en-US" altLang="en-US" sz="2200" smtClean="0"/>
            </a:br>
            <a:r>
              <a:rPr lang="en-US" altLang="en-US" sz="2200" smtClean="0"/>
              <a:t>Director of Community Engagement</a:t>
            </a:r>
            <a:br>
              <a:rPr lang="en-US" altLang="en-US" sz="2200" smtClean="0"/>
            </a:br>
            <a:r>
              <a:rPr lang="en-US" altLang="en-US" sz="2200" smtClean="0"/>
              <a:t>Care Share Health Alliance</a:t>
            </a:r>
            <a:br>
              <a:rPr lang="en-US" altLang="en-US" sz="2200" smtClean="0"/>
            </a:br>
            <a:r>
              <a:rPr lang="en-US" altLang="en-US" sz="2200" smtClean="0">
                <a:solidFill>
                  <a:srgbClr val="0070C0"/>
                </a:solidFill>
              </a:rPr>
              <a:t>showard-martinez@caresharehealth.org</a:t>
            </a:r>
            <a:r>
              <a:rPr lang="en-US" altLang="en-US" sz="2200" smtClean="0"/>
              <a:t/>
            </a:r>
            <a:br>
              <a:rPr lang="en-US" altLang="en-US" sz="2200" smtClean="0"/>
            </a:br>
            <a:endParaRPr lang="en-US" altLang="en-US" sz="220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Our Technical Assistance Services</a:t>
            </a:r>
          </a:p>
        </p:txBody>
      </p:sp>
      <p:sp>
        <p:nvSpPr>
          <p:cNvPr id="20482" name="Content Placeholder 10"/>
          <p:cNvSpPr>
            <a:spLocks noGrp="1"/>
          </p:cNvSpPr>
          <p:nvPr>
            <p:ph idx="1"/>
          </p:nvPr>
        </p:nvSpPr>
        <p:spPr>
          <a:xfrm>
            <a:off x="628650" y="1970088"/>
            <a:ext cx="7886700" cy="356393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Facilitation</a:t>
            </a:r>
            <a:r>
              <a:rPr lang="en-US" altLang="en-US" smtClean="0"/>
              <a:t>: We are neutral conveners to create solutions </a:t>
            </a:r>
          </a:p>
          <a:p>
            <a:pPr eaLnBrk="1" hangingPunct="1"/>
            <a:r>
              <a:rPr lang="en-US" altLang="en-US" b="1" smtClean="0"/>
              <a:t>Collaboration Building</a:t>
            </a:r>
            <a:r>
              <a:rPr lang="en-US" altLang="en-US" smtClean="0"/>
              <a:t>: We work with communities to create long term collective buy-in through authentic partnerships and shared agreements</a:t>
            </a:r>
          </a:p>
          <a:p>
            <a:pPr eaLnBrk="1" hangingPunct="1"/>
            <a:r>
              <a:rPr lang="en-US" altLang="en-US" b="1" smtClean="0"/>
              <a:t>Resources</a:t>
            </a:r>
            <a:r>
              <a:rPr lang="en-US" altLang="en-US" smtClean="0"/>
              <a:t>: We collect and share promising practices for network development and operations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5D23C06-D753-4601-8F4E-4A2A6C514D98}" type="datetime1">
              <a:rPr lang="en-US" altLang="en-US">
                <a:solidFill>
                  <a:srgbClr val="898989"/>
                </a:solidFill>
              </a:rPr>
              <a:pPr/>
              <a:t>2/13/2018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www.caresharehealth.org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B8A865-117B-4ACF-97C6-2D73768959CC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Our Services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28650" y="1970088"/>
            <a:ext cx="7886700" cy="356393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Program Design and Evaluation: </a:t>
            </a:r>
            <a:r>
              <a:rPr lang="en-US" altLang="en-US" smtClean="0"/>
              <a:t>We provide guidance in specific programming and direct technical assistance with evaluation</a:t>
            </a:r>
          </a:p>
          <a:p>
            <a:pPr eaLnBrk="1" hangingPunct="1"/>
            <a:r>
              <a:rPr lang="en-US" altLang="en-US" b="1" smtClean="0"/>
              <a:t>Community Wide Planning:  </a:t>
            </a:r>
            <a:r>
              <a:rPr lang="en-US" altLang="en-US" smtClean="0"/>
              <a:t>We facilitate a strategic planning process to create a three-year plan for networks and their communities</a:t>
            </a:r>
          </a:p>
          <a:p>
            <a:pPr eaLnBrk="1" hangingPunct="1"/>
            <a:r>
              <a:rPr lang="en-US" altLang="en-US" b="1" smtClean="0"/>
              <a:t>Funding: </a:t>
            </a:r>
            <a:r>
              <a:rPr lang="en-US" altLang="en-US" smtClean="0"/>
              <a:t>We leverage resources at the state and local level and support collaborative funding across networks and sectors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C02FCC-EEF8-45C0-806B-DCE94DB555EE}" type="datetime1">
              <a:rPr lang="en-US" altLang="en-US">
                <a:solidFill>
                  <a:srgbClr val="898989"/>
                </a:solidFill>
              </a:rPr>
              <a:pPr/>
              <a:t>2/13/2018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  <a:latin typeface="Arial" charset="0"/>
              </a:rPr>
              <a:t>www.caresharehealth.org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090840-FE0A-4C88-8125-83889157D723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533400"/>
            <a:ext cx="7391400" cy="56435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400" smtClean="0"/>
              <a:t>Because of support from our 2 primary funders, the Duke Endowment and Blue Cross Blue Shield Foundation of North Carolina, many of our technical assistance services are provided to communities free-of-charge</a:t>
            </a:r>
          </a:p>
        </p:txBody>
      </p:sp>
      <p:pic>
        <p:nvPicPr>
          <p:cNvPr id="696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286000"/>
            <a:ext cx="689133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41300" y="320675"/>
            <a:ext cx="8661400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49091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628650" y="963613"/>
            <a:ext cx="2620963" cy="4930775"/>
          </a:xfrm>
        </p:spPr>
        <p:txBody>
          <a:bodyPr/>
          <a:lstStyle/>
          <a:p>
            <a:pPr algn="r" eaLnBrk="1" hangingPunct="1"/>
            <a:r>
              <a:rPr lang="en-US" altLang="en-US" b="1" smtClean="0">
                <a:solidFill>
                  <a:schemeClr val="accent1"/>
                </a:solidFill>
              </a:rPr>
              <a:t>Peer-to-Peer Opportunities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13" y="963613"/>
            <a:ext cx="4783137" cy="4930775"/>
          </a:xfrm>
        </p:spPr>
        <p:txBody>
          <a:bodyPr anchor="ctr">
            <a:normAutofit/>
          </a:bodyPr>
          <a:lstStyle/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Care Share coordinates shared learning experiences for representatives from both Collaborative Networks and Collaborative Models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Peer-to-peer opportunities are provided in a variety of ways including, webinars, conference calls, dissemination of promising practices documents and in-person meetings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Each year, the Duke Endowment convenes a meeting of Collaborative Networks from both North &amp; South Carolina</a:t>
            </a:r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mtClean="0"/>
          </a:p>
          <a:p>
            <a:pPr defTabSz="91440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400"/>
            <a:ext cx="91440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45850</TotalTime>
  <Words>1471</Words>
  <Application>Microsoft Office PowerPoint</Application>
  <PresentationFormat>On-screen Show (4:3)</PresentationFormat>
  <Paragraphs>343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Constantia</vt:lpstr>
      <vt:lpstr>Courier New</vt:lpstr>
      <vt:lpstr>Mangal</vt:lpstr>
      <vt:lpstr>Times New Roman</vt:lpstr>
      <vt:lpstr>Wingdings</vt:lpstr>
      <vt:lpstr>Wingdings 2</vt:lpstr>
      <vt:lpstr>Office Theme</vt:lpstr>
      <vt:lpstr>TRIP (Transporting Residents with Innovative Practices)  Collaborating to Improve Transportation Access in One Rural Community</vt:lpstr>
      <vt:lpstr>Our Vision and Mission</vt:lpstr>
      <vt:lpstr>Our Work</vt:lpstr>
      <vt:lpstr>Collaborative Networks and Models</vt:lpstr>
      <vt:lpstr>Our Technical Assistance Services</vt:lpstr>
      <vt:lpstr>Our Services</vt:lpstr>
      <vt:lpstr>PowerPoint Presentation</vt:lpstr>
      <vt:lpstr>Peer-to-Peer Opportunities</vt:lpstr>
      <vt:lpstr>PowerPoint Presentation</vt:lpstr>
      <vt:lpstr>PowerPoint Presentation</vt:lpstr>
      <vt:lpstr>Hertford Health Maintenance Alliance Members</vt:lpstr>
      <vt:lpstr>Hertford Health Maintenance Alliance –Strategic Priority Areas</vt:lpstr>
      <vt:lpstr>PowerPoint Presentation</vt:lpstr>
      <vt:lpstr>Transportation Survey - Demographics </vt:lpstr>
      <vt:lpstr>Transportation Survey</vt:lpstr>
      <vt:lpstr>Transportation Survey</vt:lpstr>
      <vt:lpstr>Transportation Survey</vt:lpstr>
      <vt:lpstr>Transportation Survey</vt:lpstr>
      <vt:lpstr>PowerPoint Presentation</vt:lpstr>
      <vt:lpstr>PowerPoint Presentation</vt:lpstr>
      <vt:lpstr>Financial and Food Barriers</vt:lpstr>
      <vt:lpstr>Medical Necessity </vt:lpstr>
      <vt:lpstr>May 2015 Hertford County Transportation Summit</vt:lpstr>
      <vt:lpstr>May 2015 Hertford County Transportation Summit</vt:lpstr>
      <vt:lpstr>Georgetown Community Care Network - Transportation Planning</vt:lpstr>
      <vt:lpstr>Georgetown Community Care Network – Next Steps</vt:lpstr>
      <vt:lpstr>Summit Findings</vt:lpstr>
      <vt:lpstr>Summit Findings</vt:lpstr>
      <vt:lpstr>Next Steps</vt:lpstr>
      <vt:lpstr>Possible Solutions?</vt:lpstr>
      <vt:lpstr>PowerPoint Presentation</vt:lpstr>
      <vt:lpstr>Can  UBER  work  in  a  rural  setting?</vt:lpstr>
      <vt:lpstr>Patient-Centered Transportation</vt:lpstr>
      <vt:lpstr>Transportation Pilot - Patient Populations</vt:lpstr>
      <vt:lpstr>Local Transportation Drivers</vt:lpstr>
      <vt:lpstr>Driver Schedule</vt:lpstr>
      <vt:lpstr>Fhases System</vt:lpstr>
      <vt:lpstr>Reimbursement Rate &amp; Model</vt:lpstr>
      <vt:lpstr>HHMA TRIP PILOT</vt:lpstr>
      <vt:lpstr> First Quarter Destinations</vt:lpstr>
      <vt:lpstr> First Quarter Clinical Measures </vt:lpstr>
      <vt:lpstr> First Quarter Clinical Measures….cont. </vt:lpstr>
      <vt:lpstr> First Quarter Utilization </vt:lpstr>
      <vt:lpstr>Lessons Learned</vt:lpstr>
      <vt:lpstr>Design Process</vt:lpstr>
      <vt:lpstr>Questions &amp; Answers</vt:lpstr>
      <vt:lpstr>Thank you!    Weyling J. White, MBA Practice Administrator Roanoke Chowan Community Health Center wwhite@rcchc.org   Shelisa Howard-Martinez, MPA ERHD Director of Community Engagement Care Share Health Alliance showard-martinez@caresharehealth.org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Pilot Program</dc:title>
  <dc:creator>Weyling White</dc:creator>
  <cp:lastModifiedBy>Stephanie Ondrias2</cp:lastModifiedBy>
  <cp:revision>164</cp:revision>
  <cp:lastPrinted>2016-12-19T20:05:10Z</cp:lastPrinted>
  <dcterms:created xsi:type="dcterms:W3CDTF">2016-08-05T14:57:29Z</dcterms:created>
  <dcterms:modified xsi:type="dcterms:W3CDTF">2018-02-13T23:47:28Z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</Properties>
</file>