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7"/>
  </p:notesMasterIdLst>
  <p:sldIdLst>
    <p:sldId id="289" r:id="rId3"/>
    <p:sldId id="326" r:id="rId4"/>
    <p:sldId id="327" r:id="rId5"/>
    <p:sldId id="329" r:id="rId6"/>
    <p:sldId id="331" r:id="rId7"/>
    <p:sldId id="332" r:id="rId8"/>
    <p:sldId id="333" r:id="rId9"/>
    <p:sldId id="298" r:id="rId10"/>
    <p:sldId id="334" r:id="rId11"/>
    <p:sldId id="335" r:id="rId12"/>
    <p:sldId id="300" r:id="rId13"/>
    <p:sldId id="336" r:id="rId14"/>
    <p:sldId id="337" r:id="rId15"/>
    <p:sldId id="303" r:id="rId16"/>
    <p:sldId id="304" r:id="rId17"/>
    <p:sldId id="305" r:id="rId18"/>
    <p:sldId id="306" r:id="rId19"/>
    <p:sldId id="338" r:id="rId20"/>
    <p:sldId id="339" r:id="rId21"/>
    <p:sldId id="293" r:id="rId22"/>
    <p:sldId id="340" r:id="rId23"/>
    <p:sldId id="341" r:id="rId24"/>
    <p:sldId id="308" r:id="rId25"/>
    <p:sldId id="313" r:id="rId26"/>
    <p:sldId id="328" r:id="rId27"/>
    <p:sldId id="342" r:id="rId28"/>
    <p:sldId id="343" r:id="rId29"/>
    <p:sldId id="318" r:id="rId30"/>
    <p:sldId id="322" r:id="rId31"/>
    <p:sldId id="323" r:id="rId32"/>
    <p:sldId id="321" r:id="rId33"/>
    <p:sldId id="315" r:id="rId34"/>
    <p:sldId id="309" r:id="rId35"/>
    <p:sldId id="29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p:cViewPr varScale="1">
        <p:scale>
          <a:sx n="110" d="100"/>
          <a:sy n="110" d="100"/>
        </p:scale>
        <p:origin x="17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7906173890399E-2"/>
          <c:y val="0.12168235870962001"/>
          <c:w val="0.90051228393747995"/>
          <c:h val="0.66976985906647102"/>
        </c:manualLayout>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Cholesterol in Healthy Range</c:v>
                </c:pt>
                <c:pt idx="1">
                  <c:v>Follow Up 1 Cholesterol in Healthy Range</c:v>
                </c:pt>
                <c:pt idx="2">
                  <c:v>Follow Up 2 Cholesterol in Healthy Range</c:v>
                </c:pt>
              </c:strCache>
            </c:strRef>
          </c:cat>
          <c:val>
            <c:numRef>
              <c:f>Sheet1!$B$2:$B$4</c:f>
              <c:numCache>
                <c:formatCode>0%</c:formatCode>
                <c:ptCount val="3"/>
                <c:pt idx="0">
                  <c:v>0.75</c:v>
                </c:pt>
                <c:pt idx="1">
                  <c:v>0.8</c:v>
                </c:pt>
                <c:pt idx="2">
                  <c:v>0.81</c:v>
                </c:pt>
              </c:numCache>
            </c:numRef>
          </c:val>
        </c:ser>
        <c:dLbls>
          <c:showLegendKey val="0"/>
          <c:showVal val="0"/>
          <c:showCatName val="0"/>
          <c:showSerName val="0"/>
          <c:showPercent val="0"/>
          <c:showBubbleSize val="0"/>
        </c:dLbls>
        <c:gapWidth val="219"/>
        <c:overlap val="-27"/>
        <c:axId val="380494752"/>
        <c:axId val="380495144"/>
      </c:barChart>
      <c:catAx>
        <c:axId val="3804947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5144"/>
        <c:crosses val="autoZero"/>
        <c:auto val="1"/>
        <c:lblAlgn val="ctr"/>
        <c:lblOffset val="100"/>
        <c:noMultiLvlLbl val="0"/>
      </c:catAx>
      <c:valAx>
        <c:axId val="380495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4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7906173890399E-2"/>
          <c:y val="0.12168235870962001"/>
          <c:w val="0.90051228393747995"/>
          <c:h val="0.66976985906647102"/>
        </c:manualLayout>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Borderline High Cholesterol</c:v>
                </c:pt>
                <c:pt idx="1">
                  <c:v>Follow Up 1 Borderline High Cholesterol</c:v>
                </c:pt>
                <c:pt idx="2">
                  <c:v>Follow Up 2 Borderline High Cholesterol</c:v>
                </c:pt>
              </c:strCache>
            </c:strRef>
          </c:cat>
          <c:val>
            <c:numRef>
              <c:f>Sheet1!$B$2:$B$4</c:f>
              <c:numCache>
                <c:formatCode>0%</c:formatCode>
                <c:ptCount val="3"/>
                <c:pt idx="0">
                  <c:v>0.2</c:v>
                </c:pt>
                <c:pt idx="1">
                  <c:v>0.12</c:v>
                </c:pt>
                <c:pt idx="2">
                  <c:v>0.05</c:v>
                </c:pt>
              </c:numCache>
            </c:numRef>
          </c:val>
        </c:ser>
        <c:dLbls>
          <c:showLegendKey val="0"/>
          <c:showVal val="0"/>
          <c:showCatName val="0"/>
          <c:showSerName val="0"/>
          <c:showPercent val="0"/>
          <c:showBubbleSize val="0"/>
        </c:dLbls>
        <c:gapWidth val="219"/>
        <c:overlap val="-27"/>
        <c:axId val="380496320"/>
        <c:axId val="380495536"/>
      </c:barChart>
      <c:catAx>
        <c:axId val="3804963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5536"/>
        <c:crosses val="autoZero"/>
        <c:auto val="1"/>
        <c:lblAlgn val="ctr"/>
        <c:lblOffset val="100"/>
        <c:noMultiLvlLbl val="0"/>
      </c:catAx>
      <c:valAx>
        <c:axId val="38049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63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7906173890399E-2"/>
          <c:y val="0.12168235870962001"/>
          <c:w val="0.90051228393747995"/>
          <c:h val="0.66976985906647102"/>
        </c:manualLayout>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 Hypertension</c:v>
                </c:pt>
                <c:pt idx="1">
                  <c:v>Follow Up 1 Hypertension</c:v>
                </c:pt>
                <c:pt idx="2">
                  <c:v>Follow Up 2 Hypertension</c:v>
                </c:pt>
              </c:strCache>
            </c:strRef>
          </c:cat>
          <c:val>
            <c:numRef>
              <c:f>Sheet1!$B$2:$B$4</c:f>
              <c:numCache>
                <c:formatCode>0%</c:formatCode>
                <c:ptCount val="3"/>
                <c:pt idx="0">
                  <c:v>0.81</c:v>
                </c:pt>
                <c:pt idx="1">
                  <c:v>0.54</c:v>
                </c:pt>
                <c:pt idx="2">
                  <c:v>0.61</c:v>
                </c:pt>
              </c:numCache>
            </c:numRef>
          </c:val>
        </c:ser>
        <c:dLbls>
          <c:showLegendKey val="0"/>
          <c:showVal val="0"/>
          <c:showCatName val="0"/>
          <c:showSerName val="0"/>
          <c:showPercent val="0"/>
          <c:showBubbleSize val="0"/>
        </c:dLbls>
        <c:gapWidth val="219"/>
        <c:overlap val="-27"/>
        <c:axId val="380493184"/>
        <c:axId val="380494360"/>
      </c:barChart>
      <c:catAx>
        <c:axId val="380493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4360"/>
        <c:crosses val="autoZero"/>
        <c:auto val="1"/>
        <c:lblAlgn val="ctr"/>
        <c:lblOffset val="100"/>
        <c:noMultiLvlLbl val="0"/>
      </c:catAx>
      <c:valAx>
        <c:axId val="380494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31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7906173890399E-2"/>
          <c:y val="0.12168235870962001"/>
          <c:w val="0.90051228393747995"/>
          <c:h val="0.66976985906647102"/>
        </c:manualLayout>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Pre-test "Very Knowledgeable" Nutrition Knowledge</c:v>
                </c:pt>
                <c:pt idx="1">
                  <c:v>Post-test 1 "Very Knowledgeable" Nutrition Knowledge</c:v>
                </c:pt>
                <c:pt idx="2">
                  <c:v>Post-test 2 "Very Knowledgeable" Nutrition Knowledge</c:v>
                </c:pt>
              </c:strCache>
            </c:strRef>
          </c:cat>
          <c:val>
            <c:numRef>
              <c:f>Sheet1!$B$2:$B$4</c:f>
              <c:numCache>
                <c:formatCode>0%</c:formatCode>
                <c:ptCount val="3"/>
                <c:pt idx="0">
                  <c:v>0.24</c:v>
                </c:pt>
                <c:pt idx="1">
                  <c:v>0.25</c:v>
                </c:pt>
                <c:pt idx="2">
                  <c:v>0.32</c:v>
                </c:pt>
              </c:numCache>
            </c:numRef>
          </c:val>
        </c:ser>
        <c:dLbls>
          <c:showLegendKey val="0"/>
          <c:showVal val="0"/>
          <c:showCatName val="0"/>
          <c:showSerName val="0"/>
          <c:showPercent val="0"/>
          <c:showBubbleSize val="0"/>
        </c:dLbls>
        <c:gapWidth val="219"/>
        <c:overlap val="-27"/>
        <c:axId val="380499456"/>
        <c:axId val="380496712"/>
      </c:barChart>
      <c:catAx>
        <c:axId val="3804994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6712"/>
        <c:crosses val="autoZero"/>
        <c:auto val="1"/>
        <c:lblAlgn val="ctr"/>
        <c:lblOffset val="100"/>
        <c:noMultiLvlLbl val="0"/>
      </c:catAx>
      <c:valAx>
        <c:axId val="380496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994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7906173890399E-2"/>
          <c:y val="0.12168235870962001"/>
          <c:w val="0.90051228393747995"/>
          <c:h val="0.66976985906647102"/>
        </c:manualLayout>
      </c:layout>
      <c:barChart>
        <c:barDir val="col"/>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Pre-test Visted a HCP 10+ times in 12 months</c:v>
                </c:pt>
                <c:pt idx="1">
                  <c:v>Follow-up 1 Visted a HCP 10+ times in 12 months</c:v>
                </c:pt>
                <c:pt idx="2">
                  <c:v>Follow-up 2 Visted a HCP 10+ times in 12 months</c:v>
                </c:pt>
              </c:strCache>
            </c:strRef>
          </c:cat>
          <c:val>
            <c:numRef>
              <c:f>Sheet1!$B$2:$B$4</c:f>
              <c:numCache>
                <c:formatCode>0.00%</c:formatCode>
                <c:ptCount val="3"/>
                <c:pt idx="0" formatCode="0%">
                  <c:v>5.5E-2</c:v>
                </c:pt>
                <c:pt idx="1">
                  <c:v>4.1000000000000002E-2</c:v>
                </c:pt>
                <c:pt idx="2">
                  <c:v>0</c:v>
                </c:pt>
              </c:numCache>
            </c:numRef>
          </c:val>
        </c:ser>
        <c:dLbls>
          <c:showLegendKey val="0"/>
          <c:showVal val="0"/>
          <c:showCatName val="0"/>
          <c:showSerName val="0"/>
          <c:showPercent val="0"/>
          <c:showBubbleSize val="0"/>
        </c:dLbls>
        <c:gapWidth val="219"/>
        <c:overlap val="-27"/>
        <c:axId val="243194456"/>
        <c:axId val="381576384"/>
      </c:barChart>
      <c:catAx>
        <c:axId val="2431944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576384"/>
        <c:crosses val="autoZero"/>
        <c:auto val="1"/>
        <c:lblAlgn val="ctr"/>
        <c:lblOffset val="100"/>
        <c:noMultiLvlLbl val="0"/>
      </c:catAx>
      <c:valAx>
        <c:axId val="381576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1944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1E544-662C-0D45-874D-4B96A614FC86}" type="doc">
      <dgm:prSet loTypeId="urn:microsoft.com/office/officeart/2005/8/layout/radial4" loCatId="" qsTypeId="urn:microsoft.com/office/officeart/2005/8/quickstyle/simple4" qsCatId="simple" csTypeId="urn:microsoft.com/office/officeart/2005/8/colors/colorful1" csCatId="colorful" phldr="1"/>
      <dgm:spPr/>
    </dgm:pt>
    <dgm:pt modelId="{A7730245-EF42-7441-AF25-C1A7A18BCC54}">
      <dgm:prSet phldrT="[Text]" custT="1"/>
      <dgm:spPr/>
      <dgm:t>
        <a:bodyPr/>
        <a:lstStyle/>
        <a:p>
          <a:r>
            <a:rPr lang="en-US" sz="2200" b="1" dirty="0" smtClean="0">
              <a:latin typeface="Calibri"/>
              <a:cs typeface="Calibri"/>
            </a:rPr>
            <a:t>7 out of 10 deaths and 75% of US health spending</a:t>
          </a:r>
          <a:endParaRPr lang="en-US" sz="2200" b="1" dirty="0">
            <a:latin typeface="Calibri"/>
            <a:cs typeface="Calibri"/>
          </a:endParaRPr>
        </a:p>
      </dgm:t>
    </dgm:pt>
    <dgm:pt modelId="{3193ACF8-6070-7240-BFA0-7A57475CAEB5}" type="parTrans" cxnId="{7336617B-CB76-2E43-9355-1AF325BD4089}">
      <dgm:prSet/>
      <dgm:spPr/>
      <dgm:t>
        <a:bodyPr/>
        <a:lstStyle/>
        <a:p>
          <a:endParaRPr lang="en-US">
            <a:latin typeface="Calibri"/>
            <a:cs typeface="Calibri"/>
          </a:endParaRPr>
        </a:p>
      </dgm:t>
    </dgm:pt>
    <dgm:pt modelId="{F6829484-EBC4-CF4E-9E32-FF50A73DF48F}" type="sibTrans" cxnId="{7336617B-CB76-2E43-9355-1AF325BD4089}">
      <dgm:prSet/>
      <dgm:spPr/>
      <dgm:t>
        <a:bodyPr/>
        <a:lstStyle/>
        <a:p>
          <a:endParaRPr lang="en-US">
            <a:latin typeface="Calibri"/>
            <a:cs typeface="Calibri"/>
          </a:endParaRPr>
        </a:p>
      </dgm:t>
    </dgm:pt>
    <dgm:pt modelId="{F8146EC1-EA00-D144-939D-A46505C6F06E}">
      <dgm:prSet phldrT="[Text]"/>
      <dgm:spPr/>
      <dgm:t>
        <a:bodyPr/>
        <a:lstStyle/>
        <a:p>
          <a:r>
            <a:rPr lang="en-US" dirty="0" smtClean="0">
              <a:latin typeface="Calibri"/>
              <a:cs typeface="Calibri"/>
            </a:rPr>
            <a:t>Cancer</a:t>
          </a:r>
          <a:endParaRPr lang="en-US" dirty="0">
            <a:latin typeface="Calibri"/>
            <a:cs typeface="Calibri"/>
          </a:endParaRPr>
        </a:p>
      </dgm:t>
    </dgm:pt>
    <dgm:pt modelId="{E587411D-72F5-ED4E-80AA-EC09CDABB5B2}" type="parTrans" cxnId="{8FBFDF2D-6621-B745-9381-1B755474D795}">
      <dgm:prSet/>
      <dgm:spPr/>
      <dgm:t>
        <a:bodyPr/>
        <a:lstStyle/>
        <a:p>
          <a:endParaRPr lang="en-US">
            <a:latin typeface="Calibri"/>
            <a:cs typeface="Calibri"/>
          </a:endParaRPr>
        </a:p>
      </dgm:t>
    </dgm:pt>
    <dgm:pt modelId="{4456DF70-5107-DF46-93B7-AE6324CD9CA2}" type="sibTrans" cxnId="{8FBFDF2D-6621-B745-9381-1B755474D795}">
      <dgm:prSet/>
      <dgm:spPr/>
      <dgm:t>
        <a:bodyPr/>
        <a:lstStyle/>
        <a:p>
          <a:endParaRPr lang="en-US">
            <a:latin typeface="Calibri"/>
            <a:cs typeface="Calibri"/>
          </a:endParaRPr>
        </a:p>
      </dgm:t>
    </dgm:pt>
    <dgm:pt modelId="{72213376-AA63-BD4B-B01C-65C9AE955CFE}">
      <dgm:prSet phldrT="[Text]"/>
      <dgm:spPr/>
      <dgm:t>
        <a:bodyPr/>
        <a:lstStyle/>
        <a:p>
          <a:r>
            <a:rPr lang="en-US" dirty="0" smtClean="0">
              <a:latin typeface="Calibri"/>
              <a:cs typeface="Calibri"/>
            </a:rPr>
            <a:t>Stroke</a:t>
          </a:r>
          <a:endParaRPr lang="en-US" dirty="0">
            <a:latin typeface="Calibri"/>
            <a:cs typeface="Calibri"/>
          </a:endParaRPr>
        </a:p>
      </dgm:t>
    </dgm:pt>
    <dgm:pt modelId="{963A7690-9B56-2447-9E92-85C191690E93}" type="parTrans" cxnId="{E1ECEE40-54B6-F945-9AA0-B05B3D7AC5AC}">
      <dgm:prSet/>
      <dgm:spPr/>
      <dgm:t>
        <a:bodyPr/>
        <a:lstStyle/>
        <a:p>
          <a:endParaRPr lang="en-US">
            <a:latin typeface="Calibri"/>
            <a:cs typeface="Calibri"/>
          </a:endParaRPr>
        </a:p>
      </dgm:t>
    </dgm:pt>
    <dgm:pt modelId="{0072A4B3-06D9-754A-9EFA-FE5C8C9D03B5}" type="sibTrans" cxnId="{E1ECEE40-54B6-F945-9AA0-B05B3D7AC5AC}">
      <dgm:prSet/>
      <dgm:spPr/>
      <dgm:t>
        <a:bodyPr/>
        <a:lstStyle/>
        <a:p>
          <a:endParaRPr lang="en-US">
            <a:latin typeface="Calibri"/>
            <a:cs typeface="Calibri"/>
          </a:endParaRPr>
        </a:p>
      </dgm:t>
    </dgm:pt>
    <dgm:pt modelId="{6896A011-BB21-9742-853F-7A5DC7E09C86}">
      <dgm:prSet phldrT="[Text]"/>
      <dgm:spPr/>
      <dgm:t>
        <a:bodyPr/>
        <a:lstStyle/>
        <a:p>
          <a:r>
            <a:rPr lang="en-US" dirty="0" smtClean="0">
              <a:latin typeface="Calibri"/>
              <a:cs typeface="Calibri"/>
            </a:rPr>
            <a:t>Diabetes</a:t>
          </a:r>
          <a:endParaRPr lang="en-US" dirty="0">
            <a:latin typeface="Calibri"/>
            <a:cs typeface="Calibri"/>
          </a:endParaRPr>
        </a:p>
      </dgm:t>
    </dgm:pt>
    <dgm:pt modelId="{1698655C-78D6-3E45-B4B7-21A97B4ABFC1}" type="parTrans" cxnId="{3280E5EC-715E-2E4D-8D4F-AF0C9FEB8F56}">
      <dgm:prSet/>
      <dgm:spPr/>
      <dgm:t>
        <a:bodyPr/>
        <a:lstStyle/>
        <a:p>
          <a:endParaRPr lang="en-US">
            <a:latin typeface="Calibri"/>
            <a:cs typeface="Calibri"/>
          </a:endParaRPr>
        </a:p>
      </dgm:t>
    </dgm:pt>
    <dgm:pt modelId="{F35FD21D-4183-1049-BA98-D7F3F6FC1101}" type="sibTrans" cxnId="{3280E5EC-715E-2E4D-8D4F-AF0C9FEB8F56}">
      <dgm:prSet/>
      <dgm:spPr/>
      <dgm:t>
        <a:bodyPr/>
        <a:lstStyle/>
        <a:p>
          <a:endParaRPr lang="en-US">
            <a:latin typeface="Calibri"/>
            <a:cs typeface="Calibri"/>
          </a:endParaRPr>
        </a:p>
      </dgm:t>
    </dgm:pt>
    <dgm:pt modelId="{F61FF091-54BF-A247-B3EE-47A43A193422}">
      <dgm:prSet phldrT="[Text]"/>
      <dgm:spPr/>
      <dgm:t>
        <a:bodyPr/>
        <a:lstStyle/>
        <a:p>
          <a:r>
            <a:rPr lang="en-US" dirty="0" smtClean="0">
              <a:latin typeface="Calibri"/>
              <a:cs typeface="Calibri"/>
            </a:rPr>
            <a:t>Heart Disease</a:t>
          </a:r>
          <a:endParaRPr lang="en-US" dirty="0">
            <a:latin typeface="Calibri"/>
            <a:cs typeface="Calibri"/>
          </a:endParaRPr>
        </a:p>
      </dgm:t>
    </dgm:pt>
    <dgm:pt modelId="{CD1B0404-7A2B-504F-97BC-1FDF52B81B9A}" type="parTrans" cxnId="{7BC4DBEE-ACBE-6448-A4A9-C598BB1D7DB2}">
      <dgm:prSet/>
      <dgm:spPr/>
      <dgm:t>
        <a:bodyPr/>
        <a:lstStyle/>
        <a:p>
          <a:endParaRPr lang="en-US">
            <a:latin typeface="Calibri"/>
            <a:cs typeface="Calibri"/>
          </a:endParaRPr>
        </a:p>
      </dgm:t>
    </dgm:pt>
    <dgm:pt modelId="{AFBBCDF5-34FF-1742-941D-F236F421B209}" type="sibTrans" cxnId="{7BC4DBEE-ACBE-6448-A4A9-C598BB1D7DB2}">
      <dgm:prSet/>
      <dgm:spPr/>
      <dgm:t>
        <a:bodyPr/>
        <a:lstStyle/>
        <a:p>
          <a:endParaRPr lang="en-US">
            <a:latin typeface="Calibri"/>
            <a:cs typeface="Calibri"/>
          </a:endParaRPr>
        </a:p>
      </dgm:t>
    </dgm:pt>
    <dgm:pt modelId="{1812C14B-2436-7644-890D-9D9690485CB2}" type="pres">
      <dgm:prSet presAssocID="{A931E544-662C-0D45-874D-4B96A614FC86}" presName="cycle" presStyleCnt="0">
        <dgm:presLayoutVars>
          <dgm:chMax val="1"/>
          <dgm:dir/>
          <dgm:animLvl val="ctr"/>
          <dgm:resizeHandles val="exact"/>
        </dgm:presLayoutVars>
      </dgm:prSet>
      <dgm:spPr/>
    </dgm:pt>
    <dgm:pt modelId="{7B455C43-80B9-6646-BBA7-B7470E05BF7F}" type="pres">
      <dgm:prSet presAssocID="{A7730245-EF42-7441-AF25-C1A7A18BCC54}" presName="centerShape" presStyleLbl="node0" presStyleIdx="0" presStyleCnt="1"/>
      <dgm:spPr/>
      <dgm:t>
        <a:bodyPr/>
        <a:lstStyle/>
        <a:p>
          <a:endParaRPr lang="en-US"/>
        </a:p>
      </dgm:t>
    </dgm:pt>
    <dgm:pt modelId="{9081BEA7-81D3-D049-8307-E84AC2EF2C19}" type="pres">
      <dgm:prSet presAssocID="{E587411D-72F5-ED4E-80AA-EC09CDABB5B2}" presName="parTrans" presStyleLbl="bgSibTrans2D1" presStyleIdx="0" presStyleCnt="4"/>
      <dgm:spPr/>
      <dgm:t>
        <a:bodyPr/>
        <a:lstStyle/>
        <a:p>
          <a:endParaRPr lang="en-US"/>
        </a:p>
      </dgm:t>
    </dgm:pt>
    <dgm:pt modelId="{1D58AFD4-4568-6B47-B118-52441D146009}" type="pres">
      <dgm:prSet presAssocID="{F8146EC1-EA00-D144-939D-A46505C6F06E}" presName="node" presStyleLbl="node1" presStyleIdx="0" presStyleCnt="4">
        <dgm:presLayoutVars>
          <dgm:bulletEnabled val="1"/>
        </dgm:presLayoutVars>
      </dgm:prSet>
      <dgm:spPr/>
      <dgm:t>
        <a:bodyPr/>
        <a:lstStyle/>
        <a:p>
          <a:endParaRPr lang="en-US"/>
        </a:p>
      </dgm:t>
    </dgm:pt>
    <dgm:pt modelId="{E6BDA0FB-939A-9245-955E-7270296A77D5}" type="pres">
      <dgm:prSet presAssocID="{963A7690-9B56-2447-9E92-85C191690E93}" presName="parTrans" presStyleLbl="bgSibTrans2D1" presStyleIdx="1" presStyleCnt="4"/>
      <dgm:spPr/>
      <dgm:t>
        <a:bodyPr/>
        <a:lstStyle/>
        <a:p>
          <a:endParaRPr lang="en-US"/>
        </a:p>
      </dgm:t>
    </dgm:pt>
    <dgm:pt modelId="{45E1E42A-6A00-2648-8F01-1885284FBD0C}" type="pres">
      <dgm:prSet presAssocID="{72213376-AA63-BD4B-B01C-65C9AE955CFE}" presName="node" presStyleLbl="node1" presStyleIdx="1" presStyleCnt="4">
        <dgm:presLayoutVars>
          <dgm:bulletEnabled val="1"/>
        </dgm:presLayoutVars>
      </dgm:prSet>
      <dgm:spPr/>
      <dgm:t>
        <a:bodyPr/>
        <a:lstStyle/>
        <a:p>
          <a:endParaRPr lang="en-US"/>
        </a:p>
      </dgm:t>
    </dgm:pt>
    <dgm:pt modelId="{4EC2768A-CD7D-9B41-9AAD-DFEE8039CD9B}" type="pres">
      <dgm:prSet presAssocID="{1698655C-78D6-3E45-B4B7-21A97B4ABFC1}" presName="parTrans" presStyleLbl="bgSibTrans2D1" presStyleIdx="2" presStyleCnt="4"/>
      <dgm:spPr/>
      <dgm:t>
        <a:bodyPr/>
        <a:lstStyle/>
        <a:p>
          <a:endParaRPr lang="en-US"/>
        </a:p>
      </dgm:t>
    </dgm:pt>
    <dgm:pt modelId="{33C3E866-94A5-AC44-BE61-F73E1053740B}" type="pres">
      <dgm:prSet presAssocID="{6896A011-BB21-9742-853F-7A5DC7E09C86}" presName="node" presStyleLbl="node1" presStyleIdx="2" presStyleCnt="4">
        <dgm:presLayoutVars>
          <dgm:bulletEnabled val="1"/>
        </dgm:presLayoutVars>
      </dgm:prSet>
      <dgm:spPr/>
      <dgm:t>
        <a:bodyPr/>
        <a:lstStyle/>
        <a:p>
          <a:endParaRPr lang="en-US"/>
        </a:p>
      </dgm:t>
    </dgm:pt>
    <dgm:pt modelId="{1AE8D0C5-23B3-7B4B-B8AB-B25FC8800098}" type="pres">
      <dgm:prSet presAssocID="{CD1B0404-7A2B-504F-97BC-1FDF52B81B9A}" presName="parTrans" presStyleLbl="bgSibTrans2D1" presStyleIdx="3" presStyleCnt="4"/>
      <dgm:spPr/>
      <dgm:t>
        <a:bodyPr/>
        <a:lstStyle/>
        <a:p>
          <a:endParaRPr lang="en-US"/>
        </a:p>
      </dgm:t>
    </dgm:pt>
    <dgm:pt modelId="{B0B3E53E-7A64-7443-8720-EE5B46535B07}" type="pres">
      <dgm:prSet presAssocID="{F61FF091-54BF-A247-B3EE-47A43A193422}" presName="node" presStyleLbl="node1" presStyleIdx="3" presStyleCnt="4">
        <dgm:presLayoutVars>
          <dgm:bulletEnabled val="1"/>
        </dgm:presLayoutVars>
      </dgm:prSet>
      <dgm:spPr/>
      <dgm:t>
        <a:bodyPr/>
        <a:lstStyle/>
        <a:p>
          <a:endParaRPr lang="en-US"/>
        </a:p>
      </dgm:t>
    </dgm:pt>
  </dgm:ptLst>
  <dgm:cxnLst>
    <dgm:cxn modelId="{62B14129-440C-48B7-B04F-DE6FA4D81A09}" type="presOf" srcId="{1698655C-78D6-3E45-B4B7-21A97B4ABFC1}" destId="{4EC2768A-CD7D-9B41-9AAD-DFEE8039CD9B}" srcOrd="0" destOrd="0" presId="urn:microsoft.com/office/officeart/2005/8/layout/radial4"/>
    <dgm:cxn modelId="{E1A66B18-8AF3-4D3B-8ED1-6521A0D22B3A}" type="presOf" srcId="{CD1B0404-7A2B-504F-97BC-1FDF52B81B9A}" destId="{1AE8D0C5-23B3-7B4B-B8AB-B25FC8800098}" srcOrd="0" destOrd="0" presId="urn:microsoft.com/office/officeart/2005/8/layout/radial4"/>
    <dgm:cxn modelId="{91BBF8E4-5A60-4AA1-A4DB-767C7090E9AC}" type="presOf" srcId="{F61FF091-54BF-A247-B3EE-47A43A193422}" destId="{B0B3E53E-7A64-7443-8720-EE5B46535B07}" srcOrd="0" destOrd="0" presId="urn:microsoft.com/office/officeart/2005/8/layout/radial4"/>
    <dgm:cxn modelId="{B401E56A-4A8D-4EE5-927C-8BE140DA646F}" type="presOf" srcId="{F8146EC1-EA00-D144-939D-A46505C6F06E}" destId="{1D58AFD4-4568-6B47-B118-52441D146009}" srcOrd="0" destOrd="0" presId="urn:microsoft.com/office/officeart/2005/8/layout/radial4"/>
    <dgm:cxn modelId="{3280E5EC-715E-2E4D-8D4F-AF0C9FEB8F56}" srcId="{A7730245-EF42-7441-AF25-C1A7A18BCC54}" destId="{6896A011-BB21-9742-853F-7A5DC7E09C86}" srcOrd="2" destOrd="0" parTransId="{1698655C-78D6-3E45-B4B7-21A97B4ABFC1}" sibTransId="{F35FD21D-4183-1049-BA98-D7F3F6FC1101}"/>
    <dgm:cxn modelId="{A63A4405-FDBE-4B1A-84B6-D757FE15C6B8}" type="presOf" srcId="{A931E544-662C-0D45-874D-4B96A614FC86}" destId="{1812C14B-2436-7644-890D-9D9690485CB2}" srcOrd="0" destOrd="0" presId="urn:microsoft.com/office/officeart/2005/8/layout/radial4"/>
    <dgm:cxn modelId="{E1ECEE40-54B6-F945-9AA0-B05B3D7AC5AC}" srcId="{A7730245-EF42-7441-AF25-C1A7A18BCC54}" destId="{72213376-AA63-BD4B-B01C-65C9AE955CFE}" srcOrd="1" destOrd="0" parTransId="{963A7690-9B56-2447-9E92-85C191690E93}" sibTransId="{0072A4B3-06D9-754A-9EFA-FE5C8C9D03B5}"/>
    <dgm:cxn modelId="{CA94C8C9-BD8C-4772-95F6-96CC7B774E7B}" type="presOf" srcId="{72213376-AA63-BD4B-B01C-65C9AE955CFE}" destId="{45E1E42A-6A00-2648-8F01-1885284FBD0C}" srcOrd="0" destOrd="0" presId="urn:microsoft.com/office/officeart/2005/8/layout/radial4"/>
    <dgm:cxn modelId="{E163F316-B951-4231-94AC-548BF2AF9A44}" type="presOf" srcId="{E587411D-72F5-ED4E-80AA-EC09CDABB5B2}" destId="{9081BEA7-81D3-D049-8307-E84AC2EF2C19}" srcOrd="0" destOrd="0" presId="urn:microsoft.com/office/officeart/2005/8/layout/radial4"/>
    <dgm:cxn modelId="{94BA0E99-A9F0-4281-A2EE-AABBF7848CC6}" type="presOf" srcId="{6896A011-BB21-9742-853F-7A5DC7E09C86}" destId="{33C3E866-94A5-AC44-BE61-F73E1053740B}" srcOrd="0" destOrd="0" presId="urn:microsoft.com/office/officeart/2005/8/layout/radial4"/>
    <dgm:cxn modelId="{7BC4DBEE-ACBE-6448-A4A9-C598BB1D7DB2}" srcId="{A7730245-EF42-7441-AF25-C1A7A18BCC54}" destId="{F61FF091-54BF-A247-B3EE-47A43A193422}" srcOrd="3" destOrd="0" parTransId="{CD1B0404-7A2B-504F-97BC-1FDF52B81B9A}" sibTransId="{AFBBCDF5-34FF-1742-941D-F236F421B209}"/>
    <dgm:cxn modelId="{31F00677-CB62-426F-9803-332FCDF41704}" type="presOf" srcId="{963A7690-9B56-2447-9E92-85C191690E93}" destId="{E6BDA0FB-939A-9245-955E-7270296A77D5}" srcOrd="0" destOrd="0" presId="urn:microsoft.com/office/officeart/2005/8/layout/radial4"/>
    <dgm:cxn modelId="{F33B89A5-91B2-4987-9695-7CA50E5670E5}" type="presOf" srcId="{A7730245-EF42-7441-AF25-C1A7A18BCC54}" destId="{7B455C43-80B9-6646-BBA7-B7470E05BF7F}" srcOrd="0" destOrd="0" presId="urn:microsoft.com/office/officeart/2005/8/layout/radial4"/>
    <dgm:cxn modelId="{8FBFDF2D-6621-B745-9381-1B755474D795}" srcId="{A7730245-EF42-7441-AF25-C1A7A18BCC54}" destId="{F8146EC1-EA00-D144-939D-A46505C6F06E}" srcOrd="0" destOrd="0" parTransId="{E587411D-72F5-ED4E-80AA-EC09CDABB5B2}" sibTransId="{4456DF70-5107-DF46-93B7-AE6324CD9CA2}"/>
    <dgm:cxn modelId="{7336617B-CB76-2E43-9355-1AF325BD4089}" srcId="{A931E544-662C-0D45-874D-4B96A614FC86}" destId="{A7730245-EF42-7441-AF25-C1A7A18BCC54}" srcOrd="0" destOrd="0" parTransId="{3193ACF8-6070-7240-BFA0-7A57475CAEB5}" sibTransId="{F6829484-EBC4-CF4E-9E32-FF50A73DF48F}"/>
    <dgm:cxn modelId="{A151828F-4018-46DA-962A-CD78FA9587F6}" type="presParOf" srcId="{1812C14B-2436-7644-890D-9D9690485CB2}" destId="{7B455C43-80B9-6646-BBA7-B7470E05BF7F}" srcOrd="0" destOrd="0" presId="urn:microsoft.com/office/officeart/2005/8/layout/radial4"/>
    <dgm:cxn modelId="{67B45C69-3EDD-41AD-BD1F-669ABF4F7B6F}" type="presParOf" srcId="{1812C14B-2436-7644-890D-9D9690485CB2}" destId="{9081BEA7-81D3-D049-8307-E84AC2EF2C19}" srcOrd="1" destOrd="0" presId="urn:microsoft.com/office/officeart/2005/8/layout/radial4"/>
    <dgm:cxn modelId="{98C1B7C1-FB55-4B17-AAC4-4DFC3D35AA4C}" type="presParOf" srcId="{1812C14B-2436-7644-890D-9D9690485CB2}" destId="{1D58AFD4-4568-6B47-B118-52441D146009}" srcOrd="2" destOrd="0" presId="urn:microsoft.com/office/officeart/2005/8/layout/radial4"/>
    <dgm:cxn modelId="{835CC78D-180F-4A18-98C1-E6E2F4C679DD}" type="presParOf" srcId="{1812C14B-2436-7644-890D-9D9690485CB2}" destId="{E6BDA0FB-939A-9245-955E-7270296A77D5}" srcOrd="3" destOrd="0" presId="urn:microsoft.com/office/officeart/2005/8/layout/radial4"/>
    <dgm:cxn modelId="{7EBA44A8-94BF-4B7D-942C-BF59E230BAC6}" type="presParOf" srcId="{1812C14B-2436-7644-890D-9D9690485CB2}" destId="{45E1E42A-6A00-2648-8F01-1885284FBD0C}" srcOrd="4" destOrd="0" presId="urn:microsoft.com/office/officeart/2005/8/layout/radial4"/>
    <dgm:cxn modelId="{512DE8E0-A6F4-4DD7-A8E1-8F8ABE8D6F61}" type="presParOf" srcId="{1812C14B-2436-7644-890D-9D9690485CB2}" destId="{4EC2768A-CD7D-9B41-9AAD-DFEE8039CD9B}" srcOrd="5" destOrd="0" presId="urn:microsoft.com/office/officeart/2005/8/layout/radial4"/>
    <dgm:cxn modelId="{49236D1D-7A6C-4E29-B819-649C11E1A919}" type="presParOf" srcId="{1812C14B-2436-7644-890D-9D9690485CB2}" destId="{33C3E866-94A5-AC44-BE61-F73E1053740B}" srcOrd="6" destOrd="0" presId="urn:microsoft.com/office/officeart/2005/8/layout/radial4"/>
    <dgm:cxn modelId="{2121B71D-660D-4DBF-82F5-13D5F4D55B2D}" type="presParOf" srcId="{1812C14B-2436-7644-890D-9D9690485CB2}" destId="{1AE8D0C5-23B3-7B4B-B8AB-B25FC8800098}" srcOrd="7" destOrd="0" presId="urn:microsoft.com/office/officeart/2005/8/layout/radial4"/>
    <dgm:cxn modelId="{0ABBED3E-977F-489A-963A-F05881B7124C}" type="presParOf" srcId="{1812C14B-2436-7644-890D-9D9690485CB2}" destId="{B0B3E53E-7A64-7443-8720-EE5B46535B0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543B4-AE03-F146-ADE4-E46046AB4DC6}" type="doc">
      <dgm:prSet loTypeId="urn:microsoft.com/office/officeart/2005/8/layout/cycle3" loCatId="" qsTypeId="urn:microsoft.com/office/officeart/2005/8/quickstyle/simple4" qsCatId="simple" csTypeId="urn:microsoft.com/office/officeart/2005/8/colors/colorful1" csCatId="colorful" phldr="1"/>
      <dgm:spPr/>
      <dgm:t>
        <a:bodyPr/>
        <a:lstStyle/>
        <a:p>
          <a:endParaRPr lang="en-US"/>
        </a:p>
      </dgm:t>
    </dgm:pt>
    <dgm:pt modelId="{D2C17DC6-6F3F-1846-BBC7-082E3C5D3BCD}">
      <dgm:prSet phldrT="[Text]" custT="1"/>
      <dgm:spPr/>
      <dgm:t>
        <a:bodyPr/>
        <a:lstStyle/>
        <a:p>
          <a:r>
            <a:rPr lang="en-US" sz="1400" dirty="0" smtClean="0">
              <a:latin typeface="Calibri"/>
              <a:cs typeface="Calibri"/>
            </a:rPr>
            <a:t>Patient enters clinic</a:t>
          </a:r>
          <a:endParaRPr lang="en-US" sz="1400" dirty="0">
            <a:latin typeface="Calibri"/>
            <a:cs typeface="Calibri"/>
          </a:endParaRPr>
        </a:p>
      </dgm:t>
    </dgm:pt>
    <dgm:pt modelId="{EA2654C9-FE30-E445-926C-6C8B47C91C87}" type="parTrans" cxnId="{46B690BD-0236-A841-9C25-956B7006B23D}">
      <dgm:prSet/>
      <dgm:spPr/>
      <dgm:t>
        <a:bodyPr/>
        <a:lstStyle/>
        <a:p>
          <a:endParaRPr lang="en-US" sz="1400">
            <a:latin typeface="Calibri"/>
            <a:cs typeface="Calibri"/>
          </a:endParaRPr>
        </a:p>
      </dgm:t>
    </dgm:pt>
    <dgm:pt modelId="{6A7C271F-F542-744F-B3E0-54CBC62D0E27}" type="sibTrans" cxnId="{46B690BD-0236-A841-9C25-956B7006B23D}">
      <dgm:prSet/>
      <dgm:spPr/>
      <dgm:t>
        <a:bodyPr/>
        <a:lstStyle/>
        <a:p>
          <a:endParaRPr lang="en-US" sz="1400">
            <a:latin typeface="Calibri"/>
            <a:cs typeface="Calibri"/>
          </a:endParaRPr>
        </a:p>
      </dgm:t>
    </dgm:pt>
    <dgm:pt modelId="{21D9572A-82D9-CC44-9884-5A62B710756C}">
      <dgm:prSet phldrT="[Text]" custT="1"/>
      <dgm:spPr/>
      <dgm:t>
        <a:bodyPr/>
        <a:lstStyle/>
        <a:p>
          <a:r>
            <a:rPr lang="en-US" sz="1400" dirty="0" smtClean="0">
              <a:latin typeface="Calibri"/>
              <a:cs typeface="Calibri"/>
            </a:rPr>
            <a:t>Nurse assesses vitals</a:t>
          </a:r>
          <a:endParaRPr lang="en-US" sz="1400" dirty="0">
            <a:latin typeface="Calibri"/>
            <a:cs typeface="Calibri"/>
          </a:endParaRPr>
        </a:p>
      </dgm:t>
    </dgm:pt>
    <dgm:pt modelId="{2B86DC08-2695-3045-8E39-1C72E22A2D5B}" type="parTrans" cxnId="{06CD0302-2D8C-3B43-9129-09391767C1E6}">
      <dgm:prSet/>
      <dgm:spPr/>
      <dgm:t>
        <a:bodyPr/>
        <a:lstStyle/>
        <a:p>
          <a:endParaRPr lang="en-US" sz="1400">
            <a:latin typeface="Calibri"/>
            <a:cs typeface="Calibri"/>
          </a:endParaRPr>
        </a:p>
      </dgm:t>
    </dgm:pt>
    <dgm:pt modelId="{69104BB2-93C2-2941-9CB6-B6EAA8B1ED3A}" type="sibTrans" cxnId="{06CD0302-2D8C-3B43-9129-09391767C1E6}">
      <dgm:prSet/>
      <dgm:spPr/>
      <dgm:t>
        <a:bodyPr/>
        <a:lstStyle/>
        <a:p>
          <a:endParaRPr lang="en-US" sz="1400">
            <a:latin typeface="Calibri"/>
            <a:cs typeface="Calibri"/>
          </a:endParaRPr>
        </a:p>
      </dgm:t>
    </dgm:pt>
    <dgm:pt modelId="{B474F20B-58CC-914D-92DF-4217FCA93EFB}">
      <dgm:prSet phldrT="[Text]" custT="1"/>
      <dgm:spPr/>
      <dgm:t>
        <a:bodyPr/>
        <a:lstStyle/>
        <a:p>
          <a:r>
            <a:rPr lang="en-US" sz="1400" dirty="0" smtClean="0">
              <a:latin typeface="Calibri"/>
              <a:cs typeface="Calibri"/>
            </a:rPr>
            <a:t>Patient is flagged</a:t>
          </a:r>
          <a:endParaRPr lang="en-US" sz="1400" dirty="0">
            <a:latin typeface="Calibri"/>
            <a:cs typeface="Calibri"/>
          </a:endParaRPr>
        </a:p>
      </dgm:t>
    </dgm:pt>
    <dgm:pt modelId="{664D5782-4AFD-EE41-B396-A80BA7361CCA}" type="parTrans" cxnId="{8AA689EA-10FB-FD42-A76D-14C0DD2199BA}">
      <dgm:prSet/>
      <dgm:spPr/>
      <dgm:t>
        <a:bodyPr/>
        <a:lstStyle/>
        <a:p>
          <a:endParaRPr lang="en-US" sz="1400">
            <a:latin typeface="Calibri"/>
            <a:cs typeface="Calibri"/>
          </a:endParaRPr>
        </a:p>
      </dgm:t>
    </dgm:pt>
    <dgm:pt modelId="{C20ED00D-4862-734B-858A-2CAA582CA435}" type="sibTrans" cxnId="{8AA689EA-10FB-FD42-A76D-14C0DD2199BA}">
      <dgm:prSet/>
      <dgm:spPr/>
      <dgm:t>
        <a:bodyPr/>
        <a:lstStyle/>
        <a:p>
          <a:endParaRPr lang="en-US" sz="1400">
            <a:latin typeface="Calibri"/>
            <a:cs typeface="Calibri"/>
          </a:endParaRPr>
        </a:p>
      </dgm:t>
    </dgm:pt>
    <dgm:pt modelId="{5649DB87-30B5-A14A-8CCD-EF26B083FF28}">
      <dgm:prSet phldrT="[Text]" custT="1"/>
      <dgm:spPr/>
      <dgm:t>
        <a:bodyPr/>
        <a:lstStyle/>
        <a:p>
          <a:r>
            <a:rPr lang="en-US" sz="1400" dirty="0" smtClean="0">
              <a:latin typeface="Calibri"/>
              <a:cs typeface="Calibri"/>
            </a:rPr>
            <a:t>Doctor counsels patient</a:t>
          </a:r>
          <a:endParaRPr lang="en-US" sz="1400" dirty="0">
            <a:latin typeface="Calibri"/>
            <a:cs typeface="Calibri"/>
          </a:endParaRPr>
        </a:p>
      </dgm:t>
    </dgm:pt>
    <dgm:pt modelId="{9B56C748-5314-044D-83A3-E1B6DC6970FC}" type="parTrans" cxnId="{33823D45-5AF4-BB4B-A81B-E02E2F5848D2}">
      <dgm:prSet/>
      <dgm:spPr/>
      <dgm:t>
        <a:bodyPr/>
        <a:lstStyle/>
        <a:p>
          <a:endParaRPr lang="en-US" sz="1400">
            <a:latin typeface="Calibri"/>
            <a:cs typeface="Calibri"/>
          </a:endParaRPr>
        </a:p>
      </dgm:t>
    </dgm:pt>
    <dgm:pt modelId="{3457791D-18F1-2A43-94CF-6C6A09E5D4AC}" type="sibTrans" cxnId="{33823D45-5AF4-BB4B-A81B-E02E2F5848D2}">
      <dgm:prSet/>
      <dgm:spPr/>
      <dgm:t>
        <a:bodyPr/>
        <a:lstStyle/>
        <a:p>
          <a:endParaRPr lang="en-US" sz="1400">
            <a:latin typeface="Calibri"/>
            <a:cs typeface="Calibri"/>
          </a:endParaRPr>
        </a:p>
      </dgm:t>
    </dgm:pt>
    <dgm:pt modelId="{C6BF59C0-910D-D34A-8C86-E83E7A0B8E2C}">
      <dgm:prSet phldrT="[Text]" custT="1"/>
      <dgm:spPr/>
      <dgm:t>
        <a:bodyPr/>
        <a:lstStyle/>
        <a:p>
          <a:r>
            <a:rPr lang="en-US" sz="1400" dirty="0" smtClean="0">
              <a:latin typeface="Calibri"/>
              <a:cs typeface="Calibri"/>
            </a:rPr>
            <a:t>GHLW enrolls patient in class</a:t>
          </a:r>
          <a:endParaRPr lang="en-US" sz="1400" dirty="0">
            <a:latin typeface="Calibri"/>
            <a:cs typeface="Calibri"/>
          </a:endParaRPr>
        </a:p>
      </dgm:t>
    </dgm:pt>
    <dgm:pt modelId="{00F04082-FB04-094B-A14C-36A54CC2E5D9}" type="parTrans" cxnId="{E2B54773-C4B6-D142-9A73-77AC86BB519D}">
      <dgm:prSet/>
      <dgm:spPr/>
      <dgm:t>
        <a:bodyPr/>
        <a:lstStyle/>
        <a:p>
          <a:endParaRPr lang="en-US" sz="1400">
            <a:latin typeface="Calibri"/>
            <a:cs typeface="Calibri"/>
          </a:endParaRPr>
        </a:p>
      </dgm:t>
    </dgm:pt>
    <dgm:pt modelId="{38BA8F46-D701-E24E-A737-DF2B825E8441}" type="sibTrans" cxnId="{E2B54773-C4B6-D142-9A73-77AC86BB519D}">
      <dgm:prSet/>
      <dgm:spPr/>
      <dgm:t>
        <a:bodyPr/>
        <a:lstStyle/>
        <a:p>
          <a:endParaRPr lang="en-US" sz="1400">
            <a:latin typeface="Calibri"/>
            <a:cs typeface="Calibri"/>
          </a:endParaRPr>
        </a:p>
      </dgm:t>
    </dgm:pt>
    <dgm:pt modelId="{7D8F6F10-FFF5-4042-B706-8BA875CAA389}">
      <dgm:prSet phldrT="[Text]" custT="1"/>
      <dgm:spPr/>
      <dgm:t>
        <a:bodyPr/>
        <a:lstStyle/>
        <a:p>
          <a:r>
            <a:rPr lang="en-US" sz="1400" dirty="0" smtClean="0">
              <a:latin typeface="Calibri"/>
              <a:cs typeface="Calibri"/>
            </a:rPr>
            <a:t>Patient attends class</a:t>
          </a:r>
          <a:endParaRPr lang="en-US" sz="1400" dirty="0">
            <a:latin typeface="Calibri"/>
            <a:cs typeface="Calibri"/>
          </a:endParaRPr>
        </a:p>
      </dgm:t>
    </dgm:pt>
    <dgm:pt modelId="{65FD093A-64C7-2547-AE8F-02A883C7FADC}" type="parTrans" cxnId="{0B945244-8FB8-E649-9ACA-7BDE048CBB29}">
      <dgm:prSet/>
      <dgm:spPr/>
      <dgm:t>
        <a:bodyPr/>
        <a:lstStyle/>
        <a:p>
          <a:endParaRPr lang="en-US" sz="1400">
            <a:latin typeface="Calibri"/>
            <a:cs typeface="Calibri"/>
          </a:endParaRPr>
        </a:p>
      </dgm:t>
    </dgm:pt>
    <dgm:pt modelId="{DFB24D38-C985-BE48-A91D-C8D597FCDD03}" type="sibTrans" cxnId="{0B945244-8FB8-E649-9ACA-7BDE048CBB29}">
      <dgm:prSet/>
      <dgm:spPr/>
      <dgm:t>
        <a:bodyPr/>
        <a:lstStyle/>
        <a:p>
          <a:endParaRPr lang="en-US" sz="1400">
            <a:latin typeface="Calibri"/>
            <a:cs typeface="Calibri"/>
          </a:endParaRPr>
        </a:p>
      </dgm:t>
    </dgm:pt>
    <dgm:pt modelId="{5FAD515B-5DC7-C945-AF10-506CEF15E248}">
      <dgm:prSet phldrT="[Text]" custT="1"/>
      <dgm:spPr/>
      <dgm:t>
        <a:bodyPr/>
        <a:lstStyle/>
        <a:p>
          <a:r>
            <a:rPr lang="en-US" sz="1400" dirty="0" smtClean="0">
              <a:latin typeface="Calibri"/>
              <a:cs typeface="Calibri"/>
            </a:rPr>
            <a:t>GHLW reports patient updates to provider</a:t>
          </a:r>
          <a:endParaRPr lang="en-US" sz="1400" dirty="0">
            <a:latin typeface="Calibri"/>
            <a:cs typeface="Calibri"/>
          </a:endParaRPr>
        </a:p>
      </dgm:t>
    </dgm:pt>
    <dgm:pt modelId="{278C5EC6-B386-A34E-8911-B384DEC6C011}" type="parTrans" cxnId="{40F5B9EC-1553-9743-BEA5-DC63A5408F29}">
      <dgm:prSet/>
      <dgm:spPr/>
      <dgm:t>
        <a:bodyPr/>
        <a:lstStyle/>
        <a:p>
          <a:endParaRPr lang="en-US" sz="1400">
            <a:latin typeface="Calibri"/>
            <a:cs typeface="Calibri"/>
          </a:endParaRPr>
        </a:p>
      </dgm:t>
    </dgm:pt>
    <dgm:pt modelId="{43A19270-688A-8B41-9D3D-62C393CAC916}" type="sibTrans" cxnId="{40F5B9EC-1553-9743-BEA5-DC63A5408F29}">
      <dgm:prSet/>
      <dgm:spPr/>
      <dgm:t>
        <a:bodyPr/>
        <a:lstStyle/>
        <a:p>
          <a:endParaRPr lang="en-US" sz="1400">
            <a:latin typeface="Calibri"/>
            <a:cs typeface="Calibri"/>
          </a:endParaRPr>
        </a:p>
      </dgm:t>
    </dgm:pt>
    <dgm:pt modelId="{2559DDA9-819F-A941-A4DC-1F3E22086D08}" type="pres">
      <dgm:prSet presAssocID="{D85543B4-AE03-F146-ADE4-E46046AB4DC6}" presName="Name0" presStyleCnt="0">
        <dgm:presLayoutVars>
          <dgm:dir/>
          <dgm:resizeHandles val="exact"/>
        </dgm:presLayoutVars>
      </dgm:prSet>
      <dgm:spPr/>
      <dgm:t>
        <a:bodyPr/>
        <a:lstStyle/>
        <a:p>
          <a:endParaRPr lang="en-US"/>
        </a:p>
      </dgm:t>
    </dgm:pt>
    <dgm:pt modelId="{6FAD1D21-24C5-8844-A1F9-7BA77277A6F8}" type="pres">
      <dgm:prSet presAssocID="{D85543B4-AE03-F146-ADE4-E46046AB4DC6}" presName="cycle" presStyleCnt="0"/>
      <dgm:spPr/>
    </dgm:pt>
    <dgm:pt modelId="{75A76EEC-9E8B-554B-81A1-E7DCC20AB524}" type="pres">
      <dgm:prSet presAssocID="{D2C17DC6-6F3F-1846-BBC7-082E3C5D3BCD}" presName="nodeFirstNode" presStyleLbl="node1" presStyleIdx="0" presStyleCnt="7">
        <dgm:presLayoutVars>
          <dgm:bulletEnabled val="1"/>
        </dgm:presLayoutVars>
      </dgm:prSet>
      <dgm:spPr/>
      <dgm:t>
        <a:bodyPr/>
        <a:lstStyle/>
        <a:p>
          <a:endParaRPr lang="en-US"/>
        </a:p>
      </dgm:t>
    </dgm:pt>
    <dgm:pt modelId="{FC95AAC9-2536-1C43-94C0-7B61CAB640EF}" type="pres">
      <dgm:prSet presAssocID="{6A7C271F-F542-744F-B3E0-54CBC62D0E27}" presName="sibTransFirstNode" presStyleLbl="bgShp" presStyleIdx="0" presStyleCnt="1"/>
      <dgm:spPr/>
      <dgm:t>
        <a:bodyPr/>
        <a:lstStyle/>
        <a:p>
          <a:endParaRPr lang="en-US"/>
        </a:p>
      </dgm:t>
    </dgm:pt>
    <dgm:pt modelId="{764CB593-8027-DE4B-9789-8C47ACD633FF}" type="pres">
      <dgm:prSet presAssocID="{21D9572A-82D9-CC44-9884-5A62B710756C}" presName="nodeFollowingNodes" presStyleLbl="node1" presStyleIdx="1" presStyleCnt="7">
        <dgm:presLayoutVars>
          <dgm:bulletEnabled val="1"/>
        </dgm:presLayoutVars>
      </dgm:prSet>
      <dgm:spPr/>
      <dgm:t>
        <a:bodyPr/>
        <a:lstStyle/>
        <a:p>
          <a:endParaRPr lang="en-US"/>
        </a:p>
      </dgm:t>
    </dgm:pt>
    <dgm:pt modelId="{494113CF-6CF7-7D42-BABF-A18005200221}" type="pres">
      <dgm:prSet presAssocID="{B474F20B-58CC-914D-92DF-4217FCA93EFB}" presName="nodeFollowingNodes" presStyleLbl="node1" presStyleIdx="2" presStyleCnt="7" custRadScaleRad="95955" custRadScaleInc="-19779">
        <dgm:presLayoutVars>
          <dgm:bulletEnabled val="1"/>
        </dgm:presLayoutVars>
      </dgm:prSet>
      <dgm:spPr/>
      <dgm:t>
        <a:bodyPr/>
        <a:lstStyle/>
        <a:p>
          <a:endParaRPr lang="en-US"/>
        </a:p>
      </dgm:t>
    </dgm:pt>
    <dgm:pt modelId="{35C80ECF-4E28-6049-8567-01DCC15D4712}" type="pres">
      <dgm:prSet presAssocID="{5649DB87-30B5-A14A-8CCD-EF26B083FF28}" presName="nodeFollowingNodes" presStyleLbl="node1" presStyleIdx="3" presStyleCnt="7" custRadScaleRad="101255" custRadScaleInc="-24118">
        <dgm:presLayoutVars>
          <dgm:bulletEnabled val="1"/>
        </dgm:presLayoutVars>
      </dgm:prSet>
      <dgm:spPr/>
      <dgm:t>
        <a:bodyPr/>
        <a:lstStyle/>
        <a:p>
          <a:endParaRPr lang="en-US"/>
        </a:p>
      </dgm:t>
    </dgm:pt>
    <dgm:pt modelId="{1B2A4023-A7BF-3841-A75E-B43EBFA9E784}" type="pres">
      <dgm:prSet presAssocID="{C6BF59C0-910D-D34A-8C86-E83E7A0B8E2C}" presName="nodeFollowingNodes" presStyleLbl="node1" presStyleIdx="4" presStyleCnt="7" custRadScaleRad="101644" custRadScaleInc="24774">
        <dgm:presLayoutVars>
          <dgm:bulletEnabled val="1"/>
        </dgm:presLayoutVars>
      </dgm:prSet>
      <dgm:spPr/>
      <dgm:t>
        <a:bodyPr/>
        <a:lstStyle/>
        <a:p>
          <a:endParaRPr lang="en-US"/>
        </a:p>
      </dgm:t>
    </dgm:pt>
    <dgm:pt modelId="{E6D087B8-7427-F34E-95BB-0787872C2D10}" type="pres">
      <dgm:prSet presAssocID="{7D8F6F10-FFF5-4042-B706-8BA875CAA389}" presName="nodeFollowingNodes" presStyleLbl="node1" presStyleIdx="5" presStyleCnt="7" custRadScaleRad="104703" custRadScaleInc="20515">
        <dgm:presLayoutVars>
          <dgm:bulletEnabled val="1"/>
        </dgm:presLayoutVars>
      </dgm:prSet>
      <dgm:spPr/>
      <dgm:t>
        <a:bodyPr/>
        <a:lstStyle/>
        <a:p>
          <a:endParaRPr lang="en-US"/>
        </a:p>
      </dgm:t>
    </dgm:pt>
    <dgm:pt modelId="{8C7593B5-3CA5-634A-9629-7C0C9B78B73B}" type="pres">
      <dgm:prSet presAssocID="{5FAD515B-5DC7-C945-AF10-506CEF15E248}" presName="nodeFollowingNodes" presStyleLbl="node1" presStyleIdx="6" presStyleCnt="7">
        <dgm:presLayoutVars>
          <dgm:bulletEnabled val="1"/>
        </dgm:presLayoutVars>
      </dgm:prSet>
      <dgm:spPr/>
      <dgm:t>
        <a:bodyPr/>
        <a:lstStyle/>
        <a:p>
          <a:endParaRPr lang="en-US"/>
        </a:p>
      </dgm:t>
    </dgm:pt>
  </dgm:ptLst>
  <dgm:cxnLst>
    <dgm:cxn modelId="{25D4C086-8F66-4FF2-A17A-71BBB7F589CD}" type="presOf" srcId="{5FAD515B-5DC7-C945-AF10-506CEF15E248}" destId="{8C7593B5-3CA5-634A-9629-7C0C9B78B73B}" srcOrd="0" destOrd="0" presId="urn:microsoft.com/office/officeart/2005/8/layout/cycle3"/>
    <dgm:cxn modelId="{33823D45-5AF4-BB4B-A81B-E02E2F5848D2}" srcId="{D85543B4-AE03-F146-ADE4-E46046AB4DC6}" destId="{5649DB87-30B5-A14A-8CCD-EF26B083FF28}" srcOrd="3" destOrd="0" parTransId="{9B56C748-5314-044D-83A3-E1B6DC6970FC}" sibTransId="{3457791D-18F1-2A43-94CF-6C6A09E5D4AC}"/>
    <dgm:cxn modelId="{40F5B9EC-1553-9743-BEA5-DC63A5408F29}" srcId="{D85543B4-AE03-F146-ADE4-E46046AB4DC6}" destId="{5FAD515B-5DC7-C945-AF10-506CEF15E248}" srcOrd="6" destOrd="0" parTransId="{278C5EC6-B386-A34E-8911-B384DEC6C011}" sibTransId="{43A19270-688A-8B41-9D3D-62C393CAC916}"/>
    <dgm:cxn modelId="{E2B54773-C4B6-D142-9A73-77AC86BB519D}" srcId="{D85543B4-AE03-F146-ADE4-E46046AB4DC6}" destId="{C6BF59C0-910D-D34A-8C86-E83E7A0B8E2C}" srcOrd="4" destOrd="0" parTransId="{00F04082-FB04-094B-A14C-36A54CC2E5D9}" sibTransId="{38BA8F46-D701-E24E-A737-DF2B825E8441}"/>
    <dgm:cxn modelId="{80E05530-E347-4C2A-9CB1-7A381E9AD465}" type="presOf" srcId="{C6BF59C0-910D-D34A-8C86-E83E7A0B8E2C}" destId="{1B2A4023-A7BF-3841-A75E-B43EBFA9E784}" srcOrd="0" destOrd="0" presId="urn:microsoft.com/office/officeart/2005/8/layout/cycle3"/>
    <dgm:cxn modelId="{0B945244-8FB8-E649-9ACA-7BDE048CBB29}" srcId="{D85543B4-AE03-F146-ADE4-E46046AB4DC6}" destId="{7D8F6F10-FFF5-4042-B706-8BA875CAA389}" srcOrd="5" destOrd="0" parTransId="{65FD093A-64C7-2547-AE8F-02A883C7FADC}" sibTransId="{DFB24D38-C985-BE48-A91D-C8D597FCDD03}"/>
    <dgm:cxn modelId="{4251A57B-7CDF-482B-B626-B63D3CE657FD}" type="presOf" srcId="{5649DB87-30B5-A14A-8CCD-EF26B083FF28}" destId="{35C80ECF-4E28-6049-8567-01DCC15D4712}" srcOrd="0" destOrd="0" presId="urn:microsoft.com/office/officeart/2005/8/layout/cycle3"/>
    <dgm:cxn modelId="{AF23F6C2-0E91-4434-9168-6CF6C6F419A7}" type="presOf" srcId="{D85543B4-AE03-F146-ADE4-E46046AB4DC6}" destId="{2559DDA9-819F-A941-A4DC-1F3E22086D08}" srcOrd="0" destOrd="0" presId="urn:microsoft.com/office/officeart/2005/8/layout/cycle3"/>
    <dgm:cxn modelId="{06CD0302-2D8C-3B43-9129-09391767C1E6}" srcId="{D85543B4-AE03-F146-ADE4-E46046AB4DC6}" destId="{21D9572A-82D9-CC44-9884-5A62B710756C}" srcOrd="1" destOrd="0" parTransId="{2B86DC08-2695-3045-8E39-1C72E22A2D5B}" sibTransId="{69104BB2-93C2-2941-9CB6-B6EAA8B1ED3A}"/>
    <dgm:cxn modelId="{46B690BD-0236-A841-9C25-956B7006B23D}" srcId="{D85543B4-AE03-F146-ADE4-E46046AB4DC6}" destId="{D2C17DC6-6F3F-1846-BBC7-082E3C5D3BCD}" srcOrd="0" destOrd="0" parTransId="{EA2654C9-FE30-E445-926C-6C8B47C91C87}" sibTransId="{6A7C271F-F542-744F-B3E0-54CBC62D0E27}"/>
    <dgm:cxn modelId="{68DC7EA7-FD30-4662-8856-5EE37C0B486C}" type="presOf" srcId="{D2C17DC6-6F3F-1846-BBC7-082E3C5D3BCD}" destId="{75A76EEC-9E8B-554B-81A1-E7DCC20AB524}" srcOrd="0" destOrd="0" presId="urn:microsoft.com/office/officeart/2005/8/layout/cycle3"/>
    <dgm:cxn modelId="{1052E50C-AB68-4E20-9D31-B15D35EC38C3}" type="presOf" srcId="{B474F20B-58CC-914D-92DF-4217FCA93EFB}" destId="{494113CF-6CF7-7D42-BABF-A18005200221}" srcOrd="0" destOrd="0" presId="urn:microsoft.com/office/officeart/2005/8/layout/cycle3"/>
    <dgm:cxn modelId="{FD2A8D7B-8B4C-4FA6-9055-6A47004829D8}" type="presOf" srcId="{7D8F6F10-FFF5-4042-B706-8BA875CAA389}" destId="{E6D087B8-7427-F34E-95BB-0787872C2D10}" srcOrd="0" destOrd="0" presId="urn:microsoft.com/office/officeart/2005/8/layout/cycle3"/>
    <dgm:cxn modelId="{8AA689EA-10FB-FD42-A76D-14C0DD2199BA}" srcId="{D85543B4-AE03-F146-ADE4-E46046AB4DC6}" destId="{B474F20B-58CC-914D-92DF-4217FCA93EFB}" srcOrd="2" destOrd="0" parTransId="{664D5782-4AFD-EE41-B396-A80BA7361CCA}" sibTransId="{C20ED00D-4862-734B-858A-2CAA582CA435}"/>
    <dgm:cxn modelId="{D8EE558E-4235-4AE2-889E-333F3BE538B7}" type="presOf" srcId="{21D9572A-82D9-CC44-9884-5A62B710756C}" destId="{764CB593-8027-DE4B-9789-8C47ACD633FF}" srcOrd="0" destOrd="0" presId="urn:microsoft.com/office/officeart/2005/8/layout/cycle3"/>
    <dgm:cxn modelId="{CC211288-D9FF-451D-9046-F81B56ACFB74}" type="presOf" srcId="{6A7C271F-F542-744F-B3E0-54CBC62D0E27}" destId="{FC95AAC9-2536-1C43-94C0-7B61CAB640EF}" srcOrd="0" destOrd="0" presId="urn:microsoft.com/office/officeart/2005/8/layout/cycle3"/>
    <dgm:cxn modelId="{6992543C-F538-4365-BACE-A2DF36B446BC}" type="presParOf" srcId="{2559DDA9-819F-A941-A4DC-1F3E22086D08}" destId="{6FAD1D21-24C5-8844-A1F9-7BA77277A6F8}" srcOrd="0" destOrd="0" presId="urn:microsoft.com/office/officeart/2005/8/layout/cycle3"/>
    <dgm:cxn modelId="{AC111562-C860-450B-A569-1542615C7D63}" type="presParOf" srcId="{6FAD1D21-24C5-8844-A1F9-7BA77277A6F8}" destId="{75A76EEC-9E8B-554B-81A1-E7DCC20AB524}" srcOrd="0" destOrd="0" presId="urn:microsoft.com/office/officeart/2005/8/layout/cycle3"/>
    <dgm:cxn modelId="{8767FF51-83BB-4EF6-AC4E-14F61BFCB907}" type="presParOf" srcId="{6FAD1D21-24C5-8844-A1F9-7BA77277A6F8}" destId="{FC95AAC9-2536-1C43-94C0-7B61CAB640EF}" srcOrd="1" destOrd="0" presId="urn:microsoft.com/office/officeart/2005/8/layout/cycle3"/>
    <dgm:cxn modelId="{1D9CBAB1-7049-471D-BDE0-631312AC47B4}" type="presParOf" srcId="{6FAD1D21-24C5-8844-A1F9-7BA77277A6F8}" destId="{764CB593-8027-DE4B-9789-8C47ACD633FF}" srcOrd="2" destOrd="0" presId="urn:microsoft.com/office/officeart/2005/8/layout/cycle3"/>
    <dgm:cxn modelId="{3B297C31-49A5-4792-B4AB-E2C2A0A2004E}" type="presParOf" srcId="{6FAD1D21-24C5-8844-A1F9-7BA77277A6F8}" destId="{494113CF-6CF7-7D42-BABF-A18005200221}" srcOrd="3" destOrd="0" presId="urn:microsoft.com/office/officeart/2005/8/layout/cycle3"/>
    <dgm:cxn modelId="{5A511E2B-BE26-4EE0-8BFA-E01D7520161C}" type="presParOf" srcId="{6FAD1D21-24C5-8844-A1F9-7BA77277A6F8}" destId="{35C80ECF-4E28-6049-8567-01DCC15D4712}" srcOrd="4" destOrd="0" presId="urn:microsoft.com/office/officeart/2005/8/layout/cycle3"/>
    <dgm:cxn modelId="{69A092AA-AC25-4CB0-BEC9-952FB9EB53DB}" type="presParOf" srcId="{6FAD1D21-24C5-8844-A1F9-7BA77277A6F8}" destId="{1B2A4023-A7BF-3841-A75E-B43EBFA9E784}" srcOrd="5" destOrd="0" presId="urn:microsoft.com/office/officeart/2005/8/layout/cycle3"/>
    <dgm:cxn modelId="{34173B86-182B-4DEC-8CC4-625F1AC2292C}" type="presParOf" srcId="{6FAD1D21-24C5-8844-A1F9-7BA77277A6F8}" destId="{E6D087B8-7427-F34E-95BB-0787872C2D10}" srcOrd="6" destOrd="0" presId="urn:microsoft.com/office/officeart/2005/8/layout/cycle3"/>
    <dgm:cxn modelId="{B5E80312-5E0B-495B-864A-6D9CE7A15C13}" type="presParOf" srcId="{6FAD1D21-24C5-8844-A1F9-7BA77277A6F8}" destId="{8C7593B5-3CA5-634A-9629-7C0C9B78B73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0.07531</cdr:x>
      <cdr:y>0.02673</cdr:y>
    </cdr:from>
    <cdr:to>
      <cdr:x>0.97476</cdr:x>
      <cdr:y>0.13429</cdr:y>
    </cdr:to>
    <cdr:sp macro="" textlink="">
      <cdr:nvSpPr>
        <cdr:cNvPr id="4" name="TextBox 3"/>
        <cdr:cNvSpPr txBox="1"/>
      </cdr:nvSpPr>
      <cdr:spPr>
        <a:xfrm xmlns:a="http://schemas.openxmlformats.org/drawingml/2006/main">
          <a:off x="636987" y="87769"/>
          <a:ext cx="7607728" cy="353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000" b="1" dirty="0">
            <a:solidFill>
              <a:srgbClr val="263238"/>
            </a:solidFill>
            <a:latin typeface="Calibri"/>
            <a:cs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0.07531</cdr:x>
      <cdr:y>0.02673</cdr:y>
    </cdr:from>
    <cdr:to>
      <cdr:x>0.97476</cdr:x>
      <cdr:y>0.13429</cdr:y>
    </cdr:to>
    <cdr:sp macro="" textlink="">
      <cdr:nvSpPr>
        <cdr:cNvPr id="4" name="TextBox 3"/>
        <cdr:cNvSpPr txBox="1"/>
      </cdr:nvSpPr>
      <cdr:spPr>
        <a:xfrm xmlns:a="http://schemas.openxmlformats.org/drawingml/2006/main">
          <a:off x="636987" y="87769"/>
          <a:ext cx="7607728" cy="353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000" b="1" dirty="0">
            <a:solidFill>
              <a:srgbClr val="263238"/>
            </a:solidFill>
            <a:latin typeface="Calibri"/>
            <a:cs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0.07531</cdr:x>
      <cdr:y>0.02673</cdr:y>
    </cdr:from>
    <cdr:to>
      <cdr:x>0.97476</cdr:x>
      <cdr:y>0.13429</cdr:y>
    </cdr:to>
    <cdr:sp macro="" textlink="">
      <cdr:nvSpPr>
        <cdr:cNvPr id="4" name="TextBox 3"/>
        <cdr:cNvSpPr txBox="1"/>
      </cdr:nvSpPr>
      <cdr:spPr>
        <a:xfrm xmlns:a="http://schemas.openxmlformats.org/drawingml/2006/main">
          <a:off x="636987" y="87769"/>
          <a:ext cx="7607728" cy="353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000" b="1" dirty="0">
            <a:solidFill>
              <a:srgbClr val="263238"/>
            </a:solidFill>
            <a:latin typeface="Calibri"/>
            <a:cs typeface="Calibri"/>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0.07531</cdr:x>
      <cdr:y>0.02673</cdr:y>
    </cdr:from>
    <cdr:to>
      <cdr:x>0.97476</cdr:x>
      <cdr:y>0.13429</cdr:y>
    </cdr:to>
    <cdr:sp macro="" textlink="">
      <cdr:nvSpPr>
        <cdr:cNvPr id="4" name="TextBox 3"/>
        <cdr:cNvSpPr txBox="1"/>
      </cdr:nvSpPr>
      <cdr:spPr>
        <a:xfrm xmlns:a="http://schemas.openxmlformats.org/drawingml/2006/main">
          <a:off x="636987" y="87769"/>
          <a:ext cx="7607728" cy="353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000" b="1" dirty="0">
            <a:solidFill>
              <a:srgbClr val="263238"/>
            </a:solidFill>
            <a:latin typeface="Calibri"/>
            <a:cs typeface="Calibri"/>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0.07531</cdr:x>
      <cdr:y>0.02673</cdr:y>
    </cdr:from>
    <cdr:to>
      <cdr:x>0.97476</cdr:x>
      <cdr:y>0.13429</cdr:y>
    </cdr:to>
    <cdr:sp macro="" textlink="">
      <cdr:nvSpPr>
        <cdr:cNvPr id="4" name="TextBox 3"/>
        <cdr:cNvSpPr txBox="1"/>
      </cdr:nvSpPr>
      <cdr:spPr>
        <a:xfrm xmlns:a="http://schemas.openxmlformats.org/drawingml/2006/main">
          <a:off x="636987" y="87769"/>
          <a:ext cx="7607728" cy="353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000" b="1" dirty="0">
            <a:solidFill>
              <a:srgbClr val="263238"/>
            </a:solidFill>
            <a:latin typeface="Calibri"/>
            <a:cs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6D3E57EE-2427-4872-816B-36AB26554E40}" type="datetimeFigureOut">
              <a:rPr lang="en-US" smtClean="0"/>
              <a:t>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0FBBAB4B-9BB9-4DCD-A485-4007524941DB}" type="slidenum">
              <a:rPr lang="en-US" smtClean="0"/>
              <a:t>‹#›</a:t>
            </a:fld>
            <a:endParaRPr lang="en-US"/>
          </a:p>
        </p:txBody>
      </p:sp>
    </p:spTree>
    <p:extLst>
      <p:ext uri="{BB962C8B-B14F-4D97-AF65-F5344CB8AC3E}">
        <p14:creationId xmlns:p14="http://schemas.microsoft.com/office/powerpoint/2010/main" val="350374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66F7-BAB8-984F-844B-1128E8403BE0}" type="slidenum">
              <a:rPr lang="en-US" smtClean="0"/>
              <a:t>1</a:t>
            </a:fld>
            <a:endParaRPr lang="en-US"/>
          </a:p>
        </p:txBody>
      </p:sp>
    </p:spTree>
    <p:extLst>
      <p:ext uri="{BB962C8B-B14F-4D97-AF65-F5344CB8AC3E}">
        <p14:creationId xmlns:p14="http://schemas.microsoft.com/office/powerpoint/2010/main" val="2701730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BBAB4B-9BB9-4DCD-A485-4007524941DB}" type="slidenum">
              <a:rPr lang="en-US" smtClean="0"/>
              <a:t>19</a:t>
            </a:fld>
            <a:endParaRPr lang="en-US"/>
          </a:p>
        </p:txBody>
      </p:sp>
    </p:spTree>
    <p:extLst>
      <p:ext uri="{BB962C8B-B14F-4D97-AF65-F5344CB8AC3E}">
        <p14:creationId xmlns:p14="http://schemas.microsoft.com/office/powerpoint/2010/main" val="354087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E63D7-2C95-4CB7-84CD-3E257DD1151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39698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35000"/>
              </a:spcAft>
            </a:pPr>
            <a:r>
              <a:rPr lang="en-US" altLang="en-US" sz="2400" b="1" dirty="0">
                <a:solidFill>
                  <a:srgbClr val="FFFFFF"/>
                </a:solidFill>
                <a:latin typeface="Calibri" pitchFamily="34" charset="0"/>
              </a:rPr>
              <a:t>Priority Population</a:t>
            </a:r>
          </a:p>
          <a:p>
            <a:pPr lvl="1" eaLnBrk="1" hangingPunct="1">
              <a:lnSpc>
                <a:spcPct val="90000"/>
              </a:lnSpc>
              <a:spcAft>
                <a:spcPct val="15000"/>
              </a:spcAft>
              <a:buFontTx/>
              <a:buChar char="•"/>
            </a:pPr>
            <a:r>
              <a:rPr lang="en-US" altLang="en-US" sz="1400" dirty="0">
                <a:solidFill>
                  <a:srgbClr val="FFFFFF"/>
                </a:solidFill>
                <a:latin typeface="Calibri" pitchFamily="34" charset="0"/>
              </a:rPr>
              <a:t>African American Health through Faith-based Organizations</a:t>
            </a:r>
          </a:p>
          <a:p>
            <a:pPr lvl="1" eaLnBrk="1" hangingPunct="1">
              <a:lnSpc>
                <a:spcPct val="90000"/>
              </a:lnSpc>
              <a:spcAft>
                <a:spcPct val="15000"/>
              </a:spcAft>
              <a:buFontTx/>
              <a:buChar char="•"/>
            </a:pPr>
            <a:r>
              <a:rPr lang="en-US" altLang="en-US" sz="1400" dirty="0">
                <a:solidFill>
                  <a:srgbClr val="FFFFFF"/>
                </a:solidFill>
                <a:latin typeface="Calibri" pitchFamily="34" charset="0"/>
              </a:rPr>
              <a:t>Faith in Health Expansion</a:t>
            </a:r>
          </a:p>
          <a:p>
            <a:pPr eaLnBrk="1" hangingPunct="1">
              <a:lnSpc>
                <a:spcPct val="90000"/>
              </a:lnSpc>
              <a:spcAft>
                <a:spcPct val="35000"/>
              </a:spcAft>
            </a:pPr>
            <a:endParaRPr lang="en-US" altLang="en-US" sz="2400" b="1">
              <a:solidFill>
                <a:srgbClr val="FFFFFF"/>
              </a:solidFill>
              <a:latin typeface="Calibri" pitchFamily="34" charset="0"/>
            </a:endParaRPr>
          </a:p>
          <a:p>
            <a:pPr eaLnBrk="1" hangingPunct="1">
              <a:lnSpc>
                <a:spcPct val="90000"/>
              </a:lnSpc>
              <a:spcAft>
                <a:spcPct val="35000"/>
              </a:spcAft>
            </a:pPr>
            <a:r>
              <a:rPr lang="en-US" altLang="en-US" sz="2400" b="1">
                <a:solidFill>
                  <a:srgbClr val="FFFFFF"/>
                </a:solidFill>
                <a:latin typeface="Calibri" pitchFamily="34" charset="0"/>
              </a:rPr>
              <a:t>Community </a:t>
            </a:r>
            <a:r>
              <a:rPr lang="en-US" altLang="en-US" sz="2400" b="1" dirty="0">
                <a:solidFill>
                  <a:srgbClr val="FFFFFF"/>
                </a:solidFill>
                <a:latin typeface="Calibri" pitchFamily="34" charset="0"/>
              </a:rPr>
              <a:t>-Clinical Linkages</a:t>
            </a:r>
          </a:p>
          <a:p>
            <a:pPr lvl="1" eaLnBrk="1" hangingPunct="1">
              <a:lnSpc>
                <a:spcPct val="90000"/>
              </a:lnSpc>
              <a:spcAft>
                <a:spcPct val="15000"/>
              </a:spcAft>
              <a:buFontTx/>
              <a:buChar char="•"/>
            </a:pPr>
            <a:r>
              <a:rPr lang="en-US" altLang="en-US" sz="1600" dirty="0">
                <a:solidFill>
                  <a:srgbClr val="FFFFFF"/>
                </a:solidFill>
                <a:latin typeface="Calibri" pitchFamily="34" charset="0"/>
              </a:rPr>
              <a:t>Physician Referral (5As)</a:t>
            </a:r>
          </a:p>
          <a:p>
            <a:pPr lvl="1" eaLnBrk="1" hangingPunct="1">
              <a:lnSpc>
                <a:spcPct val="90000"/>
              </a:lnSpc>
              <a:spcAft>
                <a:spcPct val="15000"/>
              </a:spcAft>
              <a:buFontTx/>
              <a:buChar char="•"/>
            </a:pPr>
            <a:r>
              <a:rPr lang="en-US" altLang="en-US" sz="1600" dirty="0">
                <a:solidFill>
                  <a:srgbClr val="FFFFFF"/>
                </a:solidFill>
                <a:latin typeface="Calibri" pitchFamily="34" charset="0"/>
              </a:rPr>
              <a:t>Patient Engagement</a:t>
            </a:r>
          </a:p>
          <a:p>
            <a:pPr lvl="1" eaLnBrk="1" hangingPunct="1">
              <a:lnSpc>
                <a:spcPct val="90000"/>
              </a:lnSpc>
              <a:spcAft>
                <a:spcPct val="15000"/>
              </a:spcAft>
              <a:buFontTx/>
              <a:buChar char="•"/>
            </a:pPr>
            <a:r>
              <a:rPr lang="en-US" altLang="en-US" sz="1600" dirty="0">
                <a:solidFill>
                  <a:srgbClr val="FFFFFF"/>
                </a:solidFill>
                <a:latin typeface="Calibri" pitchFamily="34" charset="0"/>
              </a:rPr>
              <a:t>Community Involvement</a:t>
            </a:r>
          </a:p>
          <a:p>
            <a:pPr lvl="1" eaLnBrk="1" hangingPunct="1">
              <a:lnSpc>
                <a:spcPct val="90000"/>
              </a:lnSpc>
              <a:spcAft>
                <a:spcPct val="15000"/>
              </a:spcAft>
              <a:buFontTx/>
              <a:buChar char="•"/>
            </a:pPr>
            <a:r>
              <a:rPr lang="en-US" altLang="en-US" sz="1600" dirty="0">
                <a:solidFill>
                  <a:srgbClr val="FFFFFF"/>
                </a:solidFill>
                <a:latin typeface="Calibri" pitchFamily="34" charset="0"/>
              </a:rPr>
              <a:t>GHLW communication loop of patient outcomes to clinics</a:t>
            </a:r>
          </a:p>
          <a:p>
            <a:pPr lvl="1" eaLnBrk="1" hangingPunct="1">
              <a:lnSpc>
                <a:spcPct val="90000"/>
              </a:lnSpc>
              <a:spcAft>
                <a:spcPct val="15000"/>
              </a:spcAft>
              <a:buFontTx/>
              <a:buChar char="•"/>
            </a:pPr>
            <a:endParaRPr lang="en-US" altLang="en-US" sz="1600" dirty="0">
              <a:solidFill>
                <a:srgbClr val="FFFFFF"/>
              </a:solidFill>
              <a:latin typeface="Calibri" pitchFamily="34" charset="0"/>
            </a:endParaRPr>
          </a:p>
          <a:p>
            <a:pPr eaLnBrk="1" hangingPunct="1">
              <a:lnSpc>
                <a:spcPct val="90000"/>
              </a:lnSpc>
              <a:spcAft>
                <a:spcPct val="35000"/>
              </a:spcAft>
            </a:pPr>
            <a:r>
              <a:rPr lang="en-US" altLang="en-US" sz="2400" b="1" dirty="0">
                <a:solidFill>
                  <a:srgbClr val="FFFFFF"/>
                </a:solidFill>
                <a:latin typeface="Calibri" pitchFamily="34" charset="0"/>
              </a:rPr>
              <a:t>A Sustainable Evidence -Based Model</a:t>
            </a:r>
          </a:p>
          <a:p>
            <a:pPr lvl="1" eaLnBrk="1" hangingPunct="1">
              <a:lnSpc>
                <a:spcPct val="90000"/>
              </a:lnSpc>
              <a:spcAft>
                <a:spcPct val="15000"/>
              </a:spcAft>
              <a:buFontTx/>
              <a:buChar char="•"/>
            </a:pPr>
            <a:r>
              <a:rPr lang="en-US" altLang="en-US" sz="1600" dirty="0">
                <a:solidFill>
                  <a:srgbClr val="FFFFFF"/>
                </a:solidFill>
                <a:latin typeface="Calibri" pitchFamily="34" charset="0"/>
              </a:rPr>
              <a:t>Reduce Health Disparities</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Access</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Patient Self-Management</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Community Involvement</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health literacy</a:t>
            </a:r>
          </a:p>
          <a:p>
            <a:pPr lvl="1" eaLnBrk="1" hangingPunct="1">
              <a:lnSpc>
                <a:spcPct val="90000"/>
              </a:lnSpc>
              <a:spcAft>
                <a:spcPct val="15000"/>
              </a:spcAft>
              <a:buFontTx/>
              <a:buChar char="•"/>
            </a:pPr>
            <a:endParaRPr lang="en-US" altLang="en-US" sz="1600" dirty="0">
              <a:solidFill>
                <a:srgbClr val="FFFFFF"/>
              </a:solidFill>
              <a:latin typeface="Calibri" pitchFamily="34" charset="0"/>
            </a:endParaRPr>
          </a:p>
          <a:p>
            <a:pPr lvl="1" eaLnBrk="1" hangingPunct="1">
              <a:lnSpc>
                <a:spcPct val="90000"/>
              </a:lnSpc>
              <a:spcAft>
                <a:spcPct val="15000"/>
              </a:spcAft>
              <a:buFontTx/>
              <a:buChar char="•"/>
            </a:pPr>
            <a:endParaRPr lang="en-US" altLang="en-US" sz="1600" dirty="0">
              <a:solidFill>
                <a:srgbClr val="FFFFFF"/>
              </a:solidFill>
              <a:latin typeface="Calibri" pitchFamily="34" charset="0"/>
            </a:endParaRPr>
          </a:p>
          <a:p>
            <a:pPr lvl="1" eaLnBrk="1" hangingPunct="1">
              <a:lnSpc>
                <a:spcPct val="90000"/>
              </a:lnSpc>
              <a:spcAft>
                <a:spcPct val="15000"/>
              </a:spcAft>
              <a:buFontTx/>
              <a:buChar char="•"/>
            </a:pPr>
            <a:endParaRPr lang="en-US" altLang="en-US" sz="1600" dirty="0">
              <a:solidFill>
                <a:srgbClr val="FFFFFF"/>
              </a:solidFill>
              <a:latin typeface="Calibri" pitchFamily="34" charset="0"/>
            </a:endParaRPr>
          </a:p>
        </p:txBody>
      </p:sp>
      <p:sp>
        <p:nvSpPr>
          <p:cNvPr id="4" name="Slide Number Placeholder 3"/>
          <p:cNvSpPr>
            <a:spLocks noGrp="1"/>
          </p:cNvSpPr>
          <p:nvPr>
            <p:ph type="sldNum" sz="quarter" idx="10"/>
          </p:nvPr>
        </p:nvSpPr>
        <p:spPr/>
        <p:txBody>
          <a:bodyPr/>
          <a:lstStyle/>
          <a:p>
            <a:fld id="{89D766F7-BAB8-984F-844B-1128E8403BE0}" type="slidenum">
              <a:rPr lang="en-US" smtClean="0"/>
              <a:t>22</a:t>
            </a:fld>
            <a:endParaRPr lang="en-US"/>
          </a:p>
        </p:txBody>
      </p:sp>
    </p:spTree>
    <p:extLst>
      <p:ext uri="{BB962C8B-B14F-4D97-AF65-F5344CB8AC3E}">
        <p14:creationId xmlns:p14="http://schemas.microsoft.com/office/powerpoint/2010/main" val="67604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8448" indent="-28786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1458" indent="-23029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041" indent="-23029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2625" indent="-23029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33208" indent="-230292"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93791" indent="-230292"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54375" indent="-230292"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14958" indent="-230292"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D25BEE5-96D8-4141-81A8-8D25DFC3B650}"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289049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ea typeface="ＭＳ Ｐゴシック" panose="020B0600070205080204" pitchFamily="34" charset="-128"/>
            </a:endParaRPr>
          </a:p>
          <a:p>
            <a:r>
              <a:rPr lang="en-US" altLang="en-US" sz="1400">
                <a:ea typeface="ＭＳ Ｐゴシック" panose="020B0600070205080204" pitchFamily="34" charset="-128"/>
              </a:rPr>
              <a:t>2017—Wedowee Alabama</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5249" indent="-28626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6661" indent="-22869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5644" indent="-22869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64629" indent="-22869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212" indent="-228693"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85796" indent="-228693"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46379" indent="-228693"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06962" indent="-228693" defTabSz="46058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C0AB1C-3C30-46B0-9571-3363E42DD48B}"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21294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9125"/>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7B748E8-ABFA-40CC-8277-32A07B2E99BB}" type="slidenum">
              <a:rPr lang="id-ID" smtClean="0">
                <a:solidFill>
                  <a:prstClr val="black"/>
                </a:solidFill>
                <a:latin typeface="Calibri"/>
              </a:rPr>
              <a:pPr/>
              <a:t>7</a:t>
            </a:fld>
            <a:endParaRPr lang="id-ID">
              <a:solidFill>
                <a:prstClr val="black"/>
              </a:solidFill>
              <a:latin typeface="Calibri"/>
            </a:endParaRPr>
          </a:p>
        </p:txBody>
      </p:sp>
    </p:spTree>
    <p:extLst>
      <p:ext uri="{BB962C8B-B14F-4D97-AF65-F5344CB8AC3E}">
        <p14:creationId xmlns:p14="http://schemas.microsoft.com/office/powerpoint/2010/main" val="252241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9125"/>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7B748E8-ABFA-40CC-8277-32A07B2E99BB}" type="slidenum">
              <a:rPr lang="id-ID" smtClean="0">
                <a:solidFill>
                  <a:prstClr val="black"/>
                </a:solidFill>
                <a:latin typeface="Calibri"/>
              </a:rPr>
              <a:pPr/>
              <a:t>12</a:t>
            </a:fld>
            <a:endParaRPr lang="id-ID">
              <a:solidFill>
                <a:prstClr val="black"/>
              </a:solidFill>
              <a:latin typeface="Calibri"/>
            </a:endParaRPr>
          </a:p>
        </p:txBody>
      </p:sp>
    </p:spTree>
    <p:extLst>
      <p:ext uri="{BB962C8B-B14F-4D97-AF65-F5344CB8AC3E}">
        <p14:creationId xmlns:p14="http://schemas.microsoft.com/office/powerpoint/2010/main" val="412073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7B748E8-ABFA-40CC-8277-32A07B2E99BB}" type="slidenum">
              <a:rPr lang="id-ID" smtClean="0">
                <a:solidFill>
                  <a:prstClr val="black"/>
                </a:solidFill>
                <a:latin typeface="Calibri"/>
              </a:rPr>
              <a:pPr/>
              <a:t>14</a:t>
            </a:fld>
            <a:endParaRPr lang="id-ID">
              <a:solidFill>
                <a:prstClr val="black"/>
              </a:solidFill>
              <a:latin typeface="Calibri"/>
            </a:endParaRPr>
          </a:p>
        </p:txBody>
      </p:sp>
    </p:spTree>
    <p:extLst>
      <p:ext uri="{BB962C8B-B14F-4D97-AF65-F5344CB8AC3E}">
        <p14:creationId xmlns:p14="http://schemas.microsoft.com/office/powerpoint/2010/main" val="333711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7B748E8-ABFA-40CC-8277-32A07B2E99BB}" type="slidenum">
              <a:rPr lang="id-ID" smtClean="0">
                <a:solidFill>
                  <a:prstClr val="black"/>
                </a:solidFill>
                <a:latin typeface="Calibri"/>
              </a:rPr>
              <a:pPr/>
              <a:t>15</a:t>
            </a:fld>
            <a:endParaRPr lang="id-ID">
              <a:solidFill>
                <a:prstClr val="black"/>
              </a:solidFill>
              <a:latin typeface="Calibri"/>
            </a:endParaRPr>
          </a:p>
        </p:txBody>
      </p:sp>
    </p:spTree>
    <p:extLst>
      <p:ext uri="{BB962C8B-B14F-4D97-AF65-F5344CB8AC3E}">
        <p14:creationId xmlns:p14="http://schemas.microsoft.com/office/powerpoint/2010/main" val="9871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7B748E8-ABFA-40CC-8277-32A07B2E99BB}" type="slidenum">
              <a:rPr lang="id-ID" smtClean="0">
                <a:solidFill>
                  <a:prstClr val="black"/>
                </a:solidFill>
                <a:latin typeface="Calibri"/>
              </a:rPr>
              <a:pPr/>
              <a:t>16</a:t>
            </a:fld>
            <a:endParaRPr lang="id-ID">
              <a:solidFill>
                <a:prstClr val="black"/>
              </a:solidFill>
              <a:latin typeface="Calibri"/>
            </a:endParaRPr>
          </a:p>
        </p:txBody>
      </p:sp>
    </p:spTree>
    <p:extLst>
      <p:ext uri="{BB962C8B-B14F-4D97-AF65-F5344CB8AC3E}">
        <p14:creationId xmlns:p14="http://schemas.microsoft.com/office/powerpoint/2010/main" val="180869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B7B748E8-ABFA-40CC-8277-32A07B2E99BB}" type="slidenum">
              <a:rPr lang="id-ID" smtClean="0">
                <a:solidFill>
                  <a:prstClr val="black"/>
                </a:solidFill>
                <a:latin typeface="Calibri"/>
              </a:rPr>
              <a:pPr/>
              <a:t>17</a:t>
            </a:fld>
            <a:endParaRPr lang="id-ID">
              <a:solidFill>
                <a:prstClr val="black"/>
              </a:solidFill>
              <a:latin typeface="Calibri"/>
            </a:endParaRPr>
          </a:p>
        </p:txBody>
      </p:sp>
    </p:spTree>
    <p:extLst>
      <p:ext uri="{BB962C8B-B14F-4D97-AF65-F5344CB8AC3E}">
        <p14:creationId xmlns:p14="http://schemas.microsoft.com/office/powerpoint/2010/main" val="64282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B7CFB6-56BF-446D-A3D4-117AB40BA476}" type="datetime1">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96155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502D6-3369-4946-B418-74CE52EFEAF0}" type="datetime1">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8451473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084">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258418" y="1707046"/>
            <a:ext cx="3086101" cy="4232205"/>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36808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85">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258417" y="1707045"/>
            <a:ext cx="3960000" cy="144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76184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86">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317183" y="1707046"/>
            <a:ext cx="4568400" cy="3443908"/>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3536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87">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4"/>
          <p:cNvSpPr>
            <a:spLocks noGrp="1"/>
          </p:cNvSpPr>
          <p:nvPr>
            <p:ph type="pic" sz="quarter" idx="13" hasCustomPrompt="1"/>
          </p:nvPr>
        </p:nvSpPr>
        <p:spPr>
          <a:xfrm>
            <a:off x="0" y="1707046"/>
            <a:ext cx="5287618"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7102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088">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4"/>
          <p:cNvSpPr>
            <a:spLocks noGrp="1"/>
          </p:cNvSpPr>
          <p:nvPr>
            <p:ph type="pic" sz="quarter" idx="13" hasCustomPrompt="1"/>
          </p:nvPr>
        </p:nvSpPr>
        <p:spPr>
          <a:xfrm>
            <a:off x="0" y="1707046"/>
            <a:ext cx="4572000" cy="216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8207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089">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4"/>
          <p:cNvSpPr>
            <a:spLocks noGrp="1"/>
          </p:cNvSpPr>
          <p:nvPr>
            <p:ph type="pic" sz="quarter" idx="13" hasCustomPrompt="1"/>
          </p:nvPr>
        </p:nvSpPr>
        <p:spPr>
          <a:xfrm>
            <a:off x="0" y="1707046"/>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7" name="Picture Placeholder 4"/>
          <p:cNvSpPr>
            <a:spLocks noGrp="1"/>
          </p:cNvSpPr>
          <p:nvPr>
            <p:ph type="pic" sz="quarter" idx="14" hasCustomPrompt="1"/>
          </p:nvPr>
        </p:nvSpPr>
        <p:spPr>
          <a:xfrm>
            <a:off x="6500191" y="1707046"/>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92953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090">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4"/>
          <p:cNvSpPr>
            <a:spLocks noGrp="1"/>
          </p:cNvSpPr>
          <p:nvPr>
            <p:ph type="pic" sz="quarter" idx="13" hasCustomPrompt="1"/>
          </p:nvPr>
        </p:nvSpPr>
        <p:spPr>
          <a:xfrm>
            <a:off x="258418" y="1833039"/>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7" name="Picture Placeholder 4"/>
          <p:cNvSpPr>
            <a:spLocks noGrp="1"/>
          </p:cNvSpPr>
          <p:nvPr>
            <p:ph type="pic" sz="quarter" idx="14" hasCustomPrompt="1"/>
          </p:nvPr>
        </p:nvSpPr>
        <p:spPr>
          <a:xfrm>
            <a:off x="6241774" y="1833039"/>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15" hasCustomPrompt="1"/>
          </p:nvPr>
        </p:nvSpPr>
        <p:spPr>
          <a:xfrm>
            <a:off x="3250096" y="1833039"/>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49506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091">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4"/>
          <p:cNvSpPr>
            <a:spLocks noGrp="1"/>
          </p:cNvSpPr>
          <p:nvPr>
            <p:ph type="pic" sz="quarter" idx="13" hasCustomPrompt="1"/>
          </p:nvPr>
        </p:nvSpPr>
        <p:spPr>
          <a:xfrm>
            <a:off x="258418" y="2199923"/>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7" name="Picture Placeholder 4"/>
          <p:cNvSpPr>
            <a:spLocks noGrp="1"/>
          </p:cNvSpPr>
          <p:nvPr>
            <p:ph type="pic" sz="quarter" idx="14" hasCustomPrompt="1"/>
          </p:nvPr>
        </p:nvSpPr>
        <p:spPr>
          <a:xfrm>
            <a:off x="6241774" y="2199923"/>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15" hasCustomPrompt="1"/>
          </p:nvPr>
        </p:nvSpPr>
        <p:spPr>
          <a:xfrm>
            <a:off x="3250096" y="2199923"/>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54676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92">
    <p:spTree>
      <p:nvGrpSpPr>
        <p:cNvPr id="1" name=""/>
        <p:cNvGrpSpPr/>
        <p:nvPr/>
      </p:nvGrpSpPr>
      <p:grpSpPr>
        <a:xfrm>
          <a:off x="0" y="0"/>
          <a:ext cx="0" cy="0"/>
          <a:chOff x="0" y="0"/>
          <a:chExt cx="0" cy="0"/>
        </a:xfrm>
      </p:grpSpPr>
      <p:sp>
        <p:nvSpPr>
          <p:cNvPr id="26" name="Picture Placeholder 4"/>
          <p:cNvSpPr>
            <a:spLocks noGrp="1"/>
          </p:cNvSpPr>
          <p:nvPr>
            <p:ph type="pic" sz="quarter" idx="13" hasCustomPrompt="1"/>
          </p:nvPr>
        </p:nvSpPr>
        <p:spPr>
          <a:xfrm>
            <a:off x="319415" y="2160511"/>
            <a:ext cx="2611800" cy="27864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7" name="Picture Placeholder 4"/>
          <p:cNvSpPr>
            <a:spLocks noGrp="1"/>
          </p:cNvSpPr>
          <p:nvPr>
            <p:ph type="pic" sz="quarter" idx="14" hasCustomPrompt="1"/>
          </p:nvPr>
        </p:nvSpPr>
        <p:spPr>
          <a:xfrm>
            <a:off x="6212784" y="2160511"/>
            <a:ext cx="2611800" cy="27864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8" name="Picture Placeholder 4"/>
          <p:cNvSpPr>
            <a:spLocks noGrp="1"/>
          </p:cNvSpPr>
          <p:nvPr>
            <p:ph type="pic" sz="quarter" idx="15" hasCustomPrompt="1"/>
          </p:nvPr>
        </p:nvSpPr>
        <p:spPr>
          <a:xfrm>
            <a:off x="3266367" y="2160511"/>
            <a:ext cx="2611800" cy="27864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8659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093">
    <p:spTree>
      <p:nvGrpSpPr>
        <p:cNvPr id="1" name=""/>
        <p:cNvGrpSpPr/>
        <p:nvPr/>
      </p:nvGrpSpPr>
      <p:grpSpPr>
        <a:xfrm>
          <a:off x="0" y="0"/>
          <a:ext cx="0" cy="0"/>
          <a:chOff x="0" y="0"/>
          <a:chExt cx="0" cy="0"/>
        </a:xfrm>
      </p:grpSpPr>
      <p:sp>
        <p:nvSpPr>
          <p:cNvPr id="26" name="Picture Placeholder 4"/>
          <p:cNvSpPr>
            <a:spLocks noGrp="1"/>
          </p:cNvSpPr>
          <p:nvPr>
            <p:ph type="pic" sz="quarter" idx="13" hasCustomPrompt="1"/>
          </p:nvPr>
        </p:nvSpPr>
        <p:spPr>
          <a:xfrm>
            <a:off x="319415" y="2160511"/>
            <a:ext cx="4085009" cy="27864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7" name="Picture Placeholder 4"/>
          <p:cNvSpPr>
            <a:spLocks noGrp="1"/>
          </p:cNvSpPr>
          <p:nvPr>
            <p:ph type="pic" sz="quarter" idx="14" hasCustomPrompt="1"/>
          </p:nvPr>
        </p:nvSpPr>
        <p:spPr>
          <a:xfrm>
            <a:off x="4739577" y="2160511"/>
            <a:ext cx="4085007" cy="27864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578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40AEC-8A8D-4721-AC20-63B654D18EA3}" type="datetime1">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21126362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094">
    <p:spTree>
      <p:nvGrpSpPr>
        <p:cNvPr id="1" name=""/>
        <p:cNvGrpSpPr/>
        <p:nvPr/>
      </p:nvGrpSpPr>
      <p:grpSpPr>
        <a:xfrm>
          <a:off x="0" y="0"/>
          <a:ext cx="0" cy="0"/>
          <a:chOff x="0" y="0"/>
          <a:chExt cx="0" cy="0"/>
        </a:xfrm>
      </p:grpSpPr>
      <p:sp>
        <p:nvSpPr>
          <p:cNvPr id="26" name="Picture Placeholder 4"/>
          <p:cNvSpPr>
            <a:spLocks noGrp="1"/>
          </p:cNvSpPr>
          <p:nvPr>
            <p:ph type="pic" sz="quarter" idx="13" hasCustomPrompt="1"/>
          </p:nvPr>
        </p:nvSpPr>
        <p:spPr>
          <a:xfrm>
            <a:off x="319415" y="2160511"/>
            <a:ext cx="4085009" cy="3749959"/>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66266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09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2"/>
          <p:cNvSpPr>
            <a:spLocks noGrp="1"/>
          </p:cNvSpPr>
          <p:nvPr>
            <p:ph type="pic" sz="quarter" idx="12" hasCustomPrompt="1"/>
          </p:nvPr>
        </p:nvSpPr>
        <p:spPr>
          <a:xfrm>
            <a:off x="0" y="1707046"/>
            <a:ext cx="3240157" cy="4080000"/>
          </a:xfrm>
        </p:spPr>
        <p:txBody>
          <a:bodyPr>
            <a:normAutofit/>
          </a:bodyPr>
          <a:lstStyle>
            <a:lvl1pPr marL="0" indent="0" algn="ctr">
              <a:buNone/>
              <a:defRPr sz="1200" baseline="0"/>
            </a:lvl1pPr>
          </a:lstStyle>
          <a:p>
            <a:r>
              <a:rPr lang="en-US" smtClean="0"/>
              <a:t>Picture Placeholder</a:t>
            </a:r>
            <a:endParaRPr lang="id-ID"/>
          </a:p>
        </p:txBody>
      </p:sp>
      <p:sp>
        <p:nvSpPr>
          <p:cNvPr id="11" name="Picture Placeholder 4"/>
          <p:cNvSpPr>
            <a:spLocks noGrp="1" noChangeAspect="1"/>
          </p:cNvSpPr>
          <p:nvPr>
            <p:ph type="pic" sz="quarter" idx="15" hasCustomPrompt="1"/>
          </p:nvPr>
        </p:nvSpPr>
        <p:spPr>
          <a:xfrm>
            <a:off x="5652000" y="1707045"/>
            <a:ext cx="1746000" cy="203929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7" name="Picture Placeholder 4"/>
          <p:cNvSpPr>
            <a:spLocks noGrp="1" noChangeAspect="1"/>
          </p:cNvSpPr>
          <p:nvPr>
            <p:ph type="pic" sz="quarter" idx="16" hasCustomPrompt="1"/>
          </p:nvPr>
        </p:nvSpPr>
        <p:spPr>
          <a:xfrm>
            <a:off x="7398000" y="1707045"/>
            <a:ext cx="1746000" cy="203929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8" name="Picture Placeholder 4"/>
          <p:cNvSpPr>
            <a:spLocks noGrp="1" noChangeAspect="1"/>
          </p:cNvSpPr>
          <p:nvPr>
            <p:ph type="pic" sz="quarter" idx="17" hasCustomPrompt="1"/>
          </p:nvPr>
        </p:nvSpPr>
        <p:spPr>
          <a:xfrm>
            <a:off x="5652000" y="3747754"/>
            <a:ext cx="1746000" cy="203929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9" name="Picture Placeholder 4"/>
          <p:cNvSpPr>
            <a:spLocks noGrp="1" noChangeAspect="1"/>
          </p:cNvSpPr>
          <p:nvPr>
            <p:ph type="pic" sz="quarter" idx="18" hasCustomPrompt="1"/>
          </p:nvPr>
        </p:nvSpPr>
        <p:spPr>
          <a:xfrm>
            <a:off x="7398000" y="3747754"/>
            <a:ext cx="1746000" cy="203929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79500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7" grpId="0"/>
      <p:bldP spid="18" grpId="0"/>
      <p:bldP spid="19"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096">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9144001" cy="216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5346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097">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1707046"/>
            <a:ext cx="9144001" cy="216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9399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098">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1707046"/>
            <a:ext cx="9144001" cy="348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5129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099">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9144001" cy="216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7" name="Picture Placeholder 2"/>
          <p:cNvSpPr>
            <a:spLocks noGrp="1" noChangeAspect="1"/>
          </p:cNvSpPr>
          <p:nvPr>
            <p:ph type="pic" sz="quarter" idx="13" hasCustomPrompt="1"/>
          </p:nvPr>
        </p:nvSpPr>
        <p:spPr>
          <a:xfrm>
            <a:off x="258417" y="896730"/>
            <a:ext cx="2160000" cy="2160000"/>
          </a:xfrm>
          <a:prstGeom prst="ellipse">
            <a:avLst/>
          </a:prstGeom>
          <a:ln w="57150">
            <a:solidFill>
              <a:schemeClr val="bg1"/>
            </a:solidFill>
          </a:ln>
        </p:spPr>
        <p:txBody>
          <a:bodyPr>
            <a:norm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44307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0">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9144001" cy="216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7" name="Picture Placeholder 2"/>
          <p:cNvSpPr>
            <a:spLocks noGrp="1" noChangeAspect="1"/>
          </p:cNvSpPr>
          <p:nvPr>
            <p:ph type="pic" sz="quarter" idx="13" hasCustomPrompt="1"/>
          </p:nvPr>
        </p:nvSpPr>
        <p:spPr>
          <a:xfrm>
            <a:off x="3492000" y="896730"/>
            <a:ext cx="2160000" cy="2160000"/>
          </a:xfrm>
          <a:prstGeom prst="ellipse">
            <a:avLst/>
          </a:prstGeom>
          <a:ln w="57150">
            <a:solidFill>
              <a:schemeClr val="bg1"/>
            </a:solidFill>
          </a:ln>
        </p:spPr>
        <p:txBody>
          <a:bodyPr>
            <a:norm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426717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6" name="Picture Placeholder 2"/>
          <p:cNvSpPr>
            <a:spLocks noGrp="1" noChangeAspect="1"/>
          </p:cNvSpPr>
          <p:nvPr>
            <p:ph type="pic" sz="quarter" idx="10" hasCustomPrompt="1"/>
          </p:nvPr>
        </p:nvSpPr>
        <p:spPr>
          <a:xfrm>
            <a:off x="6725583" y="896730"/>
            <a:ext cx="2160000" cy="216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202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2">
    <p:spTree>
      <p:nvGrpSpPr>
        <p:cNvPr id="1" name=""/>
        <p:cNvGrpSpPr/>
        <p:nvPr/>
      </p:nvGrpSpPr>
      <p:grpSpPr>
        <a:xfrm>
          <a:off x="0" y="0"/>
          <a:ext cx="0" cy="0"/>
          <a:chOff x="0" y="0"/>
          <a:chExt cx="0" cy="0"/>
        </a:xfrm>
      </p:grpSpPr>
      <p:sp>
        <p:nvSpPr>
          <p:cNvPr id="6" name="Picture Placeholder 2"/>
          <p:cNvSpPr>
            <a:spLocks noGrp="1" noChangeAspect="1"/>
          </p:cNvSpPr>
          <p:nvPr>
            <p:ph type="pic" sz="quarter" idx="10" hasCustomPrompt="1"/>
          </p:nvPr>
        </p:nvSpPr>
        <p:spPr>
          <a:xfrm>
            <a:off x="258417" y="1707046"/>
            <a:ext cx="2160000" cy="216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1837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2"/>
          <p:cNvSpPr>
            <a:spLocks noGrp="1"/>
          </p:cNvSpPr>
          <p:nvPr>
            <p:ph type="pic" sz="quarter" idx="12" hasCustomPrompt="1"/>
          </p:nvPr>
        </p:nvSpPr>
        <p:spPr>
          <a:xfrm>
            <a:off x="-1" y="0"/>
            <a:ext cx="3600000" cy="6858000"/>
          </a:xfrm>
        </p:spPr>
        <p:txBody>
          <a:bodyPr>
            <a:norm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21326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5534578" y="0"/>
            <a:ext cx="3600000" cy="6858000"/>
          </a:xfrm>
          <a:prstGeom prst="parallelogram">
            <a:avLst/>
          </a:prstGeom>
        </p:spPr>
        <p:txBody>
          <a:bodyPr>
            <a:normAutofit/>
          </a:bodyPr>
          <a:lstStyle>
            <a:lvl1pPr marL="0" indent="0" algn="ctr">
              <a:buNone/>
              <a:defRPr sz="1200" baseline="0"/>
            </a:lvl1pPr>
          </a:lstStyle>
          <a:p>
            <a:r>
              <a:rPr lang="en-US" smtClean="0"/>
              <a:t>Picture Placeholder</a:t>
            </a:r>
            <a:endParaRPr lang="id-ID"/>
          </a:p>
        </p:txBody>
      </p:sp>
      <p:sp>
        <p:nvSpPr>
          <p:cNvPr id="3" name="Content Placeholder 2"/>
          <p:cNvSpPr>
            <a:spLocks noGrp="1"/>
          </p:cNvSpPr>
          <p:nvPr>
            <p:ph sz="quarter" idx="11"/>
          </p:nvPr>
        </p:nvSpPr>
        <p:spPr>
          <a:xfrm>
            <a:off x="6565900" y="2976563"/>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5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973247" y="0"/>
            <a:ext cx="4170753" cy="6858000"/>
          </a:xfrm>
          <a:custGeom>
            <a:avLst/>
            <a:gdLst>
              <a:gd name="connsiteX0" fmla="*/ 2630163 w 8341506"/>
              <a:gd name="connsiteY0" fmla="*/ 0 h 10287000"/>
              <a:gd name="connsiteX1" fmla="*/ 8341506 w 8341506"/>
              <a:gd name="connsiteY1" fmla="*/ 0 h 10287000"/>
              <a:gd name="connsiteX2" fmla="*/ 8341506 w 8341506"/>
              <a:gd name="connsiteY2" fmla="*/ 10287000 h 10287000"/>
              <a:gd name="connsiteX3" fmla="*/ 1336429 w 8341506"/>
              <a:gd name="connsiteY3" fmla="*/ 10287000 h 10287000"/>
              <a:gd name="connsiteX4" fmla="*/ 1144849 w 8341506"/>
              <a:gd name="connsiteY4" fmla="*/ 9988163 h 10287000"/>
              <a:gd name="connsiteX5" fmla="*/ 0 w 8341506"/>
              <a:gd name="connsiteY5" fmla="*/ 5887647 h 10287000"/>
              <a:gd name="connsiteX6" fmla="*/ 2590796 w 8341506"/>
              <a:gd name="connsiteY6" fmla="*/ 34101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506" h="10287000">
                <a:moveTo>
                  <a:pt x="2630163" y="0"/>
                </a:moveTo>
                <a:lnTo>
                  <a:pt x="8341506" y="0"/>
                </a:lnTo>
                <a:lnTo>
                  <a:pt x="8341506" y="10287000"/>
                </a:lnTo>
                <a:lnTo>
                  <a:pt x="1336429" y="10287000"/>
                </a:lnTo>
                <a:lnTo>
                  <a:pt x="1144849" y="9988163"/>
                </a:lnTo>
                <a:cubicBezTo>
                  <a:pt x="418357" y="8792518"/>
                  <a:pt x="0" y="7388939"/>
                  <a:pt x="0" y="5887647"/>
                </a:cubicBezTo>
                <a:cubicBezTo>
                  <a:pt x="0" y="3567469"/>
                  <a:pt x="999216" y="1480670"/>
                  <a:pt x="2590796" y="34101"/>
                </a:cubicBezTo>
                <a:close/>
              </a:path>
            </a:pathLst>
          </a:custGeom>
        </p:spPr>
        <p:txBody>
          <a:bodyPr wrap="square">
            <a:noAutofit/>
          </a:bodyPr>
          <a:lstStyle>
            <a:lvl1pPr marL="0" indent="0" algn="ctr">
              <a:buNone/>
              <a:defRPr sz="1200" baseline="0"/>
            </a:lvl1pPr>
          </a:lstStyle>
          <a:p>
            <a:r>
              <a:rPr lang="en-US" smtClean="0"/>
              <a:t>Picture Placeholder</a:t>
            </a:r>
            <a:endParaRPr lang="id-ID"/>
          </a:p>
        </p:txBody>
      </p:sp>
      <p:sp>
        <p:nvSpPr>
          <p:cNvPr id="10" name="Footer Placeholder 9"/>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11" name="Slide Number Placeholder 10"/>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78960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05">
    <p:spTree>
      <p:nvGrpSpPr>
        <p:cNvPr id="1" name=""/>
        <p:cNvGrpSpPr/>
        <p:nvPr/>
      </p:nvGrpSpPr>
      <p:grpSpPr>
        <a:xfrm>
          <a:off x="0" y="0"/>
          <a:ext cx="0" cy="0"/>
          <a:chOff x="0" y="0"/>
          <a:chExt cx="0" cy="0"/>
        </a:xfrm>
      </p:grpSpPr>
      <p:sp>
        <p:nvSpPr>
          <p:cNvPr id="6" name="Picture Placeholder 4"/>
          <p:cNvSpPr>
            <a:spLocks noGrp="1"/>
          </p:cNvSpPr>
          <p:nvPr>
            <p:ph type="pic" sz="quarter" idx="27" hasCustomPrompt="1"/>
          </p:nvPr>
        </p:nvSpPr>
        <p:spPr>
          <a:xfrm>
            <a:off x="6681319" y="2776691"/>
            <a:ext cx="1572000" cy="1968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21" name="Picture Placeholder 20"/>
          <p:cNvSpPr>
            <a:spLocks noGrp="1"/>
          </p:cNvSpPr>
          <p:nvPr>
            <p:ph type="pic" sz="quarter" idx="30" hasCustomPrompt="1"/>
          </p:nvPr>
        </p:nvSpPr>
        <p:spPr>
          <a:xfrm>
            <a:off x="4971451" y="-600"/>
            <a:ext cx="4172550" cy="6858600"/>
          </a:xfrm>
          <a:custGeom>
            <a:avLst/>
            <a:gdLst>
              <a:gd name="connsiteX0" fmla="*/ 4922803 w 6258825"/>
              <a:gd name="connsiteY0" fmla="*/ 0 h 10287900"/>
              <a:gd name="connsiteX1" fmla="*/ 5144400 w 6258825"/>
              <a:gd name="connsiteY1" fmla="*/ 0 h 10287900"/>
              <a:gd name="connsiteX2" fmla="*/ 6258824 w 6258825"/>
              <a:gd name="connsiteY2" fmla="*/ 0 h 10287900"/>
              <a:gd name="connsiteX3" fmla="*/ 6258824 w 6258825"/>
              <a:gd name="connsiteY3" fmla="*/ 122437 h 10287900"/>
              <a:gd name="connsiteX4" fmla="*/ 6258825 w 6258825"/>
              <a:gd name="connsiteY4" fmla="*/ 122437 h 10287900"/>
              <a:gd name="connsiteX5" fmla="*/ 6258825 w 6258825"/>
              <a:gd name="connsiteY5" fmla="*/ 10166363 h 10287900"/>
              <a:gd name="connsiteX6" fmla="*/ 6258824 w 6258825"/>
              <a:gd name="connsiteY6" fmla="*/ 10166363 h 10287900"/>
              <a:gd name="connsiteX7" fmla="*/ 6258824 w 6258825"/>
              <a:gd name="connsiteY7" fmla="*/ 10287899 h 10287900"/>
              <a:gd name="connsiteX8" fmla="*/ 5180034 w 6258825"/>
              <a:gd name="connsiteY8" fmla="*/ 10287899 h 10287900"/>
              <a:gd name="connsiteX9" fmla="*/ 5179998 w 6258825"/>
              <a:gd name="connsiteY9" fmla="*/ 10287900 h 10287900"/>
              <a:gd name="connsiteX10" fmla="*/ 5108802 w 6258825"/>
              <a:gd name="connsiteY10" fmla="*/ 10287900 h 10287900"/>
              <a:gd name="connsiteX11" fmla="*/ 5108766 w 6258825"/>
              <a:gd name="connsiteY11" fmla="*/ 10287899 h 10287900"/>
              <a:gd name="connsiteX12" fmla="*/ 4922803 w 6258825"/>
              <a:gd name="connsiteY12" fmla="*/ 10287899 h 10287900"/>
              <a:gd name="connsiteX13" fmla="*/ 4922803 w 6258825"/>
              <a:gd name="connsiteY13" fmla="*/ 10283197 h 10287900"/>
              <a:gd name="connsiteX14" fmla="*/ 4879670 w 6258825"/>
              <a:gd name="connsiteY14" fmla="*/ 10282106 h 10287900"/>
              <a:gd name="connsiteX15" fmla="*/ 0 w 6258825"/>
              <a:gd name="connsiteY15" fmla="*/ 5144400 h 10287900"/>
              <a:gd name="connsiteX16" fmla="*/ 4879670 w 6258825"/>
              <a:gd name="connsiteY16" fmla="*/ 6694 h 10287900"/>
              <a:gd name="connsiteX17" fmla="*/ 4922803 w 6258825"/>
              <a:gd name="connsiteY17" fmla="*/ 5603 h 1028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58825" h="10287900">
                <a:moveTo>
                  <a:pt x="4922803" y="0"/>
                </a:moveTo>
                <a:lnTo>
                  <a:pt x="5144400" y="0"/>
                </a:lnTo>
                <a:lnTo>
                  <a:pt x="6258824" y="0"/>
                </a:lnTo>
                <a:lnTo>
                  <a:pt x="6258824" y="122437"/>
                </a:lnTo>
                <a:lnTo>
                  <a:pt x="6258825" y="122437"/>
                </a:lnTo>
                <a:lnTo>
                  <a:pt x="6258825" y="10166363"/>
                </a:lnTo>
                <a:lnTo>
                  <a:pt x="6258824" y="10166363"/>
                </a:lnTo>
                <a:lnTo>
                  <a:pt x="6258824" y="10287899"/>
                </a:lnTo>
                <a:lnTo>
                  <a:pt x="5180034" y="10287899"/>
                </a:lnTo>
                <a:lnTo>
                  <a:pt x="5179998" y="10287900"/>
                </a:lnTo>
                <a:lnTo>
                  <a:pt x="5108802" y="10287900"/>
                </a:lnTo>
                <a:lnTo>
                  <a:pt x="5108766" y="10287899"/>
                </a:lnTo>
                <a:lnTo>
                  <a:pt x="4922803" y="10287899"/>
                </a:lnTo>
                <a:lnTo>
                  <a:pt x="4922803" y="10283197"/>
                </a:lnTo>
                <a:lnTo>
                  <a:pt x="4879670" y="10282106"/>
                </a:lnTo>
                <a:cubicBezTo>
                  <a:pt x="2161524" y="10144323"/>
                  <a:pt x="0" y="7896788"/>
                  <a:pt x="0" y="5144400"/>
                </a:cubicBezTo>
                <a:cubicBezTo>
                  <a:pt x="0" y="2392013"/>
                  <a:pt x="2161524" y="144477"/>
                  <a:pt x="4879670" y="6694"/>
                </a:cubicBezTo>
                <a:lnTo>
                  <a:pt x="4922803" y="5603"/>
                </a:ln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4934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06">
    <p:spTree>
      <p:nvGrpSpPr>
        <p:cNvPr id="1" name=""/>
        <p:cNvGrpSpPr/>
        <p:nvPr/>
      </p:nvGrpSpPr>
      <p:grpSpPr>
        <a:xfrm>
          <a:off x="0" y="0"/>
          <a:ext cx="0" cy="0"/>
          <a:chOff x="0" y="0"/>
          <a:chExt cx="0" cy="0"/>
        </a:xfrm>
      </p:grpSpPr>
      <p:sp>
        <p:nvSpPr>
          <p:cNvPr id="8" name="Picture Placeholder 20"/>
          <p:cNvSpPr>
            <a:spLocks noGrp="1"/>
          </p:cNvSpPr>
          <p:nvPr>
            <p:ph type="pic" sz="quarter" idx="30" hasCustomPrompt="1"/>
          </p:nvPr>
        </p:nvSpPr>
        <p:spPr>
          <a:xfrm>
            <a:off x="4971451" y="-600"/>
            <a:ext cx="4172550" cy="6858600"/>
          </a:xfrm>
          <a:custGeom>
            <a:avLst/>
            <a:gdLst>
              <a:gd name="connsiteX0" fmla="*/ 4922803 w 6258825"/>
              <a:gd name="connsiteY0" fmla="*/ 0 h 10287900"/>
              <a:gd name="connsiteX1" fmla="*/ 5144400 w 6258825"/>
              <a:gd name="connsiteY1" fmla="*/ 0 h 10287900"/>
              <a:gd name="connsiteX2" fmla="*/ 6258824 w 6258825"/>
              <a:gd name="connsiteY2" fmla="*/ 0 h 10287900"/>
              <a:gd name="connsiteX3" fmla="*/ 6258824 w 6258825"/>
              <a:gd name="connsiteY3" fmla="*/ 122437 h 10287900"/>
              <a:gd name="connsiteX4" fmla="*/ 6258825 w 6258825"/>
              <a:gd name="connsiteY4" fmla="*/ 122437 h 10287900"/>
              <a:gd name="connsiteX5" fmla="*/ 6258825 w 6258825"/>
              <a:gd name="connsiteY5" fmla="*/ 10166363 h 10287900"/>
              <a:gd name="connsiteX6" fmla="*/ 6258824 w 6258825"/>
              <a:gd name="connsiteY6" fmla="*/ 10166363 h 10287900"/>
              <a:gd name="connsiteX7" fmla="*/ 6258824 w 6258825"/>
              <a:gd name="connsiteY7" fmla="*/ 10287899 h 10287900"/>
              <a:gd name="connsiteX8" fmla="*/ 5180034 w 6258825"/>
              <a:gd name="connsiteY8" fmla="*/ 10287899 h 10287900"/>
              <a:gd name="connsiteX9" fmla="*/ 5179998 w 6258825"/>
              <a:gd name="connsiteY9" fmla="*/ 10287900 h 10287900"/>
              <a:gd name="connsiteX10" fmla="*/ 5108802 w 6258825"/>
              <a:gd name="connsiteY10" fmla="*/ 10287900 h 10287900"/>
              <a:gd name="connsiteX11" fmla="*/ 5108766 w 6258825"/>
              <a:gd name="connsiteY11" fmla="*/ 10287899 h 10287900"/>
              <a:gd name="connsiteX12" fmla="*/ 4922803 w 6258825"/>
              <a:gd name="connsiteY12" fmla="*/ 10287899 h 10287900"/>
              <a:gd name="connsiteX13" fmla="*/ 4922803 w 6258825"/>
              <a:gd name="connsiteY13" fmla="*/ 10283197 h 10287900"/>
              <a:gd name="connsiteX14" fmla="*/ 4879670 w 6258825"/>
              <a:gd name="connsiteY14" fmla="*/ 10282106 h 10287900"/>
              <a:gd name="connsiteX15" fmla="*/ 0 w 6258825"/>
              <a:gd name="connsiteY15" fmla="*/ 5144400 h 10287900"/>
              <a:gd name="connsiteX16" fmla="*/ 4879670 w 6258825"/>
              <a:gd name="connsiteY16" fmla="*/ 6694 h 10287900"/>
              <a:gd name="connsiteX17" fmla="*/ 4922803 w 6258825"/>
              <a:gd name="connsiteY17" fmla="*/ 5603 h 1028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58825" h="10287900">
                <a:moveTo>
                  <a:pt x="4922803" y="0"/>
                </a:moveTo>
                <a:lnTo>
                  <a:pt x="5144400" y="0"/>
                </a:lnTo>
                <a:lnTo>
                  <a:pt x="6258824" y="0"/>
                </a:lnTo>
                <a:lnTo>
                  <a:pt x="6258824" y="122437"/>
                </a:lnTo>
                <a:lnTo>
                  <a:pt x="6258825" y="122437"/>
                </a:lnTo>
                <a:lnTo>
                  <a:pt x="6258825" y="10166363"/>
                </a:lnTo>
                <a:lnTo>
                  <a:pt x="6258824" y="10166363"/>
                </a:lnTo>
                <a:lnTo>
                  <a:pt x="6258824" y="10287899"/>
                </a:lnTo>
                <a:lnTo>
                  <a:pt x="5180034" y="10287899"/>
                </a:lnTo>
                <a:lnTo>
                  <a:pt x="5179998" y="10287900"/>
                </a:lnTo>
                <a:lnTo>
                  <a:pt x="5108802" y="10287900"/>
                </a:lnTo>
                <a:lnTo>
                  <a:pt x="5108766" y="10287899"/>
                </a:lnTo>
                <a:lnTo>
                  <a:pt x="4922803" y="10287899"/>
                </a:lnTo>
                <a:lnTo>
                  <a:pt x="4922803" y="10283197"/>
                </a:lnTo>
                <a:lnTo>
                  <a:pt x="4879670" y="10282106"/>
                </a:lnTo>
                <a:cubicBezTo>
                  <a:pt x="2161524" y="10144323"/>
                  <a:pt x="0" y="7896788"/>
                  <a:pt x="0" y="5144400"/>
                </a:cubicBezTo>
                <a:cubicBezTo>
                  <a:pt x="0" y="2392013"/>
                  <a:pt x="2161524" y="144477"/>
                  <a:pt x="4879670" y="6694"/>
                </a:cubicBezTo>
                <a:lnTo>
                  <a:pt x="4922803" y="5603"/>
                </a:ln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6" name="Picture Placeholder 4"/>
          <p:cNvSpPr>
            <a:spLocks noGrp="1"/>
          </p:cNvSpPr>
          <p:nvPr>
            <p:ph type="pic" sz="quarter" idx="27" hasCustomPrompt="1"/>
          </p:nvPr>
        </p:nvSpPr>
        <p:spPr>
          <a:xfrm>
            <a:off x="6147033" y="2346400"/>
            <a:ext cx="2089561" cy="13081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0295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7">
    <p:spTree>
      <p:nvGrpSpPr>
        <p:cNvPr id="1" name=""/>
        <p:cNvGrpSpPr/>
        <p:nvPr/>
      </p:nvGrpSpPr>
      <p:grpSpPr>
        <a:xfrm>
          <a:off x="0" y="0"/>
          <a:ext cx="0" cy="0"/>
          <a:chOff x="0" y="0"/>
          <a:chExt cx="0" cy="0"/>
        </a:xfrm>
      </p:grpSpPr>
      <p:sp>
        <p:nvSpPr>
          <p:cNvPr id="7" name="Picture Placeholder 10"/>
          <p:cNvSpPr>
            <a:spLocks noGrp="1"/>
          </p:cNvSpPr>
          <p:nvPr>
            <p:ph type="pic" sz="quarter" idx="27" hasCustomPrompt="1"/>
          </p:nvPr>
        </p:nvSpPr>
        <p:spPr>
          <a:xfrm>
            <a:off x="1882062" y="1"/>
            <a:ext cx="5379876" cy="4465477"/>
          </a:xfrm>
          <a:custGeom>
            <a:avLst/>
            <a:gdLst>
              <a:gd name="connsiteX0" fmla="*/ 1009293 w 8069814"/>
              <a:gd name="connsiteY0" fmla="*/ 0 h 6698215"/>
              <a:gd name="connsiteX1" fmla="*/ 7060521 w 8069814"/>
              <a:gd name="connsiteY1" fmla="*/ 0 h 6698215"/>
              <a:gd name="connsiteX2" fmla="*/ 7148438 w 8069814"/>
              <a:gd name="connsiteY2" fmla="*/ 96733 h 6698215"/>
              <a:gd name="connsiteX3" fmla="*/ 8069814 w 8069814"/>
              <a:gd name="connsiteY3" fmla="*/ 2663308 h 6698215"/>
              <a:gd name="connsiteX4" fmla="*/ 4034907 w 8069814"/>
              <a:gd name="connsiteY4" fmla="*/ 6698215 h 6698215"/>
              <a:gd name="connsiteX5" fmla="*/ 0 w 8069814"/>
              <a:gd name="connsiteY5" fmla="*/ 2663308 h 6698215"/>
              <a:gd name="connsiteX6" fmla="*/ 921377 w 8069814"/>
              <a:gd name="connsiteY6" fmla="*/ 96733 h 66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814" h="6698215">
                <a:moveTo>
                  <a:pt x="1009293" y="0"/>
                </a:moveTo>
                <a:lnTo>
                  <a:pt x="7060521" y="0"/>
                </a:lnTo>
                <a:lnTo>
                  <a:pt x="7148438" y="96733"/>
                </a:lnTo>
                <a:cubicBezTo>
                  <a:pt x="7724041" y="794202"/>
                  <a:pt x="8069814" y="1688375"/>
                  <a:pt x="8069814" y="2663308"/>
                </a:cubicBezTo>
                <a:cubicBezTo>
                  <a:pt x="8069814" y="4891726"/>
                  <a:pt x="6263325" y="6698215"/>
                  <a:pt x="4034907" y="6698215"/>
                </a:cubicBezTo>
                <a:cubicBezTo>
                  <a:pt x="1806490" y="6698215"/>
                  <a:pt x="0" y="4891726"/>
                  <a:pt x="0" y="2663308"/>
                </a:cubicBezTo>
                <a:cubicBezTo>
                  <a:pt x="0" y="1688375"/>
                  <a:pt x="345774" y="794202"/>
                  <a:pt x="921377" y="96733"/>
                </a:cubicBez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6" name="Picture Placeholder 4"/>
          <p:cNvSpPr>
            <a:spLocks noGrp="1"/>
          </p:cNvSpPr>
          <p:nvPr>
            <p:ph type="pic" sz="quarter" idx="26" hasCustomPrompt="1"/>
          </p:nvPr>
        </p:nvSpPr>
        <p:spPr>
          <a:xfrm>
            <a:off x="3886686" y="1085244"/>
            <a:ext cx="1382277" cy="185015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6020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8">
    <p:spTree>
      <p:nvGrpSpPr>
        <p:cNvPr id="1" name=""/>
        <p:cNvGrpSpPr/>
        <p:nvPr/>
      </p:nvGrpSpPr>
      <p:grpSpPr>
        <a:xfrm>
          <a:off x="0" y="0"/>
          <a:ext cx="0" cy="0"/>
          <a:chOff x="0" y="0"/>
          <a:chExt cx="0" cy="0"/>
        </a:xfrm>
      </p:grpSpPr>
      <p:sp>
        <p:nvSpPr>
          <p:cNvPr id="11" name="Picture Placeholder 10"/>
          <p:cNvSpPr>
            <a:spLocks noGrp="1"/>
          </p:cNvSpPr>
          <p:nvPr>
            <p:ph type="pic" sz="quarter" idx="27" hasCustomPrompt="1"/>
          </p:nvPr>
        </p:nvSpPr>
        <p:spPr>
          <a:xfrm>
            <a:off x="1882062" y="1"/>
            <a:ext cx="5379876" cy="4465477"/>
          </a:xfrm>
          <a:custGeom>
            <a:avLst/>
            <a:gdLst>
              <a:gd name="connsiteX0" fmla="*/ 1009293 w 8069814"/>
              <a:gd name="connsiteY0" fmla="*/ 0 h 6698215"/>
              <a:gd name="connsiteX1" fmla="*/ 7060521 w 8069814"/>
              <a:gd name="connsiteY1" fmla="*/ 0 h 6698215"/>
              <a:gd name="connsiteX2" fmla="*/ 7148438 w 8069814"/>
              <a:gd name="connsiteY2" fmla="*/ 96733 h 6698215"/>
              <a:gd name="connsiteX3" fmla="*/ 8069814 w 8069814"/>
              <a:gd name="connsiteY3" fmla="*/ 2663308 h 6698215"/>
              <a:gd name="connsiteX4" fmla="*/ 4034907 w 8069814"/>
              <a:gd name="connsiteY4" fmla="*/ 6698215 h 6698215"/>
              <a:gd name="connsiteX5" fmla="*/ 0 w 8069814"/>
              <a:gd name="connsiteY5" fmla="*/ 2663308 h 6698215"/>
              <a:gd name="connsiteX6" fmla="*/ 921377 w 8069814"/>
              <a:gd name="connsiteY6" fmla="*/ 96733 h 66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814" h="6698215">
                <a:moveTo>
                  <a:pt x="1009293" y="0"/>
                </a:moveTo>
                <a:lnTo>
                  <a:pt x="7060521" y="0"/>
                </a:lnTo>
                <a:lnTo>
                  <a:pt x="7148438" y="96733"/>
                </a:lnTo>
                <a:cubicBezTo>
                  <a:pt x="7724041" y="794202"/>
                  <a:pt x="8069814" y="1688375"/>
                  <a:pt x="8069814" y="2663308"/>
                </a:cubicBezTo>
                <a:cubicBezTo>
                  <a:pt x="8069814" y="4891726"/>
                  <a:pt x="6263325" y="6698215"/>
                  <a:pt x="4034907" y="6698215"/>
                </a:cubicBezTo>
                <a:cubicBezTo>
                  <a:pt x="1806490" y="6698215"/>
                  <a:pt x="0" y="4891726"/>
                  <a:pt x="0" y="2663308"/>
                </a:cubicBezTo>
                <a:cubicBezTo>
                  <a:pt x="0" y="1688375"/>
                  <a:pt x="345774" y="794202"/>
                  <a:pt x="921377" y="96733"/>
                </a:cubicBez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6" name="Picture Placeholder 4"/>
          <p:cNvSpPr>
            <a:spLocks noGrp="1"/>
          </p:cNvSpPr>
          <p:nvPr>
            <p:ph type="pic" sz="quarter" idx="26" hasCustomPrompt="1"/>
          </p:nvPr>
        </p:nvSpPr>
        <p:spPr>
          <a:xfrm>
            <a:off x="3026400" y="1297210"/>
            <a:ext cx="3091200" cy="196433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69108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09">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405546" y="2129896"/>
            <a:ext cx="1466131" cy="260344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34" name="Picture Placeholder 33"/>
          <p:cNvSpPr>
            <a:spLocks noGrp="1"/>
          </p:cNvSpPr>
          <p:nvPr>
            <p:ph type="pic" sz="quarter" idx="28" hasCustomPrompt="1"/>
          </p:nvPr>
        </p:nvSpPr>
        <p:spPr>
          <a:xfrm>
            <a:off x="0" y="0"/>
            <a:ext cx="4431585" cy="6858000"/>
          </a:xfrm>
          <a:custGeom>
            <a:avLst/>
            <a:gdLst>
              <a:gd name="connsiteX0" fmla="*/ 0 w 6647378"/>
              <a:gd name="connsiteY0" fmla="*/ 0 h 10287000"/>
              <a:gd name="connsiteX1" fmla="*/ 1189086 w 6647378"/>
              <a:gd name="connsiteY1" fmla="*/ 0 h 10287000"/>
              <a:gd name="connsiteX2" fmla="*/ 1242282 w 6647378"/>
              <a:gd name="connsiteY2" fmla="*/ 0 h 10287000"/>
              <a:gd name="connsiteX3" fmla="*/ 1291381 w 6647378"/>
              <a:gd name="connsiteY3" fmla="*/ 1661 h 10287000"/>
              <a:gd name="connsiteX4" fmla="*/ 1291381 w 6647378"/>
              <a:gd name="connsiteY4" fmla="*/ 5399 h 10287000"/>
              <a:gd name="connsiteX5" fmla="*/ 1504848 w 6647378"/>
              <a:gd name="connsiteY5" fmla="*/ 0 h 10287000"/>
              <a:gd name="connsiteX6" fmla="*/ 6647378 w 6647378"/>
              <a:gd name="connsiteY6" fmla="*/ 5143500 h 10287000"/>
              <a:gd name="connsiteX7" fmla="*/ 1504848 w 6647378"/>
              <a:gd name="connsiteY7" fmla="*/ 10287000 h 10287000"/>
              <a:gd name="connsiteX8" fmla="*/ 1291381 w 6647378"/>
              <a:gd name="connsiteY8" fmla="*/ 10281601 h 10287000"/>
              <a:gd name="connsiteX9" fmla="*/ 1291381 w 6647378"/>
              <a:gd name="connsiteY9" fmla="*/ 10285339 h 10287000"/>
              <a:gd name="connsiteX10" fmla="*/ 1242288 w 6647378"/>
              <a:gd name="connsiteY10" fmla="*/ 10287000 h 10287000"/>
              <a:gd name="connsiteX11" fmla="*/ 1189082 w 6647378"/>
              <a:gd name="connsiteY11" fmla="*/ 10287000 h 10287000"/>
              <a:gd name="connsiteX12" fmla="*/ 0 w 6647378"/>
              <a:gd name="connsiteY1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47378" h="10287000">
                <a:moveTo>
                  <a:pt x="0" y="0"/>
                </a:moveTo>
                <a:lnTo>
                  <a:pt x="1189086" y="0"/>
                </a:lnTo>
                <a:lnTo>
                  <a:pt x="1242282" y="0"/>
                </a:lnTo>
                <a:lnTo>
                  <a:pt x="1291381" y="1661"/>
                </a:lnTo>
                <a:lnTo>
                  <a:pt x="1291381" y="5399"/>
                </a:lnTo>
                <a:lnTo>
                  <a:pt x="1504848" y="0"/>
                </a:lnTo>
                <a:cubicBezTo>
                  <a:pt x="4344990" y="0"/>
                  <a:pt x="6647378" y="2302823"/>
                  <a:pt x="6647378" y="5143500"/>
                </a:cubicBezTo>
                <a:cubicBezTo>
                  <a:pt x="6647378" y="7984177"/>
                  <a:pt x="4344990" y="10287000"/>
                  <a:pt x="1504848" y="10287000"/>
                </a:cubicBezTo>
                <a:lnTo>
                  <a:pt x="1291381" y="10281601"/>
                </a:lnTo>
                <a:lnTo>
                  <a:pt x="1291381" y="10285339"/>
                </a:lnTo>
                <a:lnTo>
                  <a:pt x="1242288" y="10287000"/>
                </a:lnTo>
                <a:lnTo>
                  <a:pt x="1189082" y="10287000"/>
                </a:lnTo>
                <a:lnTo>
                  <a:pt x="0" y="10287000"/>
                </a:ln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99764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10">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732345"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26" name="Picture Placeholder 2"/>
          <p:cNvSpPr>
            <a:spLocks noGrp="1" noChangeAspect="1"/>
          </p:cNvSpPr>
          <p:nvPr>
            <p:ph type="pic" sz="quarter" idx="13" hasCustomPrompt="1"/>
          </p:nvPr>
        </p:nvSpPr>
        <p:spPr>
          <a:xfrm>
            <a:off x="3852000"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27" name="Picture Placeholder 2"/>
          <p:cNvSpPr>
            <a:spLocks noGrp="1" noChangeAspect="1"/>
          </p:cNvSpPr>
          <p:nvPr>
            <p:ph type="pic" sz="quarter" idx="14" hasCustomPrompt="1"/>
          </p:nvPr>
        </p:nvSpPr>
        <p:spPr>
          <a:xfrm>
            <a:off x="6971655"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9"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0"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4609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11">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732345"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26" name="Picture Placeholder 2"/>
          <p:cNvSpPr>
            <a:spLocks noGrp="1" noChangeAspect="1"/>
          </p:cNvSpPr>
          <p:nvPr>
            <p:ph type="pic" sz="quarter" idx="13" hasCustomPrompt="1"/>
          </p:nvPr>
        </p:nvSpPr>
        <p:spPr>
          <a:xfrm>
            <a:off x="4891885"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27" name="Picture Placeholder 2"/>
          <p:cNvSpPr>
            <a:spLocks noGrp="1" noChangeAspect="1"/>
          </p:cNvSpPr>
          <p:nvPr>
            <p:ph type="pic" sz="quarter" idx="14" hasCustomPrompt="1"/>
          </p:nvPr>
        </p:nvSpPr>
        <p:spPr>
          <a:xfrm>
            <a:off x="6971655"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10" name="Picture Placeholder 2"/>
          <p:cNvSpPr>
            <a:spLocks noGrp="1" noChangeAspect="1"/>
          </p:cNvSpPr>
          <p:nvPr>
            <p:ph type="pic" sz="quarter" idx="15" hasCustomPrompt="1"/>
          </p:nvPr>
        </p:nvSpPr>
        <p:spPr>
          <a:xfrm>
            <a:off x="2812115"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11"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2"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50883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0"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2">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715857"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10" name="Picture Placeholder 2"/>
          <p:cNvSpPr>
            <a:spLocks noGrp="1" noChangeAspect="1"/>
          </p:cNvSpPr>
          <p:nvPr>
            <p:ph type="pic" sz="quarter" idx="15" hasCustomPrompt="1"/>
          </p:nvPr>
        </p:nvSpPr>
        <p:spPr>
          <a:xfrm>
            <a:off x="715857" y="3907311"/>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11" name="Picture Placeholder 2"/>
          <p:cNvSpPr>
            <a:spLocks noGrp="1" noChangeAspect="1"/>
          </p:cNvSpPr>
          <p:nvPr>
            <p:ph type="pic" sz="quarter" idx="16" hasCustomPrompt="1"/>
          </p:nvPr>
        </p:nvSpPr>
        <p:spPr>
          <a:xfrm>
            <a:off x="5029439" y="1686872"/>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12" name="Picture Placeholder 2"/>
          <p:cNvSpPr>
            <a:spLocks noGrp="1" noChangeAspect="1"/>
          </p:cNvSpPr>
          <p:nvPr>
            <p:ph type="pic" sz="quarter" idx="17" hasCustomPrompt="1"/>
          </p:nvPr>
        </p:nvSpPr>
        <p:spPr>
          <a:xfrm>
            <a:off x="5029439" y="3907311"/>
            <a:ext cx="1440000" cy="1440000"/>
          </a:xfrm>
          <a:prstGeom prst="ellipse">
            <a:avLst/>
          </a:prstGeom>
        </p:spPr>
        <p:txBody>
          <a:bodyPr>
            <a:normAutofit/>
          </a:bodyPr>
          <a:lstStyle>
            <a:lvl1pPr marL="0" indent="0" algn="ctr">
              <a:buNone/>
              <a:defRPr sz="1200" baseline="0"/>
            </a:lvl1pPr>
          </a:lstStyle>
          <a:p>
            <a:r>
              <a:rPr lang="en-US" smtClean="0"/>
              <a:t>Picture Placeholder</a:t>
            </a:r>
            <a:endParaRPr lang="id-ID"/>
          </a:p>
        </p:txBody>
      </p:sp>
      <p:sp>
        <p:nvSpPr>
          <p:cNvPr id="13"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4"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82981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p:bldP spid="12"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3">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732345"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26" name="Picture Placeholder 2"/>
          <p:cNvSpPr>
            <a:spLocks noGrp="1" noChangeAspect="1"/>
          </p:cNvSpPr>
          <p:nvPr>
            <p:ph type="pic" sz="quarter" idx="13" hasCustomPrompt="1"/>
          </p:nvPr>
        </p:nvSpPr>
        <p:spPr>
          <a:xfrm>
            <a:off x="3852000"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27" name="Picture Placeholder 2"/>
          <p:cNvSpPr>
            <a:spLocks noGrp="1" noChangeAspect="1"/>
          </p:cNvSpPr>
          <p:nvPr>
            <p:ph type="pic" sz="quarter" idx="14" hasCustomPrompt="1"/>
          </p:nvPr>
        </p:nvSpPr>
        <p:spPr>
          <a:xfrm>
            <a:off x="6971655"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9"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0"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12001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76">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5529699" y="0"/>
            <a:ext cx="3600000" cy="6858000"/>
          </a:xfrm>
          <a:prstGeom prst="parallelogram">
            <a:avLst/>
          </a:prstGeom>
        </p:spPr>
        <p:txBody>
          <a:bodyPr>
            <a:normAutofit/>
          </a:bodyPr>
          <a:lstStyle>
            <a:lvl1pPr marL="0" marR="0" indent="0" algn="ctr" defTabSz="911761" rtl="0" eaLnBrk="1" fontAlgn="auto" latinLnBrk="0" hangingPunct="1">
              <a:lnSpc>
                <a:spcPct val="90000"/>
              </a:lnSpc>
              <a:spcBef>
                <a:spcPts val="1000"/>
              </a:spcBef>
              <a:spcAft>
                <a:spcPts val="0"/>
              </a:spcAft>
              <a:buClrTx/>
              <a:buSzTx/>
              <a:buFont typeface="Arial" panose="020B0604020202020204" pitchFamily="34" charset="0"/>
              <a:buNone/>
              <a:tabLst/>
              <a:defRPr sz="1200" baseline="0"/>
            </a:lvl1pPr>
          </a:lstStyle>
          <a:p>
            <a:r>
              <a:rPr lang="en-US" smtClean="0"/>
              <a:t>Picture Placeholder</a:t>
            </a:r>
            <a:endParaRPr lang="id-ID" smtClean="0"/>
          </a:p>
        </p:txBody>
      </p:sp>
      <p:sp>
        <p:nvSpPr>
          <p:cNvPr id="2" name="Footer Placeholder 1"/>
          <p:cNvSpPr>
            <a:spLocks noGrp="1"/>
          </p:cNvSpPr>
          <p:nvPr>
            <p:ph type="ftr" sz="quarter" idx="11"/>
          </p:nvPr>
        </p:nvSpPr>
        <p:spPr/>
        <p:txBody>
          <a:bodyPr/>
          <a:lstStyle>
            <a:lvl1pPr>
              <a:defRPr>
                <a:latin typeface="Calibri"/>
              </a:defRPr>
            </a:lvl1pPr>
          </a:lstStyle>
          <a:p>
            <a:r>
              <a:rPr lang="id-ID" smtClean="0">
                <a:solidFill>
                  <a:srgbClr val="263238"/>
                </a:solidFill>
              </a:rPr>
              <a:t>#</a:t>
            </a:r>
            <a:endParaRPr lang="id-ID" dirty="0">
              <a:solidFill>
                <a:srgbClr val="263238"/>
              </a:solidFill>
            </a:endParaRPr>
          </a:p>
        </p:txBody>
      </p:sp>
      <p:sp>
        <p:nvSpPr>
          <p:cNvPr id="3" name="Slide Number Placeholder 2"/>
          <p:cNvSpPr>
            <a:spLocks noGrp="1"/>
          </p:cNvSpPr>
          <p:nvPr>
            <p:ph type="sldNum" sz="quarter" idx="12"/>
          </p:nvPr>
        </p:nvSpPr>
        <p:spPr/>
        <p:txBody>
          <a:bodyPr/>
          <a:lstStyle>
            <a:lvl1pPr>
              <a:defRPr>
                <a:latin typeface="Calibri"/>
              </a:defRPr>
            </a:lvl1pPr>
          </a:lstStyle>
          <a:p>
            <a:fld id="{C7A278E9-DC27-4F29-BC00-3A1D4988DBD1}" type="slidenum">
              <a:rPr lang="id-ID" smtClean="0">
                <a:solidFill>
                  <a:srgbClr val="263238"/>
                </a:solidFill>
              </a:rPr>
              <a:pPr/>
              <a:t>‹#›</a:t>
            </a:fld>
            <a:endParaRPr lang="id-ID" dirty="0">
              <a:solidFill>
                <a:srgbClr val="263238"/>
              </a:solidFill>
            </a:endParaRPr>
          </a:p>
        </p:txBody>
      </p:sp>
    </p:spTree>
    <p:extLst>
      <p:ext uri="{BB962C8B-B14F-4D97-AF65-F5344CB8AC3E}">
        <p14:creationId xmlns:p14="http://schemas.microsoft.com/office/powerpoint/2010/main" val="26735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14">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732345"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26" name="Picture Placeholder 2"/>
          <p:cNvSpPr>
            <a:spLocks noGrp="1" noChangeAspect="1"/>
          </p:cNvSpPr>
          <p:nvPr>
            <p:ph type="pic" sz="quarter" idx="13" hasCustomPrompt="1"/>
          </p:nvPr>
        </p:nvSpPr>
        <p:spPr>
          <a:xfrm>
            <a:off x="4891885"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27" name="Picture Placeholder 2"/>
          <p:cNvSpPr>
            <a:spLocks noGrp="1" noChangeAspect="1"/>
          </p:cNvSpPr>
          <p:nvPr>
            <p:ph type="pic" sz="quarter" idx="14" hasCustomPrompt="1"/>
          </p:nvPr>
        </p:nvSpPr>
        <p:spPr>
          <a:xfrm>
            <a:off x="6971655"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0" name="Picture Placeholder 2"/>
          <p:cNvSpPr>
            <a:spLocks noGrp="1" noChangeAspect="1"/>
          </p:cNvSpPr>
          <p:nvPr>
            <p:ph type="pic" sz="quarter" idx="15" hasCustomPrompt="1"/>
          </p:nvPr>
        </p:nvSpPr>
        <p:spPr>
          <a:xfrm>
            <a:off x="2812115"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1"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2"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6466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0"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5">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742950"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0" name="Picture Placeholder 2"/>
          <p:cNvSpPr>
            <a:spLocks noGrp="1" noChangeAspect="1"/>
          </p:cNvSpPr>
          <p:nvPr>
            <p:ph type="pic" sz="quarter" idx="15" hasCustomPrompt="1"/>
          </p:nvPr>
        </p:nvSpPr>
        <p:spPr>
          <a:xfrm>
            <a:off x="742950" y="3907311"/>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1" name="Picture Placeholder 2"/>
          <p:cNvSpPr>
            <a:spLocks noGrp="1" noChangeAspect="1"/>
          </p:cNvSpPr>
          <p:nvPr>
            <p:ph type="pic" sz="quarter" idx="16" hasCustomPrompt="1"/>
          </p:nvPr>
        </p:nvSpPr>
        <p:spPr>
          <a:xfrm>
            <a:off x="5056533"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2" name="Picture Placeholder 2"/>
          <p:cNvSpPr>
            <a:spLocks noGrp="1" noChangeAspect="1"/>
          </p:cNvSpPr>
          <p:nvPr>
            <p:ph type="pic" sz="quarter" idx="17" hasCustomPrompt="1"/>
          </p:nvPr>
        </p:nvSpPr>
        <p:spPr>
          <a:xfrm>
            <a:off x="5056533" y="3907311"/>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3"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4"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63563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p:bldP spid="12"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6">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258417"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0" name="Picture Placeholder 2"/>
          <p:cNvSpPr>
            <a:spLocks noGrp="1" noChangeAspect="1"/>
          </p:cNvSpPr>
          <p:nvPr>
            <p:ph type="pic" sz="quarter" idx="15" hasCustomPrompt="1"/>
          </p:nvPr>
        </p:nvSpPr>
        <p:spPr>
          <a:xfrm>
            <a:off x="3002791"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1" name="Picture Placeholder 2"/>
          <p:cNvSpPr>
            <a:spLocks noGrp="1" noChangeAspect="1"/>
          </p:cNvSpPr>
          <p:nvPr>
            <p:ph type="pic" sz="quarter" idx="16" hasCustomPrompt="1"/>
          </p:nvPr>
        </p:nvSpPr>
        <p:spPr>
          <a:xfrm>
            <a:off x="4701209"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2" name="Picture Placeholder 2"/>
          <p:cNvSpPr>
            <a:spLocks noGrp="1" noChangeAspect="1"/>
          </p:cNvSpPr>
          <p:nvPr>
            <p:ph type="pic" sz="quarter" idx="17" hasCustomPrompt="1"/>
          </p:nvPr>
        </p:nvSpPr>
        <p:spPr>
          <a:xfrm>
            <a:off x="7445583"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3"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4"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41514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p:bldP spid="12" grpId="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7">
    <p:spTree>
      <p:nvGrpSpPr>
        <p:cNvPr id="1" name=""/>
        <p:cNvGrpSpPr/>
        <p:nvPr/>
      </p:nvGrpSpPr>
      <p:grpSpPr>
        <a:xfrm>
          <a:off x="0" y="0"/>
          <a:ext cx="0" cy="0"/>
          <a:chOff x="0" y="0"/>
          <a:chExt cx="0" cy="0"/>
        </a:xfrm>
      </p:grpSpPr>
      <p:sp>
        <p:nvSpPr>
          <p:cNvPr id="25" name="Picture Placeholder 2"/>
          <p:cNvSpPr>
            <a:spLocks noGrp="1" noChangeAspect="1"/>
          </p:cNvSpPr>
          <p:nvPr>
            <p:ph type="pic" sz="quarter" idx="12" hasCustomPrompt="1"/>
          </p:nvPr>
        </p:nvSpPr>
        <p:spPr>
          <a:xfrm>
            <a:off x="258417"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0" name="Picture Placeholder 2"/>
          <p:cNvSpPr>
            <a:spLocks noGrp="1" noChangeAspect="1"/>
          </p:cNvSpPr>
          <p:nvPr>
            <p:ph type="pic" sz="quarter" idx="15" hasCustomPrompt="1"/>
          </p:nvPr>
        </p:nvSpPr>
        <p:spPr>
          <a:xfrm>
            <a:off x="258417"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1" name="Picture Placeholder 2"/>
          <p:cNvSpPr>
            <a:spLocks noGrp="1" noChangeAspect="1"/>
          </p:cNvSpPr>
          <p:nvPr>
            <p:ph type="pic" sz="quarter" idx="16" hasCustomPrompt="1"/>
          </p:nvPr>
        </p:nvSpPr>
        <p:spPr>
          <a:xfrm>
            <a:off x="3851999"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3" name="Picture Placeholder 2"/>
          <p:cNvSpPr>
            <a:spLocks noGrp="1" noChangeAspect="1"/>
          </p:cNvSpPr>
          <p:nvPr>
            <p:ph type="pic" sz="quarter" idx="18" hasCustomPrompt="1"/>
          </p:nvPr>
        </p:nvSpPr>
        <p:spPr>
          <a:xfrm>
            <a:off x="7445583"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4" name="Picture Placeholder 2"/>
          <p:cNvSpPr>
            <a:spLocks noGrp="1" noChangeAspect="1"/>
          </p:cNvSpPr>
          <p:nvPr>
            <p:ph type="pic" sz="quarter" idx="19" hasCustomPrompt="1"/>
          </p:nvPr>
        </p:nvSpPr>
        <p:spPr>
          <a:xfrm>
            <a:off x="5648791"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5" name="Picture Placeholder 2"/>
          <p:cNvSpPr>
            <a:spLocks noGrp="1" noChangeAspect="1"/>
          </p:cNvSpPr>
          <p:nvPr>
            <p:ph type="pic" sz="quarter" idx="20" hasCustomPrompt="1"/>
          </p:nvPr>
        </p:nvSpPr>
        <p:spPr>
          <a:xfrm>
            <a:off x="2055209" y="1686872"/>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6" name="Picture Placeholder 2"/>
          <p:cNvSpPr>
            <a:spLocks noGrp="1" noChangeAspect="1"/>
          </p:cNvSpPr>
          <p:nvPr>
            <p:ph type="pic" sz="quarter" idx="21" hasCustomPrompt="1"/>
          </p:nvPr>
        </p:nvSpPr>
        <p:spPr>
          <a:xfrm>
            <a:off x="3851999"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7" name="Picture Placeholder 2"/>
          <p:cNvSpPr>
            <a:spLocks noGrp="1" noChangeAspect="1"/>
          </p:cNvSpPr>
          <p:nvPr>
            <p:ph type="pic" sz="quarter" idx="22" hasCustomPrompt="1"/>
          </p:nvPr>
        </p:nvSpPr>
        <p:spPr>
          <a:xfrm>
            <a:off x="7445583"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8" name="Picture Placeholder 2"/>
          <p:cNvSpPr>
            <a:spLocks noGrp="1" noChangeAspect="1"/>
          </p:cNvSpPr>
          <p:nvPr>
            <p:ph type="pic" sz="quarter" idx="23" hasCustomPrompt="1"/>
          </p:nvPr>
        </p:nvSpPr>
        <p:spPr>
          <a:xfrm>
            <a:off x="5648791"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9" name="Picture Placeholder 2"/>
          <p:cNvSpPr>
            <a:spLocks noGrp="1" noChangeAspect="1"/>
          </p:cNvSpPr>
          <p:nvPr>
            <p:ph type="pic" sz="quarter" idx="24" hasCustomPrompt="1"/>
          </p:nvPr>
        </p:nvSpPr>
        <p:spPr>
          <a:xfrm>
            <a:off x="2055209" y="3907311"/>
            <a:ext cx="1440000" cy="192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20"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21"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7503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p:bldP spid="13" grpId="0"/>
      <p:bldP spid="14" grpId="0"/>
      <p:bldP spid="15" grpId="0"/>
      <p:bldP spid="16" grpId="0"/>
      <p:bldP spid="17" grpId="0"/>
      <p:bldP spid="18" grpId="0"/>
      <p:bldP spid="19" grpId="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8">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2"/>
          <p:cNvSpPr>
            <a:spLocks noGrp="1"/>
          </p:cNvSpPr>
          <p:nvPr>
            <p:ph type="pic" sz="quarter" idx="12" hasCustomPrompt="1"/>
          </p:nvPr>
        </p:nvSpPr>
        <p:spPr>
          <a:xfrm>
            <a:off x="258418" y="1859251"/>
            <a:ext cx="3086100" cy="4080000"/>
          </a:xfrm>
        </p:spPr>
        <p:txBody>
          <a:bodyPr>
            <a:normAutofit/>
          </a:bodyPr>
          <a:lstStyle>
            <a:lvl1pPr marL="0" indent="0" algn="ctr">
              <a:buNone/>
              <a:defRPr sz="1200" baseline="0"/>
            </a:lvl1pPr>
          </a:lstStyle>
          <a:p>
            <a:r>
              <a:rPr lang="en-US" smtClean="0"/>
              <a:t>Picture Placeholder</a:t>
            </a:r>
            <a:endParaRPr lang="id-ID"/>
          </a:p>
        </p:txBody>
      </p:sp>
      <p:sp>
        <p:nvSpPr>
          <p:cNvPr id="11" name="Picture Placeholder 2"/>
          <p:cNvSpPr>
            <a:spLocks noGrp="1"/>
          </p:cNvSpPr>
          <p:nvPr>
            <p:ph type="pic" sz="quarter" idx="13" hasCustomPrompt="1"/>
          </p:nvPr>
        </p:nvSpPr>
        <p:spPr>
          <a:xfrm>
            <a:off x="5799483" y="1859251"/>
            <a:ext cx="3086100" cy="4080000"/>
          </a:xfrm>
        </p:spPr>
        <p:txBody>
          <a:bodyPr>
            <a:norm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22522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19">
    <p:spTree>
      <p:nvGrpSpPr>
        <p:cNvPr id="1" name=""/>
        <p:cNvGrpSpPr/>
        <p:nvPr/>
      </p:nvGrpSpPr>
      <p:grpSpPr>
        <a:xfrm>
          <a:off x="0" y="0"/>
          <a:ext cx="0" cy="0"/>
          <a:chOff x="0" y="0"/>
          <a:chExt cx="0" cy="0"/>
        </a:xfrm>
      </p:grpSpPr>
      <p:sp>
        <p:nvSpPr>
          <p:cNvPr id="6" name="Picture Placeholder 2"/>
          <p:cNvSpPr>
            <a:spLocks noGrp="1"/>
          </p:cNvSpPr>
          <p:nvPr>
            <p:ph type="pic" sz="quarter" idx="14" hasCustomPrompt="1"/>
          </p:nvPr>
        </p:nvSpPr>
        <p:spPr>
          <a:xfrm>
            <a:off x="5544000" y="0"/>
            <a:ext cx="3600000" cy="6858000"/>
          </a:xfrm>
        </p:spPr>
        <p:txBody>
          <a:bodyPr>
            <a:normAutofit/>
          </a:bodyPr>
          <a:lstStyle>
            <a:lvl1pPr marL="0" indent="0" algn="ctr">
              <a:buNone/>
              <a:defRPr sz="1200" baseline="0"/>
            </a:lvl1pPr>
          </a:lstStyle>
          <a:p>
            <a:r>
              <a:rPr lang="en-US" smtClean="0"/>
              <a:t>Picture Placeholder</a:t>
            </a:r>
            <a:endParaRPr lang="id-ID"/>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17770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6" name="Picture Placeholder 2"/>
          <p:cNvSpPr>
            <a:spLocks noGrp="1" noChangeAspect="1"/>
          </p:cNvSpPr>
          <p:nvPr>
            <p:ph type="pic" sz="quarter" idx="12" hasCustomPrompt="1"/>
          </p:nvPr>
        </p:nvSpPr>
        <p:spPr>
          <a:xfrm>
            <a:off x="5799483"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67" name="Picture Placeholder 2"/>
          <p:cNvSpPr>
            <a:spLocks noGrp="1" noChangeAspect="1"/>
          </p:cNvSpPr>
          <p:nvPr>
            <p:ph type="pic" sz="quarter" idx="15" hasCustomPrompt="1"/>
          </p:nvPr>
        </p:nvSpPr>
        <p:spPr>
          <a:xfrm>
            <a:off x="5799483" y="3907311"/>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68" name="Picture Placeholder 2"/>
          <p:cNvSpPr>
            <a:spLocks noGrp="1" noChangeAspect="1"/>
          </p:cNvSpPr>
          <p:nvPr>
            <p:ph type="pic" sz="quarter" idx="16" hasCustomPrompt="1"/>
          </p:nvPr>
        </p:nvSpPr>
        <p:spPr>
          <a:xfrm>
            <a:off x="7445583" y="1686872"/>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69" name="Picture Placeholder 2"/>
          <p:cNvSpPr>
            <a:spLocks noGrp="1" noChangeAspect="1"/>
          </p:cNvSpPr>
          <p:nvPr>
            <p:ph type="pic" sz="quarter" idx="17" hasCustomPrompt="1"/>
          </p:nvPr>
        </p:nvSpPr>
        <p:spPr>
          <a:xfrm>
            <a:off x="7445583" y="3907311"/>
            <a:ext cx="1440000" cy="1440000"/>
          </a:xfrm>
          <a:prstGeom prst="rect">
            <a:avLst/>
          </a:prstGeom>
        </p:spPr>
        <p:txBody>
          <a:bodyPr>
            <a:norm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41535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21">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1" y="0"/>
            <a:ext cx="9144001" cy="6858000"/>
          </a:xfrm>
        </p:spPr>
        <p:txBody>
          <a:bodyPr>
            <a:normAutofit/>
          </a:bodyPr>
          <a:lstStyle>
            <a:lvl1pPr marL="0" indent="0" algn="ctr">
              <a:buNone/>
              <a:defRPr sz="1200" baseline="0"/>
            </a:lvl1pPr>
          </a:lstStyle>
          <a:p>
            <a:r>
              <a:rPr lang="en-US" smtClean="0"/>
              <a:t>Picture Placeholder</a:t>
            </a:r>
            <a:endParaRPr lang="id-ID"/>
          </a:p>
        </p:txBody>
      </p:sp>
      <p:sp>
        <p:nvSpPr>
          <p:cNvPr id="3" name="Footer Placeholder 2"/>
          <p:cNvSpPr>
            <a:spLocks noGrp="1"/>
          </p:cNvSpPr>
          <p:nvPr>
            <p:ph type="ftr" sz="quarter" idx="11"/>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2"/>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91241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22">
    <p:spTree>
      <p:nvGrpSpPr>
        <p:cNvPr id="1" name=""/>
        <p:cNvGrpSpPr/>
        <p:nvPr/>
      </p:nvGrpSpPr>
      <p:grpSpPr>
        <a:xfrm>
          <a:off x="0" y="0"/>
          <a:ext cx="0" cy="0"/>
          <a:chOff x="0" y="0"/>
          <a:chExt cx="0" cy="0"/>
        </a:xfrm>
      </p:grpSpPr>
      <p:sp>
        <p:nvSpPr>
          <p:cNvPr id="13" name="Picture Placeholder 2"/>
          <p:cNvSpPr>
            <a:spLocks noGrp="1" noChangeAspect="1"/>
          </p:cNvSpPr>
          <p:nvPr>
            <p:ph type="pic" sz="quarter" idx="16" hasCustomPrompt="1"/>
          </p:nvPr>
        </p:nvSpPr>
        <p:spPr>
          <a:xfrm>
            <a:off x="7712631" y="1712818"/>
            <a:ext cx="1167797" cy="115657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9" name="Picture Placeholder 2"/>
          <p:cNvSpPr>
            <a:spLocks noGrp="1" noChangeAspect="1"/>
          </p:cNvSpPr>
          <p:nvPr>
            <p:ph type="pic" sz="quarter" idx="12" hasCustomPrompt="1"/>
          </p:nvPr>
        </p:nvSpPr>
        <p:spPr>
          <a:xfrm>
            <a:off x="3041444" y="1712818"/>
            <a:ext cx="1167797" cy="115657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5" name="Footer Placeholder 2"/>
          <p:cNvSpPr>
            <a:spLocks noGrp="1"/>
          </p:cNvSpPr>
          <p:nvPr>
            <p:ph type="ftr" sz="quarter" idx="10"/>
          </p:nvPr>
        </p:nvSpPr>
        <p:spPr>
          <a:xfrm>
            <a:off x="258417" y="6316248"/>
            <a:ext cx="3086100" cy="365125"/>
          </a:xfrm>
        </p:spPr>
        <p:txBody>
          <a:bodyPr/>
          <a:lstStyle/>
          <a:p>
            <a:r>
              <a:rPr lang="id-ID" smtClean="0">
                <a:solidFill>
                  <a:srgbClr val="263238"/>
                </a:solidFill>
              </a:rPr>
              <a:t>#</a:t>
            </a:r>
            <a:endParaRPr lang="id-ID">
              <a:solidFill>
                <a:srgbClr val="263238"/>
              </a:solidFill>
            </a:endParaRPr>
          </a:p>
        </p:txBody>
      </p:sp>
      <p:sp>
        <p:nvSpPr>
          <p:cNvPr id="16" name="Slide Number Placeholder 3"/>
          <p:cNvSpPr>
            <a:spLocks noGrp="1"/>
          </p:cNvSpPr>
          <p:nvPr>
            <p:ph type="sldNum" sz="quarter" idx="11"/>
          </p:nvPr>
        </p:nvSpPr>
        <p:spPr>
          <a:xfrm>
            <a:off x="8401050" y="6316248"/>
            <a:ext cx="484533" cy="365124"/>
          </a:xfrm>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0" name="Picture Placeholder 2"/>
          <p:cNvSpPr>
            <a:spLocks noGrp="1" noChangeAspect="1"/>
          </p:cNvSpPr>
          <p:nvPr>
            <p:ph type="pic" sz="quarter" idx="13" hasCustomPrompt="1"/>
          </p:nvPr>
        </p:nvSpPr>
        <p:spPr>
          <a:xfrm>
            <a:off x="4209241" y="1712818"/>
            <a:ext cx="1167797" cy="115657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1" name="Picture Placeholder 2"/>
          <p:cNvSpPr>
            <a:spLocks noGrp="1" noChangeAspect="1"/>
          </p:cNvSpPr>
          <p:nvPr>
            <p:ph type="pic" sz="quarter" idx="14" hasCustomPrompt="1"/>
          </p:nvPr>
        </p:nvSpPr>
        <p:spPr>
          <a:xfrm>
            <a:off x="5377037" y="1712818"/>
            <a:ext cx="1167797" cy="1156570"/>
          </a:xfrm>
          <a:prstGeom prst="rect">
            <a:avLst/>
          </a:prstGeom>
        </p:spPr>
        <p:txBody>
          <a:bodyPr>
            <a:normAutofit/>
          </a:bodyPr>
          <a:lstStyle>
            <a:lvl1pPr marL="0" indent="0" algn="ctr">
              <a:buNone/>
              <a:defRPr sz="1200" baseline="0"/>
            </a:lvl1pPr>
          </a:lstStyle>
          <a:p>
            <a:r>
              <a:rPr lang="en-US" smtClean="0"/>
              <a:t>Picture Placeholder</a:t>
            </a:r>
            <a:endParaRPr lang="id-ID"/>
          </a:p>
        </p:txBody>
      </p:sp>
      <p:sp>
        <p:nvSpPr>
          <p:cNvPr id="12" name="Picture Placeholder 2"/>
          <p:cNvSpPr>
            <a:spLocks noGrp="1" noChangeAspect="1"/>
          </p:cNvSpPr>
          <p:nvPr>
            <p:ph type="pic" sz="quarter" idx="15" hasCustomPrompt="1"/>
          </p:nvPr>
        </p:nvSpPr>
        <p:spPr>
          <a:xfrm>
            <a:off x="6544834" y="1712818"/>
            <a:ext cx="1167797" cy="1156570"/>
          </a:xfrm>
          <a:prstGeom prst="rect">
            <a:avLst/>
          </a:prstGeom>
        </p:spPr>
        <p:txBody>
          <a:bodyPr>
            <a:norm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18971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P spid="11" grpId="0"/>
      <p:bldP spid="12" grpId="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37" name="Picture Placeholder 36"/>
          <p:cNvSpPr>
            <a:spLocks noGrp="1"/>
          </p:cNvSpPr>
          <p:nvPr>
            <p:ph type="pic" sz="quarter" idx="12" hasCustomPrompt="1"/>
          </p:nvPr>
        </p:nvSpPr>
        <p:spPr>
          <a:xfrm>
            <a:off x="4317778" y="749546"/>
            <a:ext cx="4826251" cy="5349701"/>
          </a:xfrm>
          <a:custGeom>
            <a:avLst/>
            <a:gdLst>
              <a:gd name="connsiteX0" fmla="*/ 5978572 w 9652501"/>
              <a:gd name="connsiteY0" fmla="*/ 2483724 h 8024551"/>
              <a:gd name="connsiteX1" fmla="*/ 5978572 w 9652501"/>
              <a:gd name="connsiteY1" fmla="*/ 3278010 h 8024551"/>
              <a:gd name="connsiteX2" fmla="*/ 5978572 w 9652501"/>
              <a:gd name="connsiteY2" fmla="*/ 3278011 h 8024551"/>
              <a:gd name="connsiteX3" fmla="*/ 5978572 w 9652501"/>
              <a:gd name="connsiteY3" fmla="*/ 8024551 h 8024551"/>
              <a:gd name="connsiteX4" fmla="*/ 4898572 w 9652501"/>
              <a:gd name="connsiteY4" fmla="*/ 8024551 h 8024551"/>
              <a:gd name="connsiteX5" fmla="*/ 4898572 w 9652501"/>
              <a:gd name="connsiteY5" fmla="*/ 3278010 h 8024551"/>
              <a:gd name="connsiteX6" fmla="*/ 4898573 w 9652501"/>
              <a:gd name="connsiteY6" fmla="*/ 3278010 h 8024551"/>
              <a:gd name="connsiteX7" fmla="*/ 3529286 w 9652501"/>
              <a:gd name="connsiteY7" fmla="*/ 1917667 h 8024551"/>
              <a:gd name="connsiteX8" fmla="*/ 3529286 w 9652501"/>
              <a:gd name="connsiteY8" fmla="*/ 2776792 h 8024551"/>
              <a:gd name="connsiteX9" fmla="*/ 3529286 w 9652501"/>
              <a:gd name="connsiteY9" fmla="*/ 2776793 h 8024551"/>
              <a:gd name="connsiteX10" fmla="*/ 3529286 w 9652501"/>
              <a:gd name="connsiteY10" fmla="*/ 8024551 h 8024551"/>
              <a:gd name="connsiteX11" fmla="*/ 2449286 w 9652501"/>
              <a:gd name="connsiteY11" fmla="*/ 8024551 h 8024551"/>
              <a:gd name="connsiteX12" fmla="*/ 2449286 w 9652501"/>
              <a:gd name="connsiteY12" fmla="*/ 2776792 h 8024551"/>
              <a:gd name="connsiteX13" fmla="*/ 2449287 w 9652501"/>
              <a:gd name="connsiteY13" fmla="*/ 2776792 h 8024551"/>
              <a:gd name="connsiteX14" fmla="*/ 6123215 w 9652501"/>
              <a:gd name="connsiteY14" fmla="*/ 1699952 h 8024551"/>
              <a:gd name="connsiteX15" fmla="*/ 7203214 w 9652501"/>
              <a:gd name="connsiteY15" fmla="*/ 2584015 h 8024551"/>
              <a:gd name="connsiteX16" fmla="*/ 7203215 w 9652501"/>
              <a:gd name="connsiteY16" fmla="*/ 2584015 h 8024551"/>
              <a:gd name="connsiteX17" fmla="*/ 7203215 w 9652501"/>
              <a:gd name="connsiteY17" fmla="*/ 8024551 h 8024551"/>
              <a:gd name="connsiteX18" fmla="*/ 6123215 w 9652501"/>
              <a:gd name="connsiteY18" fmla="*/ 8024551 h 8024551"/>
              <a:gd name="connsiteX19" fmla="*/ 6123215 w 9652501"/>
              <a:gd name="connsiteY19" fmla="*/ 2584016 h 8024551"/>
              <a:gd name="connsiteX20" fmla="*/ 6123215 w 9652501"/>
              <a:gd name="connsiteY20" fmla="*/ 2584015 h 8024551"/>
              <a:gd name="connsiteX21" fmla="*/ 3673929 w 9652501"/>
              <a:gd name="connsiteY21" fmla="*/ 916180 h 8024551"/>
              <a:gd name="connsiteX22" fmla="*/ 4753928 w 9652501"/>
              <a:gd name="connsiteY22" fmla="*/ 1890022 h 8024551"/>
              <a:gd name="connsiteX23" fmla="*/ 4753929 w 9652501"/>
              <a:gd name="connsiteY23" fmla="*/ 1890022 h 8024551"/>
              <a:gd name="connsiteX24" fmla="*/ 4753929 w 9652501"/>
              <a:gd name="connsiteY24" fmla="*/ 8024551 h 8024551"/>
              <a:gd name="connsiteX25" fmla="*/ 3673929 w 9652501"/>
              <a:gd name="connsiteY25" fmla="*/ 8024551 h 8024551"/>
              <a:gd name="connsiteX26" fmla="*/ 3673929 w 9652501"/>
              <a:gd name="connsiteY26" fmla="*/ 1890023 h 8024551"/>
              <a:gd name="connsiteX27" fmla="*/ 3673929 w 9652501"/>
              <a:gd name="connsiteY27" fmla="*/ 1890022 h 8024551"/>
              <a:gd name="connsiteX28" fmla="*/ 8427857 w 9652501"/>
              <a:gd name="connsiteY28" fmla="*/ 458980 h 8024551"/>
              <a:gd name="connsiteX29" fmla="*/ 8427857 w 9652501"/>
              <a:gd name="connsiteY29" fmla="*/ 1485193 h 8024551"/>
              <a:gd name="connsiteX30" fmla="*/ 8427857 w 9652501"/>
              <a:gd name="connsiteY30" fmla="*/ 1485194 h 8024551"/>
              <a:gd name="connsiteX31" fmla="*/ 8427857 w 9652501"/>
              <a:gd name="connsiteY31" fmla="*/ 8024551 h 8024551"/>
              <a:gd name="connsiteX32" fmla="*/ 7347858 w 9652501"/>
              <a:gd name="connsiteY32" fmla="*/ 8024551 h 8024551"/>
              <a:gd name="connsiteX33" fmla="*/ 7347858 w 9652501"/>
              <a:gd name="connsiteY33" fmla="*/ 1485193 h 8024551"/>
              <a:gd name="connsiteX34" fmla="*/ 7347859 w 9652501"/>
              <a:gd name="connsiteY34" fmla="*/ 1485193 h 8024551"/>
              <a:gd name="connsiteX35" fmla="*/ 8572501 w 9652501"/>
              <a:gd name="connsiteY35" fmla="*/ 458979 h 8024551"/>
              <a:gd name="connsiteX36" fmla="*/ 9652501 w 9652501"/>
              <a:gd name="connsiteY36" fmla="*/ 1485192 h 8024551"/>
              <a:gd name="connsiteX37" fmla="*/ 9652501 w 9652501"/>
              <a:gd name="connsiteY37" fmla="*/ 8024551 h 8024551"/>
              <a:gd name="connsiteX38" fmla="*/ 8572501 w 9652501"/>
              <a:gd name="connsiteY38" fmla="*/ 8024551 h 8024551"/>
              <a:gd name="connsiteX39" fmla="*/ 8572501 w 9652501"/>
              <a:gd name="connsiteY39" fmla="*/ 1485193 h 8024551"/>
              <a:gd name="connsiteX40" fmla="*/ 8572501 w 9652501"/>
              <a:gd name="connsiteY40" fmla="*/ 1485192 h 8024551"/>
              <a:gd name="connsiteX41" fmla="*/ 1224643 w 9652501"/>
              <a:gd name="connsiteY41" fmla="*/ 0 h 8024551"/>
              <a:gd name="connsiteX42" fmla="*/ 2304642 w 9652501"/>
              <a:gd name="connsiteY42" fmla="*/ 1078787 h 8024551"/>
              <a:gd name="connsiteX43" fmla="*/ 2304643 w 9652501"/>
              <a:gd name="connsiteY43" fmla="*/ 1078787 h 8024551"/>
              <a:gd name="connsiteX44" fmla="*/ 2304643 w 9652501"/>
              <a:gd name="connsiteY44" fmla="*/ 8024551 h 8024551"/>
              <a:gd name="connsiteX45" fmla="*/ 1224643 w 9652501"/>
              <a:gd name="connsiteY45" fmla="*/ 8024551 h 8024551"/>
              <a:gd name="connsiteX46" fmla="*/ 1224643 w 9652501"/>
              <a:gd name="connsiteY46" fmla="*/ 1078788 h 8024551"/>
              <a:gd name="connsiteX47" fmla="*/ 1224643 w 9652501"/>
              <a:gd name="connsiteY47" fmla="*/ 1078787 h 8024551"/>
              <a:gd name="connsiteX48" fmla="*/ 1080000 w 9652501"/>
              <a:gd name="connsiteY48" fmla="*/ 0 h 8024551"/>
              <a:gd name="connsiteX49" fmla="*/ 1080000 w 9652501"/>
              <a:gd name="connsiteY49" fmla="*/ 1078787 h 8024551"/>
              <a:gd name="connsiteX50" fmla="*/ 1080000 w 9652501"/>
              <a:gd name="connsiteY50" fmla="*/ 1078788 h 8024551"/>
              <a:gd name="connsiteX51" fmla="*/ 1080000 w 9652501"/>
              <a:gd name="connsiteY51" fmla="*/ 8024551 h 8024551"/>
              <a:gd name="connsiteX52" fmla="*/ 0 w 9652501"/>
              <a:gd name="connsiteY52" fmla="*/ 8024551 h 8024551"/>
              <a:gd name="connsiteX53" fmla="*/ 0 w 9652501"/>
              <a:gd name="connsiteY53" fmla="*/ 1078787 h 8024551"/>
              <a:gd name="connsiteX54" fmla="*/ 1 w 9652501"/>
              <a:gd name="connsiteY54" fmla="*/ 1078787 h 80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52501" h="8024551">
                <a:moveTo>
                  <a:pt x="5978572" y="2483724"/>
                </a:moveTo>
                <a:lnTo>
                  <a:pt x="5978572" y="3278010"/>
                </a:lnTo>
                <a:lnTo>
                  <a:pt x="5978572" y="3278011"/>
                </a:lnTo>
                <a:lnTo>
                  <a:pt x="5978572" y="8024551"/>
                </a:lnTo>
                <a:lnTo>
                  <a:pt x="4898572" y="8024551"/>
                </a:lnTo>
                <a:lnTo>
                  <a:pt x="4898572" y="3278010"/>
                </a:lnTo>
                <a:lnTo>
                  <a:pt x="4898573" y="3278010"/>
                </a:lnTo>
                <a:close/>
                <a:moveTo>
                  <a:pt x="3529286" y="1917667"/>
                </a:moveTo>
                <a:lnTo>
                  <a:pt x="3529286" y="2776792"/>
                </a:lnTo>
                <a:lnTo>
                  <a:pt x="3529286" y="2776793"/>
                </a:lnTo>
                <a:lnTo>
                  <a:pt x="3529286" y="8024551"/>
                </a:lnTo>
                <a:lnTo>
                  <a:pt x="2449286" y="8024551"/>
                </a:lnTo>
                <a:lnTo>
                  <a:pt x="2449286" y="2776792"/>
                </a:lnTo>
                <a:lnTo>
                  <a:pt x="2449287" y="2776792"/>
                </a:lnTo>
                <a:close/>
                <a:moveTo>
                  <a:pt x="6123215" y="1699952"/>
                </a:moveTo>
                <a:lnTo>
                  <a:pt x="7203214" y="2584015"/>
                </a:lnTo>
                <a:lnTo>
                  <a:pt x="7203215" y="2584015"/>
                </a:lnTo>
                <a:lnTo>
                  <a:pt x="7203215" y="8024551"/>
                </a:lnTo>
                <a:lnTo>
                  <a:pt x="6123215" y="8024551"/>
                </a:lnTo>
                <a:lnTo>
                  <a:pt x="6123215" y="2584016"/>
                </a:lnTo>
                <a:lnTo>
                  <a:pt x="6123215" y="2584015"/>
                </a:lnTo>
                <a:close/>
                <a:moveTo>
                  <a:pt x="3673929" y="916180"/>
                </a:moveTo>
                <a:lnTo>
                  <a:pt x="4753928" y="1890022"/>
                </a:lnTo>
                <a:lnTo>
                  <a:pt x="4753929" y="1890022"/>
                </a:lnTo>
                <a:lnTo>
                  <a:pt x="4753929" y="8024551"/>
                </a:lnTo>
                <a:lnTo>
                  <a:pt x="3673929" y="8024551"/>
                </a:lnTo>
                <a:lnTo>
                  <a:pt x="3673929" y="1890023"/>
                </a:lnTo>
                <a:lnTo>
                  <a:pt x="3673929" y="1890022"/>
                </a:lnTo>
                <a:close/>
                <a:moveTo>
                  <a:pt x="8427857" y="458980"/>
                </a:moveTo>
                <a:lnTo>
                  <a:pt x="8427857" y="1485193"/>
                </a:lnTo>
                <a:lnTo>
                  <a:pt x="8427857" y="1485194"/>
                </a:lnTo>
                <a:lnTo>
                  <a:pt x="8427857" y="8024551"/>
                </a:lnTo>
                <a:lnTo>
                  <a:pt x="7347858" y="8024551"/>
                </a:lnTo>
                <a:lnTo>
                  <a:pt x="7347858" y="1485193"/>
                </a:lnTo>
                <a:lnTo>
                  <a:pt x="7347859" y="1485193"/>
                </a:lnTo>
                <a:close/>
                <a:moveTo>
                  <a:pt x="8572501" y="458979"/>
                </a:moveTo>
                <a:lnTo>
                  <a:pt x="9652501" y="1485192"/>
                </a:lnTo>
                <a:lnTo>
                  <a:pt x="9652501" y="8024551"/>
                </a:lnTo>
                <a:lnTo>
                  <a:pt x="8572501" y="8024551"/>
                </a:lnTo>
                <a:lnTo>
                  <a:pt x="8572501" y="1485193"/>
                </a:lnTo>
                <a:lnTo>
                  <a:pt x="8572501" y="1485192"/>
                </a:lnTo>
                <a:close/>
                <a:moveTo>
                  <a:pt x="1224643" y="0"/>
                </a:moveTo>
                <a:lnTo>
                  <a:pt x="2304642" y="1078787"/>
                </a:lnTo>
                <a:lnTo>
                  <a:pt x="2304643" y="1078787"/>
                </a:lnTo>
                <a:lnTo>
                  <a:pt x="2304643" y="8024551"/>
                </a:lnTo>
                <a:lnTo>
                  <a:pt x="1224643" y="8024551"/>
                </a:lnTo>
                <a:lnTo>
                  <a:pt x="1224643" y="1078788"/>
                </a:lnTo>
                <a:lnTo>
                  <a:pt x="1224643" y="1078787"/>
                </a:lnTo>
                <a:close/>
                <a:moveTo>
                  <a:pt x="1080000" y="0"/>
                </a:moveTo>
                <a:lnTo>
                  <a:pt x="1080000" y="1078787"/>
                </a:lnTo>
                <a:lnTo>
                  <a:pt x="1080000" y="1078788"/>
                </a:lnTo>
                <a:lnTo>
                  <a:pt x="1080000" y="8024551"/>
                </a:lnTo>
                <a:lnTo>
                  <a:pt x="0" y="8024551"/>
                </a:lnTo>
                <a:lnTo>
                  <a:pt x="0" y="1078787"/>
                </a:lnTo>
                <a:lnTo>
                  <a:pt x="1" y="1078787"/>
                </a:lnTo>
                <a:close/>
              </a:path>
            </a:pathLst>
          </a:custGeom>
        </p:spPr>
        <p:txBody>
          <a:bodyPr wrap="square">
            <a:noAutofit/>
          </a:bodyPr>
          <a:lstStyle>
            <a:lvl1pPr marL="0" marR="0" indent="0" algn="ctr" defTabSz="911761"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26223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78">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8417" y="6316248"/>
            <a:ext cx="3086100" cy="365125"/>
          </a:xfrm>
          <a:prstGeom prst="rect">
            <a:avLst/>
          </a:prstGeom>
        </p:spPr>
        <p:txBody>
          <a:bodyPr/>
          <a:lstStyle/>
          <a:p>
            <a:r>
              <a:rPr lang="id-ID" smtClean="0">
                <a:solidFill>
                  <a:srgbClr val="263238"/>
                </a:solidFill>
                <a:latin typeface="Lato"/>
              </a:rPr>
              <a:t>#</a:t>
            </a:r>
            <a:endParaRPr lang="id-ID">
              <a:solidFill>
                <a:srgbClr val="263238"/>
              </a:solidFill>
              <a:latin typeface="Lato"/>
            </a:endParaRPr>
          </a:p>
        </p:txBody>
      </p:sp>
      <p:sp>
        <p:nvSpPr>
          <p:cNvPr id="3" name="Slide Number Placeholder 2"/>
          <p:cNvSpPr>
            <a:spLocks noGrp="1"/>
          </p:cNvSpPr>
          <p:nvPr>
            <p:ph type="sldNum" sz="quarter" idx="12"/>
          </p:nvPr>
        </p:nvSpPr>
        <p:spPr>
          <a:xfrm>
            <a:off x="8401050" y="6316248"/>
            <a:ext cx="484533" cy="365124"/>
          </a:xfrm>
          <a:prstGeom prst="rect">
            <a:avLst/>
          </a:prstGeom>
        </p:spPr>
        <p:txBody>
          <a:bodyPr/>
          <a:lstStyle/>
          <a:p>
            <a:fld id="{C7A278E9-DC27-4F29-BC00-3A1D4988DBD1}" type="slidenum">
              <a:rPr lang="id-ID" smtClean="0">
                <a:solidFill>
                  <a:srgbClr val="263238"/>
                </a:solidFill>
                <a:latin typeface="Lato"/>
              </a:rPr>
              <a:pPr/>
              <a:t>‹#›</a:t>
            </a:fld>
            <a:endParaRPr lang="id-ID">
              <a:solidFill>
                <a:srgbClr val="263238"/>
              </a:solidFill>
              <a:latin typeface="Lato"/>
            </a:endParaRPr>
          </a:p>
        </p:txBody>
      </p:sp>
      <p:sp>
        <p:nvSpPr>
          <p:cNvPr id="8" name="Picture Placeholder 7"/>
          <p:cNvSpPr>
            <a:spLocks noGrp="1"/>
          </p:cNvSpPr>
          <p:nvPr>
            <p:ph type="pic" sz="quarter" idx="13" hasCustomPrompt="1"/>
          </p:nvPr>
        </p:nvSpPr>
        <p:spPr>
          <a:xfrm>
            <a:off x="5556708" y="0"/>
            <a:ext cx="3587293" cy="6858000"/>
          </a:xfrm>
          <a:custGeom>
            <a:avLst/>
            <a:gdLst>
              <a:gd name="connsiteX0" fmla="*/ 0 w 7174585"/>
              <a:gd name="connsiteY0" fmla="*/ 0 h 10287000"/>
              <a:gd name="connsiteX1" fmla="*/ 7174585 w 7174585"/>
              <a:gd name="connsiteY1" fmla="*/ 0 h 10287000"/>
              <a:gd name="connsiteX2" fmla="*/ 7174585 w 7174585"/>
              <a:gd name="connsiteY2" fmla="*/ 10287000 h 10287000"/>
              <a:gd name="connsiteX3" fmla="*/ 1800000 w 717458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174585" h="10287000">
                <a:moveTo>
                  <a:pt x="0" y="0"/>
                </a:moveTo>
                <a:lnTo>
                  <a:pt x="7174585" y="0"/>
                </a:lnTo>
                <a:lnTo>
                  <a:pt x="7174585" y="10287000"/>
                </a:lnTo>
                <a:lnTo>
                  <a:pt x="1800000" y="10287000"/>
                </a:lnTo>
                <a:close/>
              </a:path>
            </a:pathLst>
          </a:custGeom>
        </p:spPr>
        <p:txBody>
          <a:bodyPr wrap="square">
            <a:no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355392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5820"/>
            <a:endParaRPr lang="en-US">
              <a:solidFill>
                <a:srgbClr val="263238"/>
              </a:solidFill>
            </a:endParaRPr>
          </a:p>
        </p:txBody>
      </p:sp>
      <p:sp>
        <p:nvSpPr>
          <p:cNvPr id="3" name="Footer Placeholder 2"/>
          <p:cNvSpPr>
            <a:spLocks noGrp="1"/>
          </p:cNvSpPr>
          <p:nvPr>
            <p:ph type="ftr" sz="quarter" idx="11"/>
          </p:nvPr>
        </p:nvSpPr>
        <p:spPr/>
        <p:txBody>
          <a:bodyPr/>
          <a:lstStyle/>
          <a:p>
            <a:r>
              <a:rPr lang="en-US" smtClean="0">
                <a:solidFill>
                  <a:srgbClr val="263238"/>
                </a:solidFill>
              </a:rPr>
              <a:t>#</a:t>
            </a:r>
            <a:endParaRPr lang="en-US">
              <a:solidFill>
                <a:srgbClr val="263238"/>
              </a:solidFill>
            </a:endParaRPr>
          </a:p>
        </p:txBody>
      </p:sp>
      <p:sp>
        <p:nvSpPr>
          <p:cNvPr id="4" name="Slide Number Placeholder 3"/>
          <p:cNvSpPr>
            <a:spLocks noGrp="1"/>
          </p:cNvSpPr>
          <p:nvPr>
            <p:ph type="sldNum" sz="quarter" idx="12"/>
          </p:nvPr>
        </p:nvSpPr>
        <p:spPr/>
        <p:txBody>
          <a:bodyPr/>
          <a:lstStyle/>
          <a:p>
            <a:fld id="{F478A988-60F5-4112-8A85-9CAED41F4AC7}" type="slidenum">
              <a:rPr lang="en-US" smtClean="0">
                <a:solidFill>
                  <a:srgbClr val="263238"/>
                </a:solidFill>
              </a:rPr>
              <a:pPr/>
              <a:t>‹#›</a:t>
            </a:fld>
            <a:endParaRPr lang="en-US">
              <a:solidFill>
                <a:srgbClr val="263238"/>
              </a:solidFill>
            </a:endParaRPr>
          </a:p>
        </p:txBody>
      </p:sp>
    </p:spTree>
    <p:extLst>
      <p:ext uri="{BB962C8B-B14F-4D97-AF65-F5344CB8AC3E}">
        <p14:creationId xmlns:p14="http://schemas.microsoft.com/office/powerpoint/2010/main" val="32436105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5820"/>
            <a:endParaRPr lang="en-US">
              <a:solidFill>
                <a:srgbClr val="263238"/>
              </a:solidFill>
            </a:endParaRPr>
          </a:p>
        </p:txBody>
      </p:sp>
      <p:sp>
        <p:nvSpPr>
          <p:cNvPr id="5" name="Footer Placeholder 4"/>
          <p:cNvSpPr>
            <a:spLocks noGrp="1"/>
          </p:cNvSpPr>
          <p:nvPr>
            <p:ph type="ftr" sz="quarter" idx="11"/>
          </p:nvPr>
        </p:nvSpPr>
        <p:spPr/>
        <p:txBody>
          <a:bodyPr/>
          <a:lstStyle/>
          <a:p>
            <a:r>
              <a:rPr lang="en-US" smtClean="0">
                <a:solidFill>
                  <a:srgbClr val="263238"/>
                </a:solidFill>
              </a:rPr>
              <a:t>#</a:t>
            </a:r>
            <a:endParaRPr lang="en-US">
              <a:solidFill>
                <a:srgbClr val="263238"/>
              </a:solidFill>
            </a:endParaRPr>
          </a:p>
        </p:txBody>
      </p:sp>
      <p:sp>
        <p:nvSpPr>
          <p:cNvPr id="6" name="Slide Number Placeholder 5"/>
          <p:cNvSpPr>
            <a:spLocks noGrp="1"/>
          </p:cNvSpPr>
          <p:nvPr>
            <p:ph type="sldNum" sz="quarter" idx="12"/>
          </p:nvPr>
        </p:nvSpPr>
        <p:spPr/>
        <p:txBody>
          <a:bodyPr/>
          <a:lstStyle/>
          <a:p>
            <a:fld id="{F478A988-60F5-4112-8A85-9CAED41F4AC7}" type="slidenum">
              <a:rPr lang="en-US" smtClean="0">
                <a:solidFill>
                  <a:srgbClr val="263238"/>
                </a:solidFill>
              </a:rPr>
              <a:pPr/>
              <a:t>‹#›</a:t>
            </a:fld>
            <a:endParaRPr lang="en-US">
              <a:solidFill>
                <a:srgbClr val="263238"/>
              </a:solidFill>
            </a:endParaRPr>
          </a:p>
        </p:txBody>
      </p:sp>
    </p:spTree>
    <p:extLst>
      <p:ext uri="{BB962C8B-B14F-4D97-AF65-F5344CB8AC3E}">
        <p14:creationId xmlns:p14="http://schemas.microsoft.com/office/powerpoint/2010/main" val="104601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0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Calibri"/>
              </a:defRPr>
            </a:lvl1pPr>
          </a:lstStyle>
          <a:p>
            <a:r>
              <a:rPr lang="id-ID" smtClean="0">
                <a:solidFill>
                  <a:srgbClr val="263238"/>
                </a:solidFill>
              </a:rPr>
              <a:t>#</a:t>
            </a:r>
            <a:endParaRPr lang="id-ID" dirty="0">
              <a:solidFill>
                <a:srgbClr val="263238"/>
              </a:solidFill>
            </a:endParaRPr>
          </a:p>
        </p:txBody>
      </p:sp>
      <p:sp>
        <p:nvSpPr>
          <p:cNvPr id="4" name="Slide Number Placeholder 3"/>
          <p:cNvSpPr>
            <a:spLocks noGrp="1"/>
          </p:cNvSpPr>
          <p:nvPr>
            <p:ph type="sldNum" sz="quarter" idx="11"/>
          </p:nvPr>
        </p:nvSpPr>
        <p:spPr/>
        <p:txBody>
          <a:bodyPr/>
          <a:lstStyle>
            <a:lvl1pPr>
              <a:defRPr>
                <a:latin typeface="Calibri"/>
              </a:defRPr>
            </a:lvl1pPr>
          </a:lstStyle>
          <a:p>
            <a:fld id="{C7A278E9-DC27-4F29-BC00-3A1D4988DBD1}" type="slidenum">
              <a:rPr lang="id-ID" smtClean="0">
                <a:solidFill>
                  <a:srgbClr val="263238"/>
                </a:solidFill>
              </a:rPr>
              <a:pPr/>
              <a:t>‹#›</a:t>
            </a:fld>
            <a:endParaRPr lang="id-ID" dirty="0">
              <a:solidFill>
                <a:srgbClr val="263238"/>
              </a:solidFill>
            </a:endParaRPr>
          </a:p>
        </p:txBody>
      </p:sp>
    </p:spTree>
    <p:extLst>
      <p:ext uri="{BB962C8B-B14F-4D97-AF65-F5344CB8AC3E}">
        <p14:creationId xmlns:p14="http://schemas.microsoft.com/office/powerpoint/2010/main" val="23750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37" name="Picture Placeholder 36"/>
          <p:cNvSpPr>
            <a:spLocks noGrp="1"/>
          </p:cNvSpPr>
          <p:nvPr>
            <p:ph type="pic" sz="quarter" idx="12" hasCustomPrompt="1"/>
          </p:nvPr>
        </p:nvSpPr>
        <p:spPr>
          <a:xfrm>
            <a:off x="4317778" y="749546"/>
            <a:ext cx="4826251" cy="5349701"/>
          </a:xfrm>
          <a:custGeom>
            <a:avLst/>
            <a:gdLst>
              <a:gd name="connsiteX0" fmla="*/ 5978572 w 9652501"/>
              <a:gd name="connsiteY0" fmla="*/ 2483724 h 8024551"/>
              <a:gd name="connsiteX1" fmla="*/ 5978572 w 9652501"/>
              <a:gd name="connsiteY1" fmla="*/ 3278010 h 8024551"/>
              <a:gd name="connsiteX2" fmla="*/ 5978572 w 9652501"/>
              <a:gd name="connsiteY2" fmla="*/ 3278011 h 8024551"/>
              <a:gd name="connsiteX3" fmla="*/ 5978572 w 9652501"/>
              <a:gd name="connsiteY3" fmla="*/ 8024551 h 8024551"/>
              <a:gd name="connsiteX4" fmla="*/ 4898572 w 9652501"/>
              <a:gd name="connsiteY4" fmla="*/ 8024551 h 8024551"/>
              <a:gd name="connsiteX5" fmla="*/ 4898572 w 9652501"/>
              <a:gd name="connsiteY5" fmla="*/ 3278010 h 8024551"/>
              <a:gd name="connsiteX6" fmla="*/ 4898573 w 9652501"/>
              <a:gd name="connsiteY6" fmla="*/ 3278010 h 8024551"/>
              <a:gd name="connsiteX7" fmla="*/ 3529286 w 9652501"/>
              <a:gd name="connsiteY7" fmla="*/ 1917667 h 8024551"/>
              <a:gd name="connsiteX8" fmla="*/ 3529286 w 9652501"/>
              <a:gd name="connsiteY8" fmla="*/ 2776792 h 8024551"/>
              <a:gd name="connsiteX9" fmla="*/ 3529286 w 9652501"/>
              <a:gd name="connsiteY9" fmla="*/ 2776793 h 8024551"/>
              <a:gd name="connsiteX10" fmla="*/ 3529286 w 9652501"/>
              <a:gd name="connsiteY10" fmla="*/ 8024551 h 8024551"/>
              <a:gd name="connsiteX11" fmla="*/ 2449286 w 9652501"/>
              <a:gd name="connsiteY11" fmla="*/ 8024551 h 8024551"/>
              <a:gd name="connsiteX12" fmla="*/ 2449286 w 9652501"/>
              <a:gd name="connsiteY12" fmla="*/ 2776792 h 8024551"/>
              <a:gd name="connsiteX13" fmla="*/ 2449287 w 9652501"/>
              <a:gd name="connsiteY13" fmla="*/ 2776792 h 8024551"/>
              <a:gd name="connsiteX14" fmla="*/ 6123215 w 9652501"/>
              <a:gd name="connsiteY14" fmla="*/ 1699952 h 8024551"/>
              <a:gd name="connsiteX15" fmla="*/ 7203214 w 9652501"/>
              <a:gd name="connsiteY15" fmla="*/ 2584015 h 8024551"/>
              <a:gd name="connsiteX16" fmla="*/ 7203215 w 9652501"/>
              <a:gd name="connsiteY16" fmla="*/ 2584015 h 8024551"/>
              <a:gd name="connsiteX17" fmla="*/ 7203215 w 9652501"/>
              <a:gd name="connsiteY17" fmla="*/ 8024551 h 8024551"/>
              <a:gd name="connsiteX18" fmla="*/ 6123215 w 9652501"/>
              <a:gd name="connsiteY18" fmla="*/ 8024551 h 8024551"/>
              <a:gd name="connsiteX19" fmla="*/ 6123215 w 9652501"/>
              <a:gd name="connsiteY19" fmla="*/ 2584016 h 8024551"/>
              <a:gd name="connsiteX20" fmla="*/ 6123215 w 9652501"/>
              <a:gd name="connsiteY20" fmla="*/ 2584015 h 8024551"/>
              <a:gd name="connsiteX21" fmla="*/ 3673929 w 9652501"/>
              <a:gd name="connsiteY21" fmla="*/ 916180 h 8024551"/>
              <a:gd name="connsiteX22" fmla="*/ 4753928 w 9652501"/>
              <a:gd name="connsiteY22" fmla="*/ 1890022 h 8024551"/>
              <a:gd name="connsiteX23" fmla="*/ 4753929 w 9652501"/>
              <a:gd name="connsiteY23" fmla="*/ 1890022 h 8024551"/>
              <a:gd name="connsiteX24" fmla="*/ 4753929 w 9652501"/>
              <a:gd name="connsiteY24" fmla="*/ 8024551 h 8024551"/>
              <a:gd name="connsiteX25" fmla="*/ 3673929 w 9652501"/>
              <a:gd name="connsiteY25" fmla="*/ 8024551 h 8024551"/>
              <a:gd name="connsiteX26" fmla="*/ 3673929 w 9652501"/>
              <a:gd name="connsiteY26" fmla="*/ 1890023 h 8024551"/>
              <a:gd name="connsiteX27" fmla="*/ 3673929 w 9652501"/>
              <a:gd name="connsiteY27" fmla="*/ 1890022 h 8024551"/>
              <a:gd name="connsiteX28" fmla="*/ 8427857 w 9652501"/>
              <a:gd name="connsiteY28" fmla="*/ 458980 h 8024551"/>
              <a:gd name="connsiteX29" fmla="*/ 8427857 w 9652501"/>
              <a:gd name="connsiteY29" fmla="*/ 1485193 h 8024551"/>
              <a:gd name="connsiteX30" fmla="*/ 8427857 w 9652501"/>
              <a:gd name="connsiteY30" fmla="*/ 1485194 h 8024551"/>
              <a:gd name="connsiteX31" fmla="*/ 8427857 w 9652501"/>
              <a:gd name="connsiteY31" fmla="*/ 8024551 h 8024551"/>
              <a:gd name="connsiteX32" fmla="*/ 7347858 w 9652501"/>
              <a:gd name="connsiteY32" fmla="*/ 8024551 h 8024551"/>
              <a:gd name="connsiteX33" fmla="*/ 7347858 w 9652501"/>
              <a:gd name="connsiteY33" fmla="*/ 1485193 h 8024551"/>
              <a:gd name="connsiteX34" fmla="*/ 7347859 w 9652501"/>
              <a:gd name="connsiteY34" fmla="*/ 1485193 h 8024551"/>
              <a:gd name="connsiteX35" fmla="*/ 8572501 w 9652501"/>
              <a:gd name="connsiteY35" fmla="*/ 458979 h 8024551"/>
              <a:gd name="connsiteX36" fmla="*/ 9652501 w 9652501"/>
              <a:gd name="connsiteY36" fmla="*/ 1485192 h 8024551"/>
              <a:gd name="connsiteX37" fmla="*/ 9652501 w 9652501"/>
              <a:gd name="connsiteY37" fmla="*/ 8024551 h 8024551"/>
              <a:gd name="connsiteX38" fmla="*/ 8572501 w 9652501"/>
              <a:gd name="connsiteY38" fmla="*/ 8024551 h 8024551"/>
              <a:gd name="connsiteX39" fmla="*/ 8572501 w 9652501"/>
              <a:gd name="connsiteY39" fmla="*/ 1485193 h 8024551"/>
              <a:gd name="connsiteX40" fmla="*/ 8572501 w 9652501"/>
              <a:gd name="connsiteY40" fmla="*/ 1485192 h 8024551"/>
              <a:gd name="connsiteX41" fmla="*/ 1224643 w 9652501"/>
              <a:gd name="connsiteY41" fmla="*/ 0 h 8024551"/>
              <a:gd name="connsiteX42" fmla="*/ 2304642 w 9652501"/>
              <a:gd name="connsiteY42" fmla="*/ 1078787 h 8024551"/>
              <a:gd name="connsiteX43" fmla="*/ 2304643 w 9652501"/>
              <a:gd name="connsiteY43" fmla="*/ 1078787 h 8024551"/>
              <a:gd name="connsiteX44" fmla="*/ 2304643 w 9652501"/>
              <a:gd name="connsiteY44" fmla="*/ 8024551 h 8024551"/>
              <a:gd name="connsiteX45" fmla="*/ 1224643 w 9652501"/>
              <a:gd name="connsiteY45" fmla="*/ 8024551 h 8024551"/>
              <a:gd name="connsiteX46" fmla="*/ 1224643 w 9652501"/>
              <a:gd name="connsiteY46" fmla="*/ 1078788 h 8024551"/>
              <a:gd name="connsiteX47" fmla="*/ 1224643 w 9652501"/>
              <a:gd name="connsiteY47" fmla="*/ 1078787 h 8024551"/>
              <a:gd name="connsiteX48" fmla="*/ 1080000 w 9652501"/>
              <a:gd name="connsiteY48" fmla="*/ 0 h 8024551"/>
              <a:gd name="connsiteX49" fmla="*/ 1080000 w 9652501"/>
              <a:gd name="connsiteY49" fmla="*/ 1078787 h 8024551"/>
              <a:gd name="connsiteX50" fmla="*/ 1080000 w 9652501"/>
              <a:gd name="connsiteY50" fmla="*/ 1078788 h 8024551"/>
              <a:gd name="connsiteX51" fmla="*/ 1080000 w 9652501"/>
              <a:gd name="connsiteY51" fmla="*/ 8024551 h 8024551"/>
              <a:gd name="connsiteX52" fmla="*/ 0 w 9652501"/>
              <a:gd name="connsiteY52" fmla="*/ 8024551 h 8024551"/>
              <a:gd name="connsiteX53" fmla="*/ 0 w 9652501"/>
              <a:gd name="connsiteY53" fmla="*/ 1078787 h 8024551"/>
              <a:gd name="connsiteX54" fmla="*/ 1 w 9652501"/>
              <a:gd name="connsiteY54" fmla="*/ 1078787 h 80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52501" h="8024551">
                <a:moveTo>
                  <a:pt x="5978572" y="2483724"/>
                </a:moveTo>
                <a:lnTo>
                  <a:pt x="5978572" y="3278010"/>
                </a:lnTo>
                <a:lnTo>
                  <a:pt x="5978572" y="3278011"/>
                </a:lnTo>
                <a:lnTo>
                  <a:pt x="5978572" y="8024551"/>
                </a:lnTo>
                <a:lnTo>
                  <a:pt x="4898572" y="8024551"/>
                </a:lnTo>
                <a:lnTo>
                  <a:pt x="4898572" y="3278010"/>
                </a:lnTo>
                <a:lnTo>
                  <a:pt x="4898573" y="3278010"/>
                </a:lnTo>
                <a:close/>
                <a:moveTo>
                  <a:pt x="3529286" y="1917667"/>
                </a:moveTo>
                <a:lnTo>
                  <a:pt x="3529286" y="2776792"/>
                </a:lnTo>
                <a:lnTo>
                  <a:pt x="3529286" y="2776793"/>
                </a:lnTo>
                <a:lnTo>
                  <a:pt x="3529286" y="8024551"/>
                </a:lnTo>
                <a:lnTo>
                  <a:pt x="2449286" y="8024551"/>
                </a:lnTo>
                <a:lnTo>
                  <a:pt x="2449286" y="2776792"/>
                </a:lnTo>
                <a:lnTo>
                  <a:pt x="2449287" y="2776792"/>
                </a:lnTo>
                <a:close/>
                <a:moveTo>
                  <a:pt x="6123215" y="1699952"/>
                </a:moveTo>
                <a:lnTo>
                  <a:pt x="7203214" y="2584015"/>
                </a:lnTo>
                <a:lnTo>
                  <a:pt x="7203215" y="2584015"/>
                </a:lnTo>
                <a:lnTo>
                  <a:pt x="7203215" y="8024551"/>
                </a:lnTo>
                <a:lnTo>
                  <a:pt x="6123215" y="8024551"/>
                </a:lnTo>
                <a:lnTo>
                  <a:pt x="6123215" y="2584016"/>
                </a:lnTo>
                <a:lnTo>
                  <a:pt x="6123215" y="2584015"/>
                </a:lnTo>
                <a:close/>
                <a:moveTo>
                  <a:pt x="3673929" y="916180"/>
                </a:moveTo>
                <a:lnTo>
                  <a:pt x="4753928" y="1890022"/>
                </a:lnTo>
                <a:lnTo>
                  <a:pt x="4753929" y="1890022"/>
                </a:lnTo>
                <a:lnTo>
                  <a:pt x="4753929" y="8024551"/>
                </a:lnTo>
                <a:lnTo>
                  <a:pt x="3673929" y="8024551"/>
                </a:lnTo>
                <a:lnTo>
                  <a:pt x="3673929" y="1890023"/>
                </a:lnTo>
                <a:lnTo>
                  <a:pt x="3673929" y="1890022"/>
                </a:lnTo>
                <a:close/>
                <a:moveTo>
                  <a:pt x="8427857" y="458980"/>
                </a:moveTo>
                <a:lnTo>
                  <a:pt x="8427857" y="1485193"/>
                </a:lnTo>
                <a:lnTo>
                  <a:pt x="8427857" y="1485194"/>
                </a:lnTo>
                <a:lnTo>
                  <a:pt x="8427857" y="8024551"/>
                </a:lnTo>
                <a:lnTo>
                  <a:pt x="7347858" y="8024551"/>
                </a:lnTo>
                <a:lnTo>
                  <a:pt x="7347858" y="1485193"/>
                </a:lnTo>
                <a:lnTo>
                  <a:pt x="7347859" y="1485193"/>
                </a:lnTo>
                <a:close/>
                <a:moveTo>
                  <a:pt x="8572501" y="458979"/>
                </a:moveTo>
                <a:lnTo>
                  <a:pt x="9652501" y="1485192"/>
                </a:lnTo>
                <a:lnTo>
                  <a:pt x="9652501" y="8024551"/>
                </a:lnTo>
                <a:lnTo>
                  <a:pt x="8572501" y="8024551"/>
                </a:lnTo>
                <a:lnTo>
                  <a:pt x="8572501" y="1485193"/>
                </a:lnTo>
                <a:lnTo>
                  <a:pt x="8572501" y="1485192"/>
                </a:lnTo>
                <a:close/>
                <a:moveTo>
                  <a:pt x="1224643" y="0"/>
                </a:moveTo>
                <a:lnTo>
                  <a:pt x="2304642" y="1078787"/>
                </a:lnTo>
                <a:lnTo>
                  <a:pt x="2304643" y="1078787"/>
                </a:lnTo>
                <a:lnTo>
                  <a:pt x="2304643" y="8024551"/>
                </a:lnTo>
                <a:lnTo>
                  <a:pt x="1224643" y="8024551"/>
                </a:lnTo>
                <a:lnTo>
                  <a:pt x="1224643" y="1078788"/>
                </a:lnTo>
                <a:lnTo>
                  <a:pt x="1224643" y="1078787"/>
                </a:lnTo>
                <a:close/>
                <a:moveTo>
                  <a:pt x="1080000" y="0"/>
                </a:moveTo>
                <a:lnTo>
                  <a:pt x="1080000" y="1078787"/>
                </a:lnTo>
                <a:lnTo>
                  <a:pt x="1080000" y="1078788"/>
                </a:lnTo>
                <a:lnTo>
                  <a:pt x="1080000" y="8024551"/>
                </a:lnTo>
                <a:lnTo>
                  <a:pt x="0" y="8024551"/>
                </a:lnTo>
                <a:lnTo>
                  <a:pt x="0" y="1078787"/>
                </a:lnTo>
                <a:lnTo>
                  <a:pt x="1" y="1078787"/>
                </a:lnTo>
                <a:close/>
              </a:path>
            </a:pathLst>
          </a:custGeom>
        </p:spPr>
        <p:txBody>
          <a:bodyPr wrap="square">
            <a:noAutofit/>
          </a:bodyPr>
          <a:lstStyle>
            <a:lvl1pPr marL="0" marR="0" indent="0" algn="ctr" defTabSz="911761"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47540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0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575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02">
    <p:spTree>
      <p:nvGrpSpPr>
        <p:cNvPr id="1" name=""/>
        <p:cNvGrpSpPr/>
        <p:nvPr/>
      </p:nvGrpSpPr>
      <p:grpSpPr>
        <a:xfrm>
          <a:off x="0" y="0"/>
          <a:ext cx="0" cy="0"/>
          <a:chOff x="0" y="0"/>
          <a:chExt cx="0" cy="0"/>
        </a:xfrm>
      </p:grpSpPr>
      <p:sp>
        <p:nvSpPr>
          <p:cNvPr id="8" name="Picture Placeholder 4"/>
          <p:cNvSpPr>
            <a:spLocks noGrp="1"/>
          </p:cNvSpPr>
          <p:nvPr>
            <p:ph type="pic" sz="quarter" idx="30" hasCustomPrompt="1"/>
          </p:nvPr>
        </p:nvSpPr>
        <p:spPr>
          <a:xfrm>
            <a:off x="3446379" y="2677475"/>
            <a:ext cx="2245895" cy="1419086"/>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9" name="Picture Placeholder 4"/>
          <p:cNvSpPr>
            <a:spLocks noGrp="1"/>
          </p:cNvSpPr>
          <p:nvPr>
            <p:ph type="pic" sz="quarter" idx="32" hasCustomPrompt="1"/>
          </p:nvPr>
        </p:nvSpPr>
        <p:spPr>
          <a:xfrm>
            <a:off x="3528608" y="3496008"/>
            <a:ext cx="843583" cy="1114791"/>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31" hasCustomPrompt="1"/>
          </p:nvPr>
        </p:nvSpPr>
        <p:spPr>
          <a:xfrm>
            <a:off x="5059235" y="3919945"/>
            <a:ext cx="402693" cy="73882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a:t>
            </a:r>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2614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03">
    <p:spTree>
      <p:nvGrpSpPr>
        <p:cNvPr id="1" name=""/>
        <p:cNvGrpSpPr/>
        <p:nvPr/>
      </p:nvGrpSpPr>
      <p:grpSpPr>
        <a:xfrm>
          <a:off x="0" y="0"/>
          <a:ext cx="0" cy="0"/>
          <a:chOff x="0" y="0"/>
          <a:chExt cx="0" cy="0"/>
        </a:xfrm>
      </p:grpSpPr>
      <p:sp>
        <p:nvSpPr>
          <p:cNvPr id="8" name="Picture Placeholder 4"/>
          <p:cNvSpPr>
            <a:spLocks noGrp="1"/>
          </p:cNvSpPr>
          <p:nvPr>
            <p:ph type="pic" sz="quarter" idx="30" hasCustomPrompt="1"/>
          </p:nvPr>
        </p:nvSpPr>
        <p:spPr>
          <a:xfrm>
            <a:off x="521731" y="2448881"/>
            <a:ext cx="1951049" cy="123911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32" hasCustomPrompt="1"/>
          </p:nvPr>
        </p:nvSpPr>
        <p:spPr>
          <a:xfrm>
            <a:off x="477565" y="3281972"/>
            <a:ext cx="758250" cy="99346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9" name="Picture Placeholder 4"/>
          <p:cNvSpPr>
            <a:spLocks noGrp="1"/>
          </p:cNvSpPr>
          <p:nvPr>
            <p:ph type="pic" sz="quarter" idx="31" hasCustomPrompt="1"/>
          </p:nvPr>
        </p:nvSpPr>
        <p:spPr>
          <a:xfrm>
            <a:off x="1553419" y="3688001"/>
            <a:ext cx="357760" cy="64235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a:t>
            </a:r>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82923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05522-1323-4218-870D-EEDEBD3AD5F0}" type="datetime1">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205623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04">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3620119" y="2366753"/>
            <a:ext cx="1879455" cy="249805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5231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05">
    <p:spTree>
      <p:nvGrpSpPr>
        <p:cNvPr id="1" name=""/>
        <p:cNvGrpSpPr/>
        <p:nvPr/>
      </p:nvGrpSpPr>
      <p:grpSpPr>
        <a:xfrm>
          <a:off x="0" y="0"/>
          <a:ext cx="0" cy="0"/>
          <a:chOff x="0" y="0"/>
          <a:chExt cx="0" cy="0"/>
        </a:xfrm>
      </p:grpSpPr>
      <p:sp>
        <p:nvSpPr>
          <p:cNvPr id="6" name="Picture Placeholder 4"/>
          <p:cNvSpPr>
            <a:spLocks noGrp="1"/>
          </p:cNvSpPr>
          <p:nvPr>
            <p:ph type="pic" sz="quarter" idx="31" hasCustomPrompt="1"/>
          </p:nvPr>
        </p:nvSpPr>
        <p:spPr>
          <a:xfrm>
            <a:off x="7284962" y="1897867"/>
            <a:ext cx="1376438" cy="183875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752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06">
    <p:spTree>
      <p:nvGrpSpPr>
        <p:cNvPr id="1" name=""/>
        <p:cNvGrpSpPr/>
        <p:nvPr/>
      </p:nvGrpSpPr>
      <p:grpSpPr>
        <a:xfrm>
          <a:off x="0" y="0"/>
          <a:ext cx="0" cy="0"/>
          <a:chOff x="0" y="0"/>
          <a:chExt cx="0" cy="0"/>
        </a:xfrm>
      </p:grpSpPr>
      <p:sp>
        <p:nvSpPr>
          <p:cNvPr id="10" name="Picture Placeholder 4"/>
          <p:cNvSpPr>
            <a:spLocks noGrp="1"/>
          </p:cNvSpPr>
          <p:nvPr>
            <p:ph type="pic" sz="quarter" idx="31" hasCustomPrompt="1"/>
          </p:nvPr>
        </p:nvSpPr>
        <p:spPr>
          <a:xfrm>
            <a:off x="7324443" y="2333531"/>
            <a:ext cx="1382278" cy="1850156"/>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9" name="Picture Placeholder 4"/>
          <p:cNvSpPr>
            <a:spLocks noGrp="1"/>
          </p:cNvSpPr>
          <p:nvPr>
            <p:ph type="pic" sz="quarter" idx="30" hasCustomPrompt="1"/>
          </p:nvPr>
        </p:nvSpPr>
        <p:spPr>
          <a:xfrm>
            <a:off x="460008" y="2331374"/>
            <a:ext cx="1382276" cy="18544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1" name="Picture Placeholder 4"/>
          <p:cNvSpPr>
            <a:spLocks noGrp="1"/>
          </p:cNvSpPr>
          <p:nvPr>
            <p:ph type="pic" sz="quarter" idx="32" hasCustomPrompt="1"/>
          </p:nvPr>
        </p:nvSpPr>
        <p:spPr>
          <a:xfrm>
            <a:off x="5036298" y="2333532"/>
            <a:ext cx="1382277" cy="185015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2" name="Picture Placeholder 4"/>
          <p:cNvSpPr>
            <a:spLocks noGrp="1"/>
          </p:cNvSpPr>
          <p:nvPr>
            <p:ph type="pic" sz="quarter" idx="33" hasCustomPrompt="1"/>
          </p:nvPr>
        </p:nvSpPr>
        <p:spPr>
          <a:xfrm>
            <a:off x="2748152" y="2331374"/>
            <a:ext cx="1382277" cy="18544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1195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07">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461687" y="1845837"/>
            <a:ext cx="1382277" cy="185015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63792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08">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5193475" y="2865912"/>
            <a:ext cx="2549237" cy="1914511"/>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6277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09">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561669" y="1978810"/>
            <a:ext cx="1879455" cy="249805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7107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10">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3638386" y="1982510"/>
            <a:ext cx="1879455" cy="249805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8471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11">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461687" y="2576163"/>
            <a:ext cx="1382277" cy="185015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8061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2">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614705" y="2347554"/>
            <a:ext cx="2089561" cy="13081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2146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3">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3571938" y="2356359"/>
            <a:ext cx="2000125" cy="125263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8608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9757B-1D12-434C-BFAA-81C28E71B044}" type="datetime1">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1820760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14">
    <p:spTree>
      <p:nvGrpSpPr>
        <p:cNvPr id="1" name=""/>
        <p:cNvGrpSpPr/>
        <p:nvPr/>
      </p:nvGrpSpPr>
      <p:grpSpPr>
        <a:xfrm>
          <a:off x="0" y="0"/>
          <a:ext cx="0" cy="0"/>
          <a:chOff x="0" y="0"/>
          <a:chExt cx="0" cy="0"/>
        </a:xfrm>
      </p:grpSpPr>
      <p:sp>
        <p:nvSpPr>
          <p:cNvPr id="6" name="Picture Placeholder 4"/>
          <p:cNvSpPr>
            <a:spLocks noGrp="1"/>
          </p:cNvSpPr>
          <p:nvPr>
            <p:ph type="pic" sz="quarter" idx="30" hasCustomPrompt="1"/>
          </p:nvPr>
        </p:nvSpPr>
        <p:spPr>
          <a:xfrm>
            <a:off x="6733487" y="1891906"/>
            <a:ext cx="2095203" cy="13081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7626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15">
    <p:spTree>
      <p:nvGrpSpPr>
        <p:cNvPr id="1" name=""/>
        <p:cNvGrpSpPr/>
        <p:nvPr/>
      </p:nvGrpSpPr>
      <p:grpSpPr>
        <a:xfrm>
          <a:off x="0" y="0"/>
          <a:ext cx="0" cy="0"/>
          <a:chOff x="0" y="0"/>
          <a:chExt cx="0" cy="0"/>
        </a:xfrm>
      </p:grpSpPr>
      <p:sp>
        <p:nvSpPr>
          <p:cNvPr id="9" name="Picture Placeholder 4"/>
          <p:cNvSpPr>
            <a:spLocks noGrp="1"/>
          </p:cNvSpPr>
          <p:nvPr>
            <p:ph type="pic" sz="quarter" idx="29" hasCustomPrompt="1"/>
          </p:nvPr>
        </p:nvSpPr>
        <p:spPr>
          <a:xfrm>
            <a:off x="6608224" y="1990599"/>
            <a:ext cx="2000125" cy="125263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8" hasCustomPrompt="1"/>
          </p:nvPr>
        </p:nvSpPr>
        <p:spPr>
          <a:xfrm>
            <a:off x="581710" y="1990599"/>
            <a:ext cx="2000125" cy="125263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0" name="Picture Placeholder 4"/>
          <p:cNvSpPr>
            <a:spLocks noGrp="1"/>
          </p:cNvSpPr>
          <p:nvPr>
            <p:ph type="pic" sz="quarter" idx="30" hasCustomPrompt="1"/>
          </p:nvPr>
        </p:nvSpPr>
        <p:spPr>
          <a:xfrm>
            <a:off x="3571938" y="1990599"/>
            <a:ext cx="2000125" cy="125263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73689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16">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3522005" y="2444204"/>
            <a:ext cx="2099990" cy="130967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121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17">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3048001" y="2384214"/>
            <a:ext cx="3048000" cy="1892626"/>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1345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18">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748553" y="1792942"/>
            <a:ext cx="2091971" cy="130884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3821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19">
    <p:spTree>
      <p:nvGrpSpPr>
        <p:cNvPr id="1" name=""/>
        <p:cNvGrpSpPr/>
        <p:nvPr/>
      </p:nvGrpSpPr>
      <p:grpSpPr>
        <a:xfrm>
          <a:off x="0" y="0"/>
          <a:ext cx="0" cy="0"/>
          <a:chOff x="0" y="0"/>
          <a:chExt cx="0" cy="0"/>
        </a:xfrm>
      </p:grpSpPr>
      <p:sp>
        <p:nvSpPr>
          <p:cNvPr id="8" name="Picture Placeholder 4"/>
          <p:cNvSpPr>
            <a:spLocks noGrp="1"/>
          </p:cNvSpPr>
          <p:nvPr>
            <p:ph type="pic" sz="quarter" idx="28" hasCustomPrompt="1"/>
          </p:nvPr>
        </p:nvSpPr>
        <p:spPr>
          <a:xfrm>
            <a:off x="338149" y="807988"/>
            <a:ext cx="1465262"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9" name="Picture Placeholder 4"/>
          <p:cNvSpPr>
            <a:spLocks noGrp="1"/>
          </p:cNvSpPr>
          <p:nvPr>
            <p:ph type="pic" sz="quarter" idx="29" hasCustomPrompt="1"/>
          </p:nvPr>
        </p:nvSpPr>
        <p:spPr>
          <a:xfrm>
            <a:off x="3797861" y="807988"/>
            <a:ext cx="1466131"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30" hasCustomPrompt="1"/>
          </p:nvPr>
        </p:nvSpPr>
        <p:spPr>
          <a:xfrm>
            <a:off x="7258440" y="807988"/>
            <a:ext cx="1465263"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9463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20">
    <p:spTree>
      <p:nvGrpSpPr>
        <p:cNvPr id="1" name=""/>
        <p:cNvGrpSpPr/>
        <p:nvPr/>
      </p:nvGrpSpPr>
      <p:grpSpPr>
        <a:xfrm>
          <a:off x="0" y="0"/>
          <a:ext cx="0" cy="0"/>
          <a:chOff x="0" y="0"/>
          <a:chExt cx="0" cy="0"/>
        </a:xfrm>
      </p:grpSpPr>
      <p:sp>
        <p:nvSpPr>
          <p:cNvPr id="7" name="Picture Placeholder 4"/>
          <p:cNvSpPr>
            <a:spLocks noGrp="1"/>
          </p:cNvSpPr>
          <p:nvPr>
            <p:ph type="pic" sz="quarter" idx="28" hasCustomPrompt="1"/>
          </p:nvPr>
        </p:nvSpPr>
        <p:spPr>
          <a:xfrm>
            <a:off x="2843256" y="1996152"/>
            <a:ext cx="1465262"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9" hasCustomPrompt="1"/>
          </p:nvPr>
        </p:nvSpPr>
        <p:spPr>
          <a:xfrm>
            <a:off x="4749543" y="1996152"/>
            <a:ext cx="1465262"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44321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21">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5866990" y="652302"/>
            <a:ext cx="2600325" cy="146526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38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2">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3699978" y="1996152"/>
            <a:ext cx="1465262"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9564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23">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7303193" y="1996152"/>
            <a:ext cx="1465263"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5003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8C398-2AA8-4CA4-86C3-0CDB113B4165}" type="datetime1">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3700195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24">
    <p:spTree>
      <p:nvGrpSpPr>
        <p:cNvPr id="1" name=""/>
        <p:cNvGrpSpPr/>
        <p:nvPr/>
      </p:nvGrpSpPr>
      <p:grpSpPr>
        <a:xfrm>
          <a:off x="0" y="0"/>
          <a:ext cx="0" cy="0"/>
          <a:chOff x="0" y="0"/>
          <a:chExt cx="0" cy="0"/>
        </a:xfrm>
      </p:grpSpPr>
      <p:sp>
        <p:nvSpPr>
          <p:cNvPr id="6" name="Picture Placeholder 4"/>
          <p:cNvSpPr>
            <a:spLocks noGrp="1"/>
          </p:cNvSpPr>
          <p:nvPr>
            <p:ph type="pic" sz="quarter" idx="28" hasCustomPrompt="1"/>
          </p:nvPr>
        </p:nvSpPr>
        <p:spPr>
          <a:xfrm>
            <a:off x="3672884" y="1996152"/>
            <a:ext cx="1465263"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7031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25">
    <p:spTree>
      <p:nvGrpSpPr>
        <p:cNvPr id="1" name=""/>
        <p:cNvGrpSpPr/>
        <p:nvPr/>
      </p:nvGrpSpPr>
      <p:grpSpPr>
        <a:xfrm>
          <a:off x="0" y="0"/>
          <a:ext cx="0" cy="0"/>
          <a:chOff x="0" y="0"/>
          <a:chExt cx="0" cy="0"/>
        </a:xfrm>
      </p:grpSpPr>
      <p:sp>
        <p:nvSpPr>
          <p:cNvPr id="9" name="Picture Placeholder 4"/>
          <p:cNvSpPr>
            <a:spLocks noGrp="1"/>
          </p:cNvSpPr>
          <p:nvPr>
            <p:ph type="pic" sz="quarter" idx="27" hasCustomPrompt="1"/>
          </p:nvPr>
        </p:nvSpPr>
        <p:spPr>
          <a:xfrm>
            <a:off x="7355186" y="1989040"/>
            <a:ext cx="1465263" cy="260743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6" hasCustomPrompt="1"/>
          </p:nvPr>
        </p:nvSpPr>
        <p:spPr>
          <a:xfrm>
            <a:off x="369887" y="1996152"/>
            <a:ext cx="1465263"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0" name="Picture Placeholder 4"/>
          <p:cNvSpPr>
            <a:spLocks noGrp="1"/>
          </p:cNvSpPr>
          <p:nvPr>
            <p:ph type="pic" sz="quarter" idx="28" hasCustomPrompt="1"/>
          </p:nvPr>
        </p:nvSpPr>
        <p:spPr>
          <a:xfrm>
            <a:off x="3862537" y="1996152"/>
            <a:ext cx="1465263" cy="260032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94018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26">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399393" y="1781632"/>
            <a:ext cx="1644651" cy="292372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83434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27">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7098827" y="1811977"/>
            <a:ext cx="1644651" cy="292372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38043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28">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258418" y="1649152"/>
            <a:ext cx="4741897" cy="3021898"/>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13778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29">
    <p:spTree>
      <p:nvGrpSpPr>
        <p:cNvPr id="1" name=""/>
        <p:cNvGrpSpPr/>
        <p:nvPr/>
      </p:nvGrpSpPr>
      <p:grpSpPr>
        <a:xfrm>
          <a:off x="0" y="0"/>
          <a:ext cx="0" cy="0"/>
          <a:chOff x="0" y="0"/>
          <a:chExt cx="0" cy="0"/>
        </a:xfrm>
      </p:grpSpPr>
      <p:sp>
        <p:nvSpPr>
          <p:cNvPr id="8" name="Picture Placeholder 4"/>
          <p:cNvSpPr>
            <a:spLocks noGrp="1"/>
          </p:cNvSpPr>
          <p:nvPr>
            <p:ph type="pic" sz="quarter" idx="26" hasCustomPrompt="1"/>
          </p:nvPr>
        </p:nvSpPr>
        <p:spPr>
          <a:xfrm>
            <a:off x="258417" y="1860485"/>
            <a:ext cx="3086100" cy="194393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7" name="Picture Placeholder 4"/>
          <p:cNvSpPr>
            <a:spLocks noGrp="1"/>
          </p:cNvSpPr>
          <p:nvPr>
            <p:ph type="pic" sz="quarter" idx="27" hasCustomPrompt="1"/>
          </p:nvPr>
        </p:nvSpPr>
        <p:spPr>
          <a:xfrm>
            <a:off x="5801261" y="1827139"/>
            <a:ext cx="3083191" cy="1977281"/>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17932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30">
    <p:spTree>
      <p:nvGrpSpPr>
        <p:cNvPr id="1" name=""/>
        <p:cNvGrpSpPr/>
        <p:nvPr/>
      </p:nvGrpSpPr>
      <p:grpSpPr>
        <a:xfrm>
          <a:off x="0" y="0"/>
          <a:ext cx="0" cy="0"/>
          <a:chOff x="0" y="0"/>
          <a:chExt cx="0" cy="0"/>
        </a:xfrm>
      </p:grpSpPr>
      <p:sp>
        <p:nvSpPr>
          <p:cNvPr id="8" name="Picture Placeholder 4"/>
          <p:cNvSpPr>
            <a:spLocks noGrp="1"/>
          </p:cNvSpPr>
          <p:nvPr>
            <p:ph type="pic" sz="quarter" idx="26" hasCustomPrompt="1"/>
          </p:nvPr>
        </p:nvSpPr>
        <p:spPr>
          <a:xfrm>
            <a:off x="3026548" y="2004790"/>
            <a:ext cx="3090905" cy="1982298"/>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8281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31">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1907583" y="1896533"/>
            <a:ext cx="5328833" cy="3394101"/>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80973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32">
    <p:spTree>
      <p:nvGrpSpPr>
        <p:cNvPr id="1" name=""/>
        <p:cNvGrpSpPr/>
        <p:nvPr/>
      </p:nvGrpSpPr>
      <p:grpSpPr>
        <a:xfrm>
          <a:off x="0" y="0"/>
          <a:ext cx="0" cy="0"/>
          <a:chOff x="0" y="0"/>
          <a:chExt cx="0" cy="0"/>
        </a:xfrm>
      </p:grpSpPr>
      <p:sp>
        <p:nvSpPr>
          <p:cNvPr id="9" name="Picture Placeholder 4"/>
          <p:cNvSpPr>
            <a:spLocks noGrp="1"/>
          </p:cNvSpPr>
          <p:nvPr>
            <p:ph type="pic" sz="quarter" idx="27" hasCustomPrompt="1"/>
          </p:nvPr>
        </p:nvSpPr>
        <p:spPr>
          <a:xfrm>
            <a:off x="6134148" y="1638072"/>
            <a:ext cx="2716799" cy="168887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6" hasCustomPrompt="1"/>
          </p:nvPr>
        </p:nvSpPr>
        <p:spPr>
          <a:xfrm>
            <a:off x="258417" y="1638073"/>
            <a:ext cx="2716383" cy="1688876"/>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0" name="Picture Placeholder 4"/>
          <p:cNvSpPr>
            <a:spLocks noGrp="1"/>
          </p:cNvSpPr>
          <p:nvPr>
            <p:ph type="pic" sz="quarter" idx="28" hasCustomPrompt="1"/>
          </p:nvPr>
        </p:nvSpPr>
        <p:spPr>
          <a:xfrm>
            <a:off x="3196849" y="1638072"/>
            <a:ext cx="2716799" cy="1688877"/>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84324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33">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258000" y="1326852"/>
            <a:ext cx="4922192" cy="312725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7154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5A1886-4FF6-4737-9083-F6FB9548845F}" type="datetime1">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2231150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34">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611217" y="1655170"/>
            <a:ext cx="1572000" cy="1968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39589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35">
    <p:spTree>
      <p:nvGrpSpPr>
        <p:cNvPr id="1" name=""/>
        <p:cNvGrpSpPr/>
        <p:nvPr/>
      </p:nvGrpSpPr>
      <p:grpSpPr>
        <a:xfrm>
          <a:off x="0" y="0"/>
          <a:ext cx="0" cy="0"/>
          <a:chOff x="0" y="0"/>
          <a:chExt cx="0" cy="0"/>
        </a:xfrm>
      </p:grpSpPr>
      <p:sp>
        <p:nvSpPr>
          <p:cNvPr id="9" name="Picture Placeholder 4"/>
          <p:cNvSpPr>
            <a:spLocks noGrp="1"/>
          </p:cNvSpPr>
          <p:nvPr>
            <p:ph type="pic" sz="quarter" idx="27" hasCustomPrompt="1"/>
          </p:nvPr>
        </p:nvSpPr>
        <p:spPr>
          <a:xfrm>
            <a:off x="5173663" y="2789852"/>
            <a:ext cx="1554697" cy="1968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6" hasCustomPrompt="1"/>
          </p:nvPr>
        </p:nvSpPr>
        <p:spPr>
          <a:xfrm>
            <a:off x="2297040" y="2789851"/>
            <a:ext cx="1571498" cy="197209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1" name="Picture Placeholder 4"/>
          <p:cNvSpPr>
            <a:spLocks noGrp="1"/>
          </p:cNvSpPr>
          <p:nvPr>
            <p:ph type="pic" sz="quarter" idx="28" hasCustomPrompt="1"/>
          </p:nvPr>
        </p:nvSpPr>
        <p:spPr>
          <a:xfrm>
            <a:off x="3726952" y="2789852"/>
            <a:ext cx="1571497" cy="1968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81368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36">
    <p:spTree>
      <p:nvGrpSpPr>
        <p:cNvPr id="1" name=""/>
        <p:cNvGrpSpPr/>
        <p:nvPr/>
      </p:nvGrpSpPr>
      <p:grpSpPr>
        <a:xfrm>
          <a:off x="0" y="0"/>
          <a:ext cx="0" cy="0"/>
          <a:chOff x="0" y="0"/>
          <a:chExt cx="0" cy="0"/>
        </a:xfrm>
      </p:grpSpPr>
      <p:sp>
        <p:nvSpPr>
          <p:cNvPr id="9" name="Picture Placeholder 4"/>
          <p:cNvSpPr>
            <a:spLocks noGrp="1"/>
          </p:cNvSpPr>
          <p:nvPr>
            <p:ph type="pic" sz="quarter" idx="26" hasCustomPrompt="1"/>
          </p:nvPr>
        </p:nvSpPr>
        <p:spPr>
          <a:xfrm>
            <a:off x="534052" y="1742831"/>
            <a:ext cx="1331221" cy="166207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27" hasCustomPrompt="1"/>
          </p:nvPr>
        </p:nvSpPr>
        <p:spPr>
          <a:xfrm>
            <a:off x="7210480" y="1742832"/>
            <a:ext cx="1331221" cy="1668663"/>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1" name="Picture Placeholder 4"/>
          <p:cNvSpPr>
            <a:spLocks noGrp="1"/>
          </p:cNvSpPr>
          <p:nvPr>
            <p:ph type="pic" sz="quarter" idx="28" hasCustomPrompt="1"/>
          </p:nvPr>
        </p:nvSpPr>
        <p:spPr>
          <a:xfrm>
            <a:off x="4985004" y="1742831"/>
            <a:ext cx="1331221" cy="166207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2" name="Picture Placeholder 4"/>
          <p:cNvSpPr>
            <a:spLocks noGrp="1"/>
          </p:cNvSpPr>
          <p:nvPr>
            <p:ph type="pic" sz="quarter" idx="29" hasCustomPrompt="1"/>
          </p:nvPr>
        </p:nvSpPr>
        <p:spPr>
          <a:xfrm>
            <a:off x="2759528" y="1749423"/>
            <a:ext cx="1331220" cy="1655481"/>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5262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37">
    <p:spTree>
      <p:nvGrpSpPr>
        <p:cNvPr id="1" name=""/>
        <p:cNvGrpSpPr/>
        <p:nvPr/>
      </p:nvGrpSpPr>
      <p:grpSpPr>
        <a:xfrm>
          <a:off x="0" y="0"/>
          <a:ext cx="0" cy="0"/>
          <a:chOff x="0" y="0"/>
          <a:chExt cx="0" cy="0"/>
        </a:xfrm>
      </p:grpSpPr>
      <p:sp>
        <p:nvSpPr>
          <p:cNvPr id="6" name="Picture Placeholder 4"/>
          <p:cNvSpPr>
            <a:spLocks noGrp="1"/>
          </p:cNvSpPr>
          <p:nvPr>
            <p:ph type="pic" sz="quarter" idx="27" hasCustomPrompt="1"/>
          </p:nvPr>
        </p:nvSpPr>
        <p:spPr>
          <a:xfrm>
            <a:off x="6091012" y="2691646"/>
            <a:ext cx="1571498" cy="1966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4957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38">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698101" y="2596643"/>
            <a:ext cx="1571497" cy="1966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7" hasCustomPrompt="1"/>
          </p:nvPr>
        </p:nvSpPr>
        <p:spPr>
          <a:xfrm>
            <a:off x="5001330" y="2596643"/>
            <a:ext cx="1571497" cy="1966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12879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39">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3745612" y="2691646"/>
            <a:ext cx="1571497" cy="1966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03424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040">
    <p:spTree>
      <p:nvGrpSpPr>
        <p:cNvPr id="1" name=""/>
        <p:cNvGrpSpPr/>
        <p:nvPr/>
      </p:nvGrpSpPr>
      <p:grpSpPr>
        <a:xfrm>
          <a:off x="0" y="0"/>
          <a:ext cx="0" cy="0"/>
          <a:chOff x="0" y="0"/>
          <a:chExt cx="0" cy="0"/>
        </a:xfrm>
      </p:grpSpPr>
      <p:sp>
        <p:nvSpPr>
          <p:cNvPr id="6" name="Picture Placeholder 4"/>
          <p:cNvSpPr>
            <a:spLocks noGrp="1"/>
          </p:cNvSpPr>
          <p:nvPr>
            <p:ph type="pic" sz="quarter" idx="26" hasCustomPrompt="1"/>
          </p:nvPr>
        </p:nvSpPr>
        <p:spPr>
          <a:xfrm>
            <a:off x="619554" y="2691646"/>
            <a:ext cx="1571498" cy="1966045"/>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01757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41">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257880" y="2292393"/>
            <a:ext cx="1967400" cy="14472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3" name="Picture Placeholder 4"/>
          <p:cNvSpPr>
            <a:spLocks noGrp="1"/>
          </p:cNvSpPr>
          <p:nvPr>
            <p:ph type="pic" sz="quarter" idx="27" hasCustomPrompt="1"/>
          </p:nvPr>
        </p:nvSpPr>
        <p:spPr>
          <a:xfrm>
            <a:off x="6924503" y="2292393"/>
            <a:ext cx="1967400" cy="14472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8905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42">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257880" y="4943253"/>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9" name="Picture Placeholder 4"/>
          <p:cNvSpPr>
            <a:spLocks noGrp="1"/>
          </p:cNvSpPr>
          <p:nvPr>
            <p:ph type="pic" sz="quarter" idx="27" hasCustomPrompt="1"/>
          </p:nvPr>
        </p:nvSpPr>
        <p:spPr>
          <a:xfrm>
            <a:off x="2473781" y="4943253"/>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28" hasCustomPrompt="1"/>
          </p:nvPr>
        </p:nvSpPr>
        <p:spPr>
          <a:xfrm>
            <a:off x="4689682" y="4943253"/>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1" name="Picture Placeholder 4"/>
          <p:cNvSpPr>
            <a:spLocks noGrp="1"/>
          </p:cNvSpPr>
          <p:nvPr>
            <p:ph type="pic" sz="quarter" idx="29" hasCustomPrompt="1"/>
          </p:nvPr>
        </p:nvSpPr>
        <p:spPr>
          <a:xfrm>
            <a:off x="6905583" y="4943253"/>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7624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43">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257880" y="1698539"/>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9" name="Picture Placeholder 4"/>
          <p:cNvSpPr>
            <a:spLocks noGrp="1"/>
          </p:cNvSpPr>
          <p:nvPr>
            <p:ph type="pic" sz="quarter" idx="27" hasCustomPrompt="1"/>
          </p:nvPr>
        </p:nvSpPr>
        <p:spPr>
          <a:xfrm>
            <a:off x="2473781" y="1698539"/>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28" hasCustomPrompt="1"/>
          </p:nvPr>
        </p:nvSpPr>
        <p:spPr>
          <a:xfrm>
            <a:off x="4689682" y="1698539"/>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1" name="Picture Placeholder 4"/>
          <p:cNvSpPr>
            <a:spLocks noGrp="1"/>
          </p:cNvSpPr>
          <p:nvPr>
            <p:ph type="pic" sz="quarter" idx="29" hasCustomPrompt="1"/>
          </p:nvPr>
        </p:nvSpPr>
        <p:spPr>
          <a:xfrm>
            <a:off x="6905583" y="1698539"/>
            <a:ext cx="1980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2558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ECBC5-B0EE-4155-ABAB-3169C069B26F}" type="datetime1">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36772884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44">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257880" y="1698539"/>
            <a:ext cx="2718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9" name="Picture Placeholder 4"/>
          <p:cNvSpPr>
            <a:spLocks noGrp="1"/>
          </p:cNvSpPr>
          <p:nvPr>
            <p:ph type="pic" sz="quarter" idx="27" hasCustomPrompt="1"/>
          </p:nvPr>
        </p:nvSpPr>
        <p:spPr>
          <a:xfrm>
            <a:off x="3212731" y="1698539"/>
            <a:ext cx="2718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28" hasCustomPrompt="1"/>
          </p:nvPr>
        </p:nvSpPr>
        <p:spPr>
          <a:xfrm>
            <a:off x="6167583" y="1698539"/>
            <a:ext cx="2718000" cy="9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54266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045">
    <p:spTree>
      <p:nvGrpSpPr>
        <p:cNvPr id="1" name=""/>
        <p:cNvGrpSpPr/>
        <p:nvPr/>
      </p:nvGrpSpPr>
      <p:grpSpPr>
        <a:xfrm>
          <a:off x="0" y="0"/>
          <a:ext cx="0" cy="0"/>
          <a:chOff x="0" y="0"/>
          <a:chExt cx="0" cy="0"/>
        </a:xfrm>
      </p:grpSpPr>
      <p:sp>
        <p:nvSpPr>
          <p:cNvPr id="15" name="Picture Placeholder 4"/>
          <p:cNvSpPr>
            <a:spLocks noGrp="1"/>
          </p:cNvSpPr>
          <p:nvPr>
            <p:ph type="pic" sz="quarter" idx="30" hasCustomPrompt="1"/>
          </p:nvPr>
        </p:nvSpPr>
        <p:spPr>
          <a:xfrm>
            <a:off x="7107183" y="1110827"/>
            <a:ext cx="1778400" cy="19512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7" name="Picture Placeholder 4"/>
          <p:cNvSpPr>
            <a:spLocks noGrp="1"/>
          </p:cNvSpPr>
          <p:nvPr>
            <p:ph type="pic" sz="quarter" idx="26" hasCustomPrompt="1"/>
          </p:nvPr>
        </p:nvSpPr>
        <p:spPr>
          <a:xfrm>
            <a:off x="258417" y="1110827"/>
            <a:ext cx="1778400" cy="19512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6" name="Picture Placeholder 4"/>
          <p:cNvSpPr>
            <a:spLocks noGrp="1"/>
          </p:cNvSpPr>
          <p:nvPr>
            <p:ph type="pic" sz="quarter" idx="31" hasCustomPrompt="1"/>
          </p:nvPr>
        </p:nvSpPr>
        <p:spPr>
          <a:xfrm>
            <a:off x="4824261" y="1110827"/>
            <a:ext cx="1778400" cy="19512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7" name="Picture Placeholder 4"/>
          <p:cNvSpPr>
            <a:spLocks noGrp="1"/>
          </p:cNvSpPr>
          <p:nvPr>
            <p:ph type="pic" sz="quarter" idx="32" hasCustomPrompt="1"/>
          </p:nvPr>
        </p:nvSpPr>
        <p:spPr>
          <a:xfrm>
            <a:off x="2541339" y="1110827"/>
            <a:ext cx="1778400" cy="1951200"/>
          </a:xfr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84911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6" grpId="0" animBg="1"/>
      <p:bldP spid="17"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046">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257880" y="2040537"/>
            <a:ext cx="3277800" cy="222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7" hasCustomPrompt="1"/>
          </p:nvPr>
        </p:nvSpPr>
        <p:spPr>
          <a:xfrm>
            <a:off x="5607783" y="2040537"/>
            <a:ext cx="3277800" cy="222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33254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047">
    <p:spTree>
      <p:nvGrpSpPr>
        <p:cNvPr id="1" name=""/>
        <p:cNvGrpSpPr/>
        <p:nvPr/>
      </p:nvGrpSpPr>
      <p:grpSpPr>
        <a:xfrm>
          <a:off x="0" y="0"/>
          <a:ext cx="0" cy="0"/>
          <a:chOff x="0" y="0"/>
          <a:chExt cx="0" cy="0"/>
        </a:xfrm>
      </p:grpSpPr>
      <p:sp>
        <p:nvSpPr>
          <p:cNvPr id="7" name="Picture Placeholder 4"/>
          <p:cNvSpPr>
            <a:spLocks noGrp="1"/>
          </p:cNvSpPr>
          <p:nvPr>
            <p:ph type="pic" sz="quarter" idx="26" hasCustomPrompt="1"/>
          </p:nvPr>
        </p:nvSpPr>
        <p:spPr>
          <a:xfrm>
            <a:off x="355599" y="2000425"/>
            <a:ext cx="2685600" cy="2128800"/>
          </a:xfrm>
          <a:ln w="57150">
            <a:solidFill>
              <a:schemeClr val="tx2">
                <a:lumMod val="90000"/>
                <a:lumOff val="10000"/>
              </a:schemeClr>
            </a:solidFill>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29" hasCustomPrompt="1"/>
          </p:nvPr>
        </p:nvSpPr>
        <p:spPr>
          <a:xfrm>
            <a:off x="6102801" y="2000425"/>
            <a:ext cx="2685600" cy="2128800"/>
          </a:xfrm>
          <a:ln w="57150">
            <a:solidFill>
              <a:schemeClr val="tx2">
                <a:lumMod val="90000"/>
                <a:lumOff val="10000"/>
              </a:schemeClr>
            </a:solidFill>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4858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48">
    <p:spTree>
      <p:nvGrpSpPr>
        <p:cNvPr id="1" name=""/>
        <p:cNvGrpSpPr/>
        <p:nvPr/>
      </p:nvGrpSpPr>
      <p:grpSpPr>
        <a:xfrm>
          <a:off x="0" y="0"/>
          <a:ext cx="0" cy="0"/>
          <a:chOff x="0" y="0"/>
          <a:chExt cx="0" cy="0"/>
        </a:xfrm>
      </p:grpSpPr>
      <p:sp>
        <p:nvSpPr>
          <p:cNvPr id="10" name="Picture Placeholder 4"/>
          <p:cNvSpPr>
            <a:spLocks noGrp="1"/>
          </p:cNvSpPr>
          <p:nvPr>
            <p:ph type="pic" sz="quarter" idx="28" hasCustomPrompt="1"/>
          </p:nvPr>
        </p:nvSpPr>
        <p:spPr>
          <a:xfrm>
            <a:off x="3455391" y="2099797"/>
            <a:ext cx="2442600" cy="18192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7" hasCustomPrompt="1"/>
          </p:nvPr>
        </p:nvSpPr>
        <p:spPr>
          <a:xfrm>
            <a:off x="6442983" y="2099797"/>
            <a:ext cx="2442600" cy="18192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1585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4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7" name="Picture Placeholder 4"/>
          <p:cNvSpPr>
            <a:spLocks noGrp="1"/>
          </p:cNvSpPr>
          <p:nvPr>
            <p:ph type="pic" sz="quarter" idx="18" hasCustomPrompt="1"/>
          </p:nvPr>
        </p:nvSpPr>
        <p:spPr>
          <a:xfrm>
            <a:off x="3456140" y="0"/>
            <a:ext cx="5429443"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3" name="Picture Placeholder 4"/>
          <p:cNvSpPr>
            <a:spLocks noGrp="1"/>
          </p:cNvSpPr>
          <p:nvPr>
            <p:ph type="pic" sz="quarter" idx="25" hasCustomPrompt="1"/>
          </p:nvPr>
        </p:nvSpPr>
        <p:spPr>
          <a:xfrm>
            <a:off x="6165391" y="3057591"/>
            <a:ext cx="2715036"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4" name="Picture Placeholder 4"/>
          <p:cNvSpPr>
            <a:spLocks noGrp="1"/>
          </p:cNvSpPr>
          <p:nvPr>
            <p:ph type="pic" sz="quarter" idx="26" hasCustomPrompt="1"/>
          </p:nvPr>
        </p:nvSpPr>
        <p:spPr>
          <a:xfrm>
            <a:off x="3456139" y="3062410"/>
            <a:ext cx="2715036" cy="305759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7" name="Picture Placeholder 4"/>
          <p:cNvSpPr>
            <a:spLocks noGrp="1"/>
          </p:cNvSpPr>
          <p:nvPr>
            <p:ph type="pic" sz="quarter" idx="27" hasCustomPrompt="1"/>
          </p:nvPr>
        </p:nvSpPr>
        <p:spPr>
          <a:xfrm>
            <a:off x="258418" y="0"/>
            <a:ext cx="3197861" cy="611999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4463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34" grpId="0"/>
      <p:bldP spid="7"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5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7" name="Picture Placeholder 4"/>
          <p:cNvSpPr>
            <a:spLocks noGrp="1"/>
          </p:cNvSpPr>
          <p:nvPr>
            <p:ph type="pic" sz="quarter" idx="18" hasCustomPrompt="1"/>
          </p:nvPr>
        </p:nvSpPr>
        <p:spPr>
          <a:xfrm>
            <a:off x="258418" y="0"/>
            <a:ext cx="5754365"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8" name="Picture Placeholder 4"/>
          <p:cNvSpPr>
            <a:spLocks noGrp="1"/>
          </p:cNvSpPr>
          <p:nvPr>
            <p:ph type="pic" sz="quarter" idx="27" hasCustomPrompt="1"/>
          </p:nvPr>
        </p:nvSpPr>
        <p:spPr>
          <a:xfrm>
            <a:off x="6012783" y="0"/>
            <a:ext cx="2872800"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4" name="Picture Placeholder 4"/>
          <p:cNvSpPr>
            <a:spLocks noGrp="1"/>
          </p:cNvSpPr>
          <p:nvPr>
            <p:ph type="pic" sz="quarter" idx="28" hasCustomPrompt="1"/>
          </p:nvPr>
        </p:nvSpPr>
        <p:spPr>
          <a:xfrm>
            <a:off x="258417" y="3062410"/>
            <a:ext cx="2872800"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5" name="Picture Placeholder 4"/>
          <p:cNvSpPr>
            <a:spLocks noGrp="1"/>
          </p:cNvSpPr>
          <p:nvPr>
            <p:ph type="pic" sz="quarter" idx="29" hasCustomPrompt="1"/>
          </p:nvPr>
        </p:nvSpPr>
        <p:spPr>
          <a:xfrm>
            <a:off x="3131219" y="3062410"/>
            <a:ext cx="2881563"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6" name="Picture Placeholder 4"/>
          <p:cNvSpPr>
            <a:spLocks noGrp="1"/>
          </p:cNvSpPr>
          <p:nvPr>
            <p:ph type="pic" sz="quarter" idx="30" hasCustomPrompt="1"/>
          </p:nvPr>
        </p:nvSpPr>
        <p:spPr>
          <a:xfrm>
            <a:off x="6012783" y="3062410"/>
            <a:ext cx="2872799"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7587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4" grpId="0"/>
      <p:bldP spid="15" grpId="0"/>
      <p:bldP spid="16"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5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4" name="Picture Placeholder 4"/>
          <p:cNvSpPr>
            <a:spLocks noGrp="1"/>
          </p:cNvSpPr>
          <p:nvPr>
            <p:ph type="pic" sz="quarter" idx="28" hasCustomPrompt="1"/>
          </p:nvPr>
        </p:nvSpPr>
        <p:spPr>
          <a:xfrm>
            <a:off x="258417" y="3062409"/>
            <a:ext cx="2872800" cy="30624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5" name="Picture Placeholder 4"/>
          <p:cNvSpPr>
            <a:spLocks noGrp="1"/>
          </p:cNvSpPr>
          <p:nvPr>
            <p:ph type="pic" sz="quarter" idx="29" hasCustomPrompt="1"/>
          </p:nvPr>
        </p:nvSpPr>
        <p:spPr>
          <a:xfrm>
            <a:off x="3135600" y="3062409"/>
            <a:ext cx="2872800" cy="30624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6" name="Picture Placeholder 4"/>
          <p:cNvSpPr>
            <a:spLocks noGrp="1"/>
          </p:cNvSpPr>
          <p:nvPr>
            <p:ph type="pic" sz="quarter" idx="30" hasCustomPrompt="1"/>
          </p:nvPr>
        </p:nvSpPr>
        <p:spPr>
          <a:xfrm>
            <a:off x="6012782" y="3062409"/>
            <a:ext cx="2872800" cy="30624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9" name="Picture Placeholder 4"/>
          <p:cNvSpPr>
            <a:spLocks noGrp="1"/>
          </p:cNvSpPr>
          <p:nvPr>
            <p:ph type="pic" sz="quarter" idx="31" hasCustomPrompt="1"/>
          </p:nvPr>
        </p:nvSpPr>
        <p:spPr>
          <a:xfrm>
            <a:off x="267182" y="0"/>
            <a:ext cx="2872800" cy="30624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0" name="Picture Placeholder 4"/>
          <p:cNvSpPr>
            <a:spLocks noGrp="1"/>
          </p:cNvSpPr>
          <p:nvPr>
            <p:ph type="pic" sz="quarter" idx="32" hasCustomPrompt="1"/>
          </p:nvPr>
        </p:nvSpPr>
        <p:spPr>
          <a:xfrm>
            <a:off x="3144365" y="0"/>
            <a:ext cx="2872800" cy="30624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1" name="Picture Placeholder 4"/>
          <p:cNvSpPr>
            <a:spLocks noGrp="1"/>
          </p:cNvSpPr>
          <p:nvPr>
            <p:ph type="pic" sz="quarter" idx="33" hasCustomPrompt="1"/>
          </p:nvPr>
        </p:nvSpPr>
        <p:spPr>
          <a:xfrm>
            <a:off x="6021547" y="0"/>
            <a:ext cx="2872800" cy="30624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77474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9" grpId="0"/>
      <p:bldP spid="10" grpId="0"/>
      <p:bldP spid="11"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05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9" name="Picture Placeholder 4"/>
          <p:cNvSpPr>
            <a:spLocks noGrp="1"/>
          </p:cNvSpPr>
          <p:nvPr>
            <p:ph type="pic" sz="quarter" idx="31" hasCustomPrompt="1"/>
          </p:nvPr>
        </p:nvSpPr>
        <p:spPr>
          <a:xfrm>
            <a:off x="267182" y="0"/>
            <a:ext cx="2156400" cy="612481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0" name="Picture Placeholder 4"/>
          <p:cNvSpPr>
            <a:spLocks noGrp="1"/>
          </p:cNvSpPr>
          <p:nvPr>
            <p:ph type="pic" sz="quarter" idx="32" hasCustomPrompt="1"/>
          </p:nvPr>
        </p:nvSpPr>
        <p:spPr>
          <a:xfrm>
            <a:off x="2421182" y="0"/>
            <a:ext cx="2156400" cy="612481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2" name="Picture Placeholder 4"/>
          <p:cNvSpPr>
            <a:spLocks noGrp="1"/>
          </p:cNvSpPr>
          <p:nvPr>
            <p:ph type="pic" sz="quarter" idx="33" hasCustomPrompt="1"/>
          </p:nvPr>
        </p:nvSpPr>
        <p:spPr>
          <a:xfrm>
            <a:off x="4575182" y="0"/>
            <a:ext cx="2156400" cy="612481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3" name="Picture Placeholder 4"/>
          <p:cNvSpPr>
            <a:spLocks noGrp="1"/>
          </p:cNvSpPr>
          <p:nvPr>
            <p:ph type="pic" sz="quarter" idx="34" hasCustomPrompt="1"/>
          </p:nvPr>
        </p:nvSpPr>
        <p:spPr>
          <a:xfrm>
            <a:off x="6729183" y="0"/>
            <a:ext cx="2156400" cy="612481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3553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2" grpId="0"/>
      <p:bldP spid="23"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5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5" name="Picture Placeholder 14"/>
          <p:cNvSpPr>
            <a:spLocks noGrp="1"/>
          </p:cNvSpPr>
          <p:nvPr>
            <p:ph type="pic" sz="quarter" idx="18" hasCustomPrompt="1"/>
          </p:nvPr>
        </p:nvSpPr>
        <p:spPr>
          <a:xfrm>
            <a:off x="3151721" y="0"/>
            <a:ext cx="3457800" cy="2849217"/>
          </a:xfrm>
          <a:custGeom>
            <a:avLst/>
            <a:gdLst>
              <a:gd name="connsiteX0" fmla="*/ 1068300 w 8027765"/>
              <a:gd name="connsiteY0" fmla="*/ 0 h 4273826"/>
              <a:gd name="connsiteX1" fmla="*/ 1090722 w 8027765"/>
              <a:gd name="connsiteY1" fmla="*/ 0 h 4273826"/>
              <a:gd name="connsiteX2" fmla="*/ 5688000 w 8027765"/>
              <a:gd name="connsiteY2" fmla="*/ 0 h 4273826"/>
              <a:gd name="connsiteX3" fmla="*/ 8027765 w 8027765"/>
              <a:gd name="connsiteY3" fmla="*/ 0 h 4273826"/>
              <a:gd name="connsiteX4" fmla="*/ 8027765 w 8027765"/>
              <a:gd name="connsiteY4" fmla="*/ 4273826 h 4273826"/>
              <a:gd name="connsiteX5" fmla="*/ 1090722 w 8027765"/>
              <a:gd name="connsiteY5" fmla="*/ 4273826 h 4273826"/>
              <a:gd name="connsiteX6" fmla="*/ 1090722 w 8027765"/>
              <a:gd name="connsiteY6" fmla="*/ 4273200 h 4273826"/>
              <a:gd name="connsiteX7" fmla="*/ 0 w 8027765"/>
              <a:gd name="connsiteY7" fmla="*/ 4273200 h 42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7765" h="4273826">
                <a:moveTo>
                  <a:pt x="1068300" y="0"/>
                </a:moveTo>
                <a:lnTo>
                  <a:pt x="1090722" y="0"/>
                </a:lnTo>
                <a:lnTo>
                  <a:pt x="5688000" y="0"/>
                </a:lnTo>
                <a:lnTo>
                  <a:pt x="8027765" y="0"/>
                </a:lnTo>
                <a:lnTo>
                  <a:pt x="8027765" y="4273826"/>
                </a:lnTo>
                <a:lnTo>
                  <a:pt x="1090722" y="4273826"/>
                </a:lnTo>
                <a:lnTo>
                  <a:pt x="1090722" y="4273200"/>
                </a:lnTo>
                <a:lnTo>
                  <a:pt x="0" y="4273200"/>
                </a:ln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4" name="Picture Placeholder 4"/>
          <p:cNvSpPr>
            <a:spLocks noGrp="1"/>
          </p:cNvSpPr>
          <p:nvPr>
            <p:ph type="pic" sz="quarter" idx="27" hasCustomPrompt="1"/>
          </p:nvPr>
        </p:nvSpPr>
        <p:spPr>
          <a:xfrm>
            <a:off x="6609522" y="0"/>
            <a:ext cx="2534479" cy="28488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67692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95351-CF99-4126-8379-26A31B88386F}" type="datetime1">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35991650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5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27" hasCustomPrompt="1"/>
          </p:nvPr>
        </p:nvSpPr>
        <p:spPr>
          <a:xfrm>
            <a:off x="0" y="0"/>
            <a:ext cx="2534479" cy="28488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9" name="Picture Placeholder 8"/>
          <p:cNvSpPr>
            <a:spLocks noGrp="1"/>
          </p:cNvSpPr>
          <p:nvPr>
            <p:ph type="pic" sz="quarter" idx="28" hasCustomPrompt="1"/>
          </p:nvPr>
        </p:nvSpPr>
        <p:spPr>
          <a:xfrm>
            <a:off x="2534479" y="0"/>
            <a:ext cx="3457800" cy="2848800"/>
          </a:xfrm>
          <a:custGeom>
            <a:avLst/>
            <a:gdLst>
              <a:gd name="connsiteX0" fmla="*/ 0 w 7603435"/>
              <a:gd name="connsiteY0" fmla="*/ 0 h 4273200"/>
              <a:gd name="connsiteX1" fmla="*/ 3602778 w 7603435"/>
              <a:gd name="connsiteY1" fmla="*/ 0 h 4273200"/>
              <a:gd name="connsiteX2" fmla="*/ 5068957 w 7603435"/>
              <a:gd name="connsiteY2" fmla="*/ 0 h 4273200"/>
              <a:gd name="connsiteX3" fmla="*/ 6535135 w 7603435"/>
              <a:gd name="connsiteY3" fmla="*/ 0 h 4273200"/>
              <a:gd name="connsiteX4" fmla="*/ 7603435 w 7603435"/>
              <a:gd name="connsiteY4" fmla="*/ 4273200 h 4273200"/>
              <a:gd name="connsiteX5" fmla="*/ 5068957 w 7603435"/>
              <a:gd name="connsiteY5" fmla="*/ 4273200 h 4273200"/>
              <a:gd name="connsiteX6" fmla="*/ 2534478 w 7603435"/>
              <a:gd name="connsiteY6" fmla="*/ 4273200 h 4273200"/>
              <a:gd name="connsiteX7" fmla="*/ 0 w 7603435"/>
              <a:gd name="connsiteY7" fmla="*/ 4273200 h 42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3435" h="4273200">
                <a:moveTo>
                  <a:pt x="0" y="0"/>
                </a:moveTo>
                <a:lnTo>
                  <a:pt x="3602778" y="0"/>
                </a:lnTo>
                <a:lnTo>
                  <a:pt x="5068957" y="0"/>
                </a:lnTo>
                <a:lnTo>
                  <a:pt x="6535135" y="0"/>
                </a:lnTo>
                <a:lnTo>
                  <a:pt x="7603435" y="4273200"/>
                </a:lnTo>
                <a:lnTo>
                  <a:pt x="5068957" y="4273200"/>
                </a:lnTo>
                <a:lnTo>
                  <a:pt x="2534478" y="4273200"/>
                </a:lnTo>
                <a:lnTo>
                  <a:pt x="0" y="4273200"/>
                </a:lnTo>
                <a:close/>
              </a:path>
            </a:pathLst>
          </a:custGeom>
        </p:spPr>
        <p:txBody>
          <a:bodyPr wrap="square">
            <a:no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40389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055">
    <p:spTree>
      <p:nvGrpSpPr>
        <p:cNvPr id="1" name=""/>
        <p:cNvGrpSpPr/>
        <p:nvPr/>
      </p:nvGrpSpPr>
      <p:grpSpPr>
        <a:xfrm>
          <a:off x="0" y="0"/>
          <a:ext cx="0" cy="0"/>
          <a:chOff x="0" y="0"/>
          <a:chExt cx="0" cy="0"/>
        </a:xfrm>
      </p:grpSpPr>
      <p:sp>
        <p:nvSpPr>
          <p:cNvPr id="17" name="Picture Placeholder 4"/>
          <p:cNvSpPr>
            <a:spLocks noGrp="1"/>
          </p:cNvSpPr>
          <p:nvPr>
            <p:ph type="pic" sz="quarter" idx="18" hasCustomPrompt="1"/>
          </p:nvPr>
        </p:nvSpPr>
        <p:spPr>
          <a:xfrm>
            <a:off x="3141000" y="0"/>
            <a:ext cx="6003000" cy="612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0644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05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7" name="Picture Placeholder 4"/>
          <p:cNvSpPr>
            <a:spLocks noGrp="1"/>
          </p:cNvSpPr>
          <p:nvPr>
            <p:ph type="pic" sz="quarter" idx="18" hasCustomPrompt="1"/>
          </p:nvPr>
        </p:nvSpPr>
        <p:spPr>
          <a:xfrm>
            <a:off x="3445200" y="0"/>
            <a:ext cx="5698800"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3" name="Picture Placeholder 4"/>
          <p:cNvSpPr>
            <a:spLocks noGrp="1"/>
          </p:cNvSpPr>
          <p:nvPr>
            <p:ph type="pic" sz="quarter" idx="25" hasCustomPrompt="1"/>
          </p:nvPr>
        </p:nvSpPr>
        <p:spPr>
          <a:xfrm>
            <a:off x="6300000" y="3062408"/>
            <a:ext cx="2844000" cy="305759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4" name="Picture Placeholder 4"/>
          <p:cNvSpPr>
            <a:spLocks noGrp="1"/>
          </p:cNvSpPr>
          <p:nvPr>
            <p:ph type="pic" sz="quarter" idx="26" hasCustomPrompt="1"/>
          </p:nvPr>
        </p:nvSpPr>
        <p:spPr>
          <a:xfrm>
            <a:off x="3456139" y="3062409"/>
            <a:ext cx="2844000" cy="3057591"/>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4497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34"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057">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7" name="Picture Placeholder 4"/>
          <p:cNvSpPr>
            <a:spLocks noGrp="1"/>
          </p:cNvSpPr>
          <p:nvPr>
            <p:ph type="pic" sz="quarter" idx="18" hasCustomPrompt="1"/>
          </p:nvPr>
        </p:nvSpPr>
        <p:spPr>
          <a:xfrm>
            <a:off x="0" y="0"/>
            <a:ext cx="5698800" cy="306240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3" name="Picture Placeholder 4"/>
          <p:cNvSpPr>
            <a:spLocks noGrp="1"/>
          </p:cNvSpPr>
          <p:nvPr>
            <p:ph type="pic" sz="quarter" idx="25" hasCustomPrompt="1"/>
          </p:nvPr>
        </p:nvSpPr>
        <p:spPr>
          <a:xfrm>
            <a:off x="2854800" y="3062408"/>
            <a:ext cx="2844000" cy="305759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4" name="Picture Placeholder 4"/>
          <p:cNvSpPr>
            <a:spLocks noGrp="1"/>
          </p:cNvSpPr>
          <p:nvPr>
            <p:ph type="pic" sz="quarter" idx="26" hasCustomPrompt="1"/>
          </p:nvPr>
        </p:nvSpPr>
        <p:spPr>
          <a:xfrm>
            <a:off x="10939" y="3062409"/>
            <a:ext cx="2844000" cy="305759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97486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34"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58">
    <p:spTree>
      <p:nvGrpSpPr>
        <p:cNvPr id="1" name=""/>
        <p:cNvGrpSpPr/>
        <p:nvPr/>
      </p:nvGrpSpPr>
      <p:grpSpPr>
        <a:xfrm>
          <a:off x="0" y="0"/>
          <a:ext cx="0" cy="0"/>
          <a:chOff x="0" y="0"/>
          <a:chExt cx="0" cy="0"/>
        </a:xfrm>
      </p:grpSpPr>
      <p:sp>
        <p:nvSpPr>
          <p:cNvPr id="18" name="Picture Placeholder 4"/>
          <p:cNvSpPr>
            <a:spLocks noGrp="1"/>
          </p:cNvSpPr>
          <p:nvPr>
            <p:ph type="pic" sz="quarter" idx="19" hasCustomPrompt="1"/>
          </p:nvPr>
        </p:nvSpPr>
        <p:spPr>
          <a:xfrm>
            <a:off x="731520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9" name="Picture Placeholder 4"/>
          <p:cNvSpPr>
            <a:spLocks noGrp="1"/>
          </p:cNvSpPr>
          <p:nvPr>
            <p:ph type="pic" sz="quarter" idx="20" hasCustomPrompt="1"/>
          </p:nvPr>
        </p:nvSpPr>
        <p:spPr>
          <a:xfrm>
            <a:off x="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0" name="Picture Placeholder 4"/>
          <p:cNvSpPr>
            <a:spLocks noGrp="1"/>
          </p:cNvSpPr>
          <p:nvPr>
            <p:ph type="pic" sz="quarter" idx="21" hasCustomPrompt="1"/>
          </p:nvPr>
        </p:nvSpPr>
        <p:spPr>
          <a:xfrm>
            <a:off x="548640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1" name="Picture Placeholder 4"/>
          <p:cNvSpPr>
            <a:spLocks noGrp="1"/>
          </p:cNvSpPr>
          <p:nvPr>
            <p:ph type="pic" sz="quarter" idx="22" hasCustomPrompt="1"/>
          </p:nvPr>
        </p:nvSpPr>
        <p:spPr>
          <a:xfrm>
            <a:off x="365760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2" name="Picture Placeholder 4"/>
          <p:cNvSpPr>
            <a:spLocks noGrp="1"/>
          </p:cNvSpPr>
          <p:nvPr>
            <p:ph type="pic" sz="quarter" idx="23" hasCustomPrompt="1"/>
          </p:nvPr>
        </p:nvSpPr>
        <p:spPr>
          <a:xfrm>
            <a:off x="182880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3" name="Picture Placeholder 4"/>
          <p:cNvSpPr>
            <a:spLocks noGrp="1"/>
          </p:cNvSpPr>
          <p:nvPr>
            <p:ph type="pic" sz="quarter" idx="14" hasCustomPrompt="1"/>
          </p:nvPr>
        </p:nvSpPr>
        <p:spPr>
          <a:xfrm>
            <a:off x="731520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4" name="Picture Placeholder 4"/>
          <p:cNvSpPr>
            <a:spLocks noGrp="1"/>
          </p:cNvSpPr>
          <p:nvPr>
            <p:ph type="pic" sz="quarter" idx="15" hasCustomPrompt="1"/>
          </p:nvPr>
        </p:nvSpPr>
        <p:spPr>
          <a:xfrm>
            <a:off x="548640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6" name="Picture Placeholder 4"/>
          <p:cNvSpPr>
            <a:spLocks noGrp="1"/>
          </p:cNvSpPr>
          <p:nvPr>
            <p:ph type="pic" sz="quarter" idx="17" hasCustomPrompt="1"/>
          </p:nvPr>
        </p:nvSpPr>
        <p:spPr>
          <a:xfrm>
            <a:off x="365760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7" name="Picture Placeholder 4"/>
          <p:cNvSpPr>
            <a:spLocks noGrp="1"/>
          </p:cNvSpPr>
          <p:nvPr>
            <p:ph type="pic" sz="quarter" idx="18" hasCustomPrompt="1"/>
          </p:nvPr>
        </p:nvSpPr>
        <p:spPr>
          <a:xfrm>
            <a:off x="182880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97506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13" grpId="0"/>
      <p:bldP spid="6" grpId="0"/>
      <p:bldP spid="14" grpId="0"/>
      <p:bldP spid="16" grpId="0"/>
      <p:bldP spid="17"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5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2"/>
          <p:cNvSpPr>
            <a:spLocks noGrp="1"/>
          </p:cNvSpPr>
          <p:nvPr>
            <p:ph type="pic" sz="quarter" idx="12" hasCustomPrompt="1"/>
          </p:nvPr>
        </p:nvSpPr>
        <p:spPr>
          <a:xfrm>
            <a:off x="-1" y="1707046"/>
            <a:ext cx="4572000" cy="4080000"/>
          </a:xfrm>
        </p:spPr>
        <p:txBody>
          <a:bodyPr>
            <a:normAutofit/>
          </a:bodyPr>
          <a:lstStyle>
            <a:lvl1pPr marL="0" indent="0" algn="ctr">
              <a:buNone/>
              <a:defRPr sz="1200" baseline="0"/>
            </a:lvl1pPr>
          </a:lstStyle>
          <a:p>
            <a:r>
              <a:rPr lang="en-US" smtClean="0"/>
              <a:t>Picture Placeholder</a:t>
            </a:r>
            <a:endParaRPr lang="id-ID"/>
          </a:p>
        </p:txBody>
      </p:sp>
      <p:sp>
        <p:nvSpPr>
          <p:cNvPr id="14" name="Picture Placeholder 4"/>
          <p:cNvSpPr>
            <a:spLocks noGrp="1"/>
          </p:cNvSpPr>
          <p:nvPr userDrawn="1">
            <p:ph type="pic" sz="quarter" idx="17" hasCustomPrompt="1"/>
          </p:nvPr>
        </p:nvSpPr>
        <p:spPr>
          <a:xfrm>
            <a:off x="4571699" y="1707046"/>
            <a:ext cx="1524600" cy="204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5" name="Picture Placeholder 4"/>
          <p:cNvSpPr>
            <a:spLocks noGrp="1"/>
          </p:cNvSpPr>
          <p:nvPr>
            <p:ph type="pic" sz="quarter" idx="18" hasCustomPrompt="1"/>
          </p:nvPr>
        </p:nvSpPr>
        <p:spPr>
          <a:xfrm>
            <a:off x="6096299" y="1707046"/>
            <a:ext cx="1524600" cy="204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6" name="Picture Placeholder 4"/>
          <p:cNvSpPr>
            <a:spLocks noGrp="1"/>
          </p:cNvSpPr>
          <p:nvPr>
            <p:ph type="pic" sz="quarter" idx="19" hasCustomPrompt="1"/>
          </p:nvPr>
        </p:nvSpPr>
        <p:spPr>
          <a:xfrm>
            <a:off x="7619400" y="1707046"/>
            <a:ext cx="1524600" cy="204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8" name="Picture Placeholder 4"/>
          <p:cNvSpPr>
            <a:spLocks noGrp="1"/>
          </p:cNvSpPr>
          <p:nvPr>
            <p:ph type="pic" sz="quarter" idx="20" hasCustomPrompt="1"/>
          </p:nvPr>
        </p:nvSpPr>
        <p:spPr>
          <a:xfrm>
            <a:off x="4571699" y="3747046"/>
            <a:ext cx="1524600" cy="204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9" name="Picture Placeholder 4"/>
          <p:cNvSpPr>
            <a:spLocks noGrp="1"/>
          </p:cNvSpPr>
          <p:nvPr>
            <p:ph type="pic" sz="quarter" idx="21" hasCustomPrompt="1"/>
          </p:nvPr>
        </p:nvSpPr>
        <p:spPr>
          <a:xfrm>
            <a:off x="6096299" y="3747046"/>
            <a:ext cx="1524600" cy="204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0" name="Picture Placeholder 4"/>
          <p:cNvSpPr>
            <a:spLocks noGrp="1"/>
          </p:cNvSpPr>
          <p:nvPr>
            <p:ph type="pic" sz="quarter" idx="22" hasCustomPrompt="1"/>
          </p:nvPr>
        </p:nvSpPr>
        <p:spPr>
          <a:xfrm>
            <a:off x="7619400" y="3747046"/>
            <a:ext cx="1524600" cy="204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42266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8" grpId="0"/>
      <p:bldP spid="19" grpId="0"/>
      <p:bldP spid="20"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60">
    <p:spTree>
      <p:nvGrpSpPr>
        <p:cNvPr id="1" name=""/>
        <p:cNvGrpSpPr/>
        <p:nvPr/>
      </p:nvGrpSpPr>
      <p:grpSpPr>
        <a:xfrm>
          <a:off x="0" y="0"/>
          <a:ext cx="0" cy="0"/>
          <a:chOff x="0" y="0"/>
          <a:chExt cx="0" cy="0"/>
        </a:xfrm>
      </p:grpSpPr>
      <p:sp>
        <p:nvSpPr>
          <p:cNvPr id="13" name="Picture Placeholder 4"/>
          <p:cNvSpPr>
            <a:spLocks noGrp="1"/>
          </p:cNvSpPr>
          <p:nvPr>
            <p:ph type="pic" sz="quarter" idx="14" hasCustomPrompt="1"/>
          </p:nvPr>
        </p:nvSpPr>
        <p:spPr>
          <a:xfrm>
            <a:off x="7315200" y="1846669"/>
            <a:ext cx="1828800" cy="2136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846669"/>
            <a:ext cx="1828800" cy="2136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4" name="Picture Placeholder 4"/>
          <p:cNvSpPr>
            <a:spLocks noGrp="1"/>
          </p:cNvSpPr>
          <p:nvPr>
            <p:ph type="pic" sz="quarter" idx="15" hasCustomPrompt="1"/>
          </p:nvPr>
        </p:nvSpPr>
        <p:spPr>
          <a:xfrm>
            <a:off x="5486400" y="1846669"/>
            <a:ext cx="1828800" cy="2136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6" name="Picture Placeholder 4"/>
          <p:cNvSpPr>
            <a:spLocks noGrp="1"/>
          </p:cNvSpPr>
          <p:nvPr>
            <p:ph type="pic" sz="quarter" idx="17" hasCustomPrompt="1"/>
          </p:nvPr>
        </p:nvSpPr>
        <p:spPr>
          <a:xfrm>
            <a:off x="3657600" y="1846669"/>
            <a:ext cx="1828800" cy="2136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7" name="Picture Placeholder 4"/>
          <p:cNvSpPr>
            <a:spLocks noGrp="1"/>
          </p:cNvSpPr>
          <p:nvPr>
            <p:ph type="pic" sz="quarter" idx="18" hasCustomPrompt="1"/>
          </p:nvPr>
        </p:nvSpPr>
        <p:spPr>
          <a:xfrm>
            <a:off x="1828800" y="1846669"/>
            <a:ext cx="1828800" cy="2136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45508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4" grpId="0"/>
      <p:bldP spid="16" grpId="0"/>
      <p:bldP spid="17"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61">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1" y="0"/>
            <a:ext cx="2810923" cy="612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6" name="Picture Placeholder 4"/>
          <p:cNvSpPr>
            <a:spLocks noGrp="1"/>
          </p:cNvSpPr>
          <p:nvPr>
            <p:ph type="pic" sz="quarter" idx="17" hasCustomPrompt="1"/>
          </p:nvPr>
        </p:nvSpPr>
        <p:spPr>
          <a:xfrm>
            <a:off x="2810923" y="0"/>
            <a:ext cx="2111400" cy="2100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2" name="Picture Placeholder 4"/>
          <p:cNvSpPr>
            <a:spLocks noGrp="1"/>
          </p:cNvSpPr>
          <p:nvPr>
            <p:ph type="pic" sz="quarter" idx="18" hasCustomPrompt="1"/>
          </p:nvPr>
        </p:nvSpPr>
        <p:spPr>
          <a:xfrm>
            <a:off x="4922323" y="0"/>
            <a:ext cx="2111400" cy="2100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3" name="Picture Placeholder 4"/>
          <p:cNvSpPr>
            <a:spLocks noGrp="1"/>
          </p:cNvSpPr>
          <p:nvPr>
            <p:ph type="pic" sz="quarter" idx="19" hasCustomPrompt="1"/>
          </p:nvPr>
        </p:nvSpPr>
        <p:spPr>
          <a:xfrm>
            <a:off x="7033723" y="0"/>
            <a:ext cx="2111400" cy="2100000"/>
          </a:xfrm>
          <a:ln w="120650">
            <a:no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8660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2" grpId="0"/>
      <p:bldP spid="13"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6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25" name="Picture Placeholder 4"/>
          <p:cNvSpPr>
            <a:spLocks noGrp="1"/>
          </p:cNvSpPr>
          <p:nvPr>
            <p:ph type="pic" sz="quarter" idx="14" hasCustomPrompt="1"/>
          </p:nvPr>
        </p:nvSpPr>
        <p:spPr>
          <a:xfrm>
            <a:off x="7315200" y="1"/>
            <a:ext cx="1828800" cy="39826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6" name="Picture Placeholder 4"/>
          <p:cNvSpPr>
            <a:spLocks noGrp="1"/>
          </p:cNvSpPr>
          <p:nvPr>
            <p:ph type="pic" sz="quarter" idx="13" hasCustomPrompt="1"/>
          </p:nvPr>
        </p:nvSpPr>
        <p:spPr>
          <a:xfrm>
            <a:off x="0" y="1"/>
            <a:ext cx="1828800" cy="39826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7" name="Picture Placeholder 4"/>
          <p:cNvSpPr>
            <a:spLocks noGrp="1"/>
          </p:cNvSpPr>
          <p:nvPr>
            <p:ph type="pic" sz="quarter" idx="15" hasCustomPrompt="1"/>
          </p:nvPr>
        </p:nvSpPr>
        <p:spPr>
          <a:xfrm>
            <a:off x="5486400" y="1"/>
            <a:ext cx="1828800" cy="39826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8" name="Picture Placeholder 4"/>
          <p:cNvSpPr>
            <a:spLocks noGrp="1"/>
          </p:cNvSpPr>
          <p:nvPr>
            <p:ph type="pic" sz="quarter" idx="17" hasCustomPrompt="1"/>
          </p:nvPr>
        </p:nvSpPr>
        <p:spPr>
          <a:xfrm>
            <a:off x="3657600" y="1"/>
            <a:ext cx="1828800" cy="39826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9" name="Picture Placeholder 4"/>
          <p:cNvSpPr>
            <a:spLocks noGrp="1"/>
          </p:cNvSpPr>
          <p:nvPr>
            <p:ph type="pic" sz="quarter" idx="18" hasCustomPrompt="1"/>
          </p:nvPr>
        </p:nvSpPr>
        <p:spPr>
          <a:xfrm>
            <a:off x="1828800" y="1"/>
            <a:ext cx="1828800" cy="39826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5281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63">
    <p:spTree>
      <p:nvGrpSpPr>
        <p:cNvPr id="1" name=""/>
        <p:cNvGrpSpPr/>
        <p:nvPr/>
      </p:nvGrpSpPr>
      <p:grpSpPr>
        <a:xfrm>
          <a:off x="0" y="0"/>
          <a:ext cx="0" cy="0"/>
          <a:chOff x="0" y="0"/>
          <a:chExt cx="0" cy="0"/>
        </a:xfrm>
      </p:grpSpPr>
      <p:sp>
        <p:nvSpPr>
          <p:cNvPr id="13" name="Picture Placeholder 4"/>
          <p:cNvSpPr>
            <a:spLocks noGrp="1"/>
          </p:cNvSpPr>
          <p:nvPr>
            <p:ph type="pic" sz="quarter" idx="14" hasCustomPrompt="1"/>
          </p:nvPr>
        </p:nvSpPr>
        <p:spPr>
          <a:xfrm>
            <a:off x="731520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16" name="Picture Placeholder 4"/>
          <p:cNvSpPr>
            <a:spLocks noGrp="1"/>
          </p:cNvSpPr>
          <p:nvPr>
            <p:ph type="pic" sz="quarter" idx="17" hasCustomPrompt="1"/>
          </p:nvPr>
        </p:nvSpPr>
        <p:spPr>
          <a:xfrm>
            <a:off x="3657600" y="1846669"/>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0" name="Picture Placeholder 4"/>
          <p:cNvSpPr>
            <a:spLocks noGrp="1"/>
          </p:cNvSpPr>
          <p:nvPr>
            <p:ph type="pic" sz="quarter" idx="21" hasCustomPrompt="1"/>
          </p:nvPr>
        </p:nvSpPr>
        <p:spPr>
          <a:xfrm>
            <a:off x="548640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2" name="Picture Placeholder 4"/>
          <p:cNvSpPr>
            <a:spLocks noGrp="1"/>
          </p:cNvSpPr>
          <p:nvPr>
            <p:ph type="pic" sz="quarter" idx="23" hasCustomPrompt="1"/>
          </p:nvPr>
        </p:nvSpPr>
        <p:spPr>
          <a:xfrm>
            <a:off x="182880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13461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6" grpId="0"/>
      <p:bldP spid="20" grpId="0"/>
      <p:bldP spid="2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12BBF-D993-4F4B-8AED-A046D9126054}" type="datetime1">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12258232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6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0" name="Picture Placeholder 4"/>
          <p:cNvSpPr>
            <a:spLocks noGrp="1" noChangeAspect="1"/>
          </p:cNvSpPr>
          <p:nvPr>
            <p:ph type="pic" sz="quarter" idx="15" hasCustomPrompt="1"/>
          </p:nvPr>
        </p:nvSpPr>
        <p:spPr>
          <a:xfrm>
            <a:off x="3851999" y="2236440"/>
            <a:ext cx="1440000" cy="1440000"/>
          </a:xfrm>
          <a:prstGeom prst="ellipse">
            <a:avLst/>
          </a:prstGeo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r>
              <a:rPr lang="en-US" smtClean="0"/>
              <a:t>Picture Placeholder</a:t>
            </a:r>
            <a:endParaRPr lang="id-ID" smtClean="0"/>
          </a:p>
        </p:txBody>
      </p:sp>
    </p:spTree>
    <p:extLst>
      <p:ext uri="{BB962C8B-B14F-4D97-AF65-F5344CB8AC3E}">
        <p14:creationId xmlns:p14="http://schemas.microsoft.com/office/powerpoint/2010/main" val="30926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6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10" name="Picture Placeholder 4"/>
          <p:cNvSpPr>
            <a:spLocks noGrp="1" noChangeAspect="1"/>
          </p:cNvSpPr>
          <p:nvPr>
            <p:ph type="pic" sz="quarter" idx="15" hasCustomPrompt="1"/>
          </p:nvPr>
        </p:nvSpPr>
        <p:spPr>
          <a:xfrm>
            <a:off x="4430851" y="2289837"/>
            <a:ext cx="1161600" cy="1161449"/>
          </a:xfrm>
          <a:prstGeom prst="ellipse">
            <a:avLst/>
          </a:prstGeo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r>
              <a:rPr lang="en-US" smtClean="0"/>
              <a:t>Picture Placeholder</a:t>
            </a:r>
            <a:endParaRPr lang="id-ID" smtClean="0"/>
          </a:p>
        </p:txBody>
      </p:sp>
      <p:sp>
        <p:nvSpPr>
          <p:cNvPr id="11" name="Picture Placeholder 4"/>
          <p:cNvSpPr>
            <a:spLocks noGrp="1" noChangeAspect="1"/>
          </p:cNvSpPr>
          <p:nvPr>
            <p:ph type="pic" sz="quarter" idx="16" hasCustomPrompt="1"/>
          </p:nvPr>
        </p:nvSpPr>
        <p:spPr>
          <a:xfrm>
            <a:off x="3831191" y="4336339"/>
            <a:ext cx="1161600" cy="1161449"/>
          </a:xfrm>
          <a:prstGeom prst="ellipse">
            <a:avLst/>
          </a:prstGeom>
          <a:ln w="120650">
            <a:solidFill>
              <a:schemeClr val="bg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r>
              <a:rPr lang="en-US" smtClean="0"/>
              <a:t>Picture Placeholder</a:t>
            </a:r>
            <a:endParaRPr lang="id-ID" smtClean="0"/>
          </a:p>
        </p:txBody>
      </p:sp>
    </p:spTree>
    <p:extLst>
      <p:ext uri="{BB962C8B-B14F-4D97-AF65-F5344CB8AC3E}">
        <p14:creationId xmlns:p14="http://schemas.microsoft.com/office/powerpoint/2010/main" val="110693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66">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258418" y="1847553"/>
            <a:ext cx="2049354" cy="276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43" name="Picture Placeholder 4"/>
          <p:cNvSpPr>
            <a:spLocks noGrp="1"/>
          </p:cNvSpPr>
          <p:nvPr>
            <p:ph type="pic" sz="quarter" idx="14" hasCustomPrompt="1"/>
          </p:nvPr>
        </p:nvSpPr>
        <p:spPr>
          <a:xfrm>
            <a:off x="6836229" y="1847553"/>
            <a:ext cx="2049354" cy="276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44" name="Picture Placeholder 4"/>
          <p:cNvSpPr>
            <a:spLocks noGrp="1"/>
          </p:cNvSpPr>
          <p:nvPr>
            <p:ph type="pic" sz="quarter" idx="15" hasCustomPrompt="1"/>
          </p:nvPr>
        </p:nvSpPr>
        <p:spPr>
          <a:xfrm>
            <a:off x="2451022" y="1847553"/>
            <a:ext cx="2049354" cy="276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45" name="Picture Placeholder 4"/>
          <p:cNvSpPr>
            <a:spLocks noGrp="1"/>
          </p:cNvSpPr>
          <p:nvPr>
            <p:ph type="pic" sz="quarter" idx="16" hasCustomPrompt="1"/>
          </p:nvPr>
        </p:nvSpPr>
        <p:spPr>
          <a:xfrm>
            <a:off x="4643625" y="1847553"/>
            <a:ext cx="2049354" cy="2760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417964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P spid="44" grpId="0"/>
      <p:bldP spid="45"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67">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28" name="Picture Placeholder 4"/>
          <p:cNvSpPr>
            <a:spLocks noGrp="1"/>
          </p:cNvSpPr>
          <p:nvPr>
            <p:ph type="pic" sz="quarter" idx="21" hasCustomPrompt="1"/>
          </p:nvPr>
        </p:nvSpPr>
        <p:spPr>
          <a:xfrm>
            <a:off x="2614744"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9" name="Picture Placeholder 4"/>
          <p:cNvSpPr>
            <a:spLocks noGrp="1"/>
          </p:cNvSpPr>
          <p:nvPr>
            <p:ph type="pic" sz="quarter" idx="23" hasCustomPrompt="1"/>
          </p:nvPr>
        </p:nvSpPr>
        <p:spPr>
          <a:xfrm>
            <a:off x="4673950" y="398058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0" name="Picture Placeholder 4"/>
          <p:cNvSpPr>
            <a:spLocks noGrp="1"/>
          </p:cNvSpPr>
          <p:nvPr>
            <p:ph type="pic" sz="quarter" idx="24" hasCustomPrompt="1"/>
          </p:nvPr>
        </p:nvSpPr>
        <p:spPr>
          <a:xfrm>
            <a:off x="2614743" y="-593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31" name="Picture Placeholder 4"/>
          <p:cNvSpPr>
            <a:spLocks noGrp="1"/>
          </p:cNvSpPr>
          <p:nvPr>
            <p:ph type="pic" sz="quarter" idx="25" hasCustomPrompt="1"/>
          </p:nvPr>
        </p:nvSpPr>
        <p:spPr>
          <a:xfrm>
            <a:off x="4673950" y="-5933"/>
            <a:ext cx="1828800" cy="2136000"/>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14018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68">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5" name="Picture Placeholder 4"/>
          <p:cNvSpPr>
            <a:spLocks noGrp="1" noChangeAspect="1"/>
          </p:cNvSpPr>
          <p:nvPr>
            <p:ph type="pic" sz="quarter" idx="12" hasCustomPrompt="1"/>
          </p:nvPr>
        </p:nvSpPr>
        <p:spPr>
          <a:xfrm>
            <a:off x="258417" y="2236440"/>
            <a:ext cx="1440000" cy="1440000"/>
          </a:xfrm>
          <a:prstGeom prst="ellipse">
            <a:avLst/>
          </a:prstGeom>
          <a:ln w="120650">
            <a:solidFill>
              <a:schemeClr val="accent1"/>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4" name="Picture Placeholder 4"/>
          <p:cNvSpPr>
            <a:spLocks noGrp="1" noChangeAspect="1"/>
          </p:cNvSpPr>
          <p:nvPr>
            <p:ph type="pic" sz="quarter" idx="13" hasCustomPrompt="1"/>
          </p:nvPr>
        </p:nvSpPr>
        <p:spPr>
          <a:xfrm>
            <a:off x="7445583" y="2236440"/>
            <a:ext cx="1440000" cy="1440000"/>
          </a:xfrm>
          <a:prstGeom prst="ellipse">
            <a:avLst/>
          </a:prstGeom>
          <a:ln w="120650">
            <a:solidFill>
              <a:schemeClr val="accent5"/>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5" name="Picture Placeholder 4"/>
          <p:cNvSpPr>
            <a:spLocks noGrp="1" noChangeAspect="1"/>
          </p:cNvSpPr>
          <p:nvPr>
            <p:ph type="pic" sz="quarter" idx="14" hasCustomPrompt="1"/>
          </p:nvPr>
        </p:nvSpPr>
        <p:spPr>
          <a:xfrm>
            <a:off x="2055209" y="4148387"/>
            <a:ext cx="1440000" cy="1440000"/>
          </a:xfrm>
          <a:prstGeom prst="ellipse">
            <a:avLst/>
          </a:prstGeom>
          <a:ln w="120650">
            <a:solidFill>
              <a:schemeClr val="accent3"/>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6" name="Picture Placeholder 4"/>
          <p:cNvSpPr>
            <a:spLocks noGrp="1" noChangeAspect="1"/>
          </p:cNvSpPr>
          <p:nvPr>
            <p:ph type="pic" sz="quarter" idx="15" hasCustomPrompt="1"/>
          </p:nvPr>
        </p:nvSpPr>
        <p:spPr>
          <a:xfrm>
            <a:off x="3851999" y="2236440"/>
            <a:ext cx="1440000" cy="1440000"/>
          </a:xfrm>
          <a:prstGeom prst="ellipse">
            <a:avLst/>
          </a:prstGeom>
          <a:ln w="120650">
            <a:solidFill>
              <a:schemeClr val="accent2"/>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
        <p:nvSpPr>
          <p:cNvPr id="27" name="Picture Placeholder 4"/>
          <p:cNvSpPr>
            <a:spLocks noGrp="1" noChangeAspect="1"/>
          </p:cNvSpPr>
          <p:nvPr>
            <p:ph type="pic" sz="quarter" idx="16" hasCustomPrompt="1"/>
          </p:nvPr>
        </p:nvSpPr>
        <p:spPr>
          <a:xfrm>
            <a:off x="5648791" y="4148387"/>
            <a:ext cx="1440000" cy="1440000"/>
          </a:xfrm>
          <a:prstGeom prst="ellipse">
            <a:avLst/>
          </a:prstGeom>
          <a:ln w="120650">
            <a:solidFill>
              <a:schemeClr val="accent4"/>
            </a:solidFill>
            <a:miter lim="800000"/>
          </a:ln>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43188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5" grpId="0" animBg="1"/>
      <p:bldP spid="26" grpId="0" animBg="1"/>
      <p:bldP spid="27"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6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3250096" y="1707046"/>
            <a:ext cx="2643809" cy="2502112"/>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70730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7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
            <a:ext cx="9144000" cy="3907686"/>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2132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7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
            <a:ext cx="9144000" cy="31672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92813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72">
    <p:spTree>
      <p:nvGrpSpPr>
        <p:cNvPr id="1" name=""/>
        <p:cNvGrpSpPr/>
        <p:nvPr/>
      </p:nvGrpSpPr>
      <p:grpSpPr>
        <a:xfrm>
          <a:off x="0" y="0"/>
          <a:ext cx="0" cy="0"/>
          <a:chOff x="0" y="0"/>
          <a:chExt cx="0" cy="0"/>
        </a:xfrm>
      </p:grpSpPr>
      <p:sp>
        <p:nvSpPr>
          <p:cNvPr id="7" name="Picture Placeholder 2"/>
          <p:cNvSpPr>
            <a:spLocks noGrp="1"/>
          </p:cNvSpPr>
          <p:nvPr>
            <p:ph type="pic" sz="quarter" idx="14" hasCustomPrompt="1"/>
          </p:nvPr>
        </p:nvSpPr>
        <p:spPr>
          <a:xfrm>
            <a:off x="507483" y="1992356"/>
            <a:ext cx="1879455" cy="2498050"/>
          </a:xfrm>
        </p:spPr>
        <p:txBody>
          <a:bodyPr>
            <a:normAutofit/>
          </a:bodyPr>
          <a:lstStyle>
            <a:lvl1pPr marL="0" indent="0" algn="ctr">
              <a:buNone/>
              <a:defRPr sz="1200" baseline="0"/>
            </a:lvl1pPr>
          </a:lstStyle>
          <a:p>
            <a:r>
              <a:rPr lang="en-US" smtClean="0"/>
              <a:t>Picture Placeholder</a:t>
            </a:r>
            <a:endParaRPr lang="id-ID"/>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
            <a:ext cx="9144000" cy="31672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136256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073">
    <p:spTree>
      <p:nvGrpSpPr>
        <p:cNvPr id="1" name=""/>
        <p:cNvGrpSpPr/>
        <p:nvPr/>
      </p:nvGrpSpPr>
      <p:grpSpPr>
        <a:xfrm>
          <a:off x="0" y="0"/>
          <a:ext cx="0" cy="0"/>
          <a:chOff x="0" y="0"/>
          <a:chExt cx="0" cy="0"/>
        </a:xfrm>
      </p:grpSpPr>
      <p:sp>
        <p:nvSpPr>
          <p:cNvPr id="7" name="Picture Placeholder 2"/>
          <p:cNvSpPr>
            <a:spLocks noGrp="1"/>
          </p:cNvSpPr>
          <p:nvPr>
            <p:ph type="pic" sz="quarter" idx="14" hasCustomPrompt="1"/>
          </p:nvPr>
        </p:nvSpPr>
        <p:spPr>
          <a:xfrm>
            <a:off x="581025" y="2387601"/>
            <a:ext cx="2095203" cy="1308100"/>
          </a:xfrm>
        </p:spPr>
        <p:txBody>
          <a:bodyPr>
            <a:normAutofit/>
          </a:bodyPr>
          <a:lstStyle>
            <a:lvl1pPr marL="0" indent="0" algn="ctr">
              <a:buNone/>
              <a:defRPr sz="1200" baseline="0"/>
            </a:lvl1pPr>
          </a:lstStyle>
          <a:p>
            <a:r>
              <a:rPr lang="en-US" smtClean="0"/>
              <a:t>Picture Placeholder</a:t>
            </a:r>
            <a:endParaRPr lang="id-ID"/>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
            <a:ext cx="9144000" cy="31672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352997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0967B-9F20-4B84-B59C-A6B86DFE42E8}" type="datetime1">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A988-60F5-4112-8A85-9CAED41F4AC7}" type="slidenum">
              <a:rPr lang="en-US" smtClean="0"/>
              <a:t>‹#›</a:t>
            </a:fld>
            <a:endParaRPr lang="en-US"/>
          </a:p>
        </p:txBody>
      </p:sp>
    </p:spTree>
    <p:extLst>
      <p:ext uri="{BB962C8B-B14F-4D97-AF65-F5344CB8AC3E}">
        <p14:creationId xmlns:p14="http://schemas.microsoft.com/office/powerpoint/2010/main" val="17255157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074">
    <p:spTree>
      <p:nvGrpSpPr>
        <p:cNvPr id="1" name=""/>
        <p:cNvGrpSpPr/>
        <p:nvPr/>
      </p:nvGrpSpPr>
      <p:grpSpPr>
        <a:xfrm>
          <a:off x="0" y="0"/>
          <a:ext cx="0" cy="0"/>
          <a:chOff x="0" y="0"/>
          <a:chExt cx="0" cy="0"/>
        </a:xfrm>
      </p:grpSpPr>
      <p:sp>
        <p:nvSpPr>
          <p:cNvPr id="7" name="Picture Placeholder 2"/>
          <p:cNvSpPr>
            <a:spLocks noGrp="1"/>
          </p:cNvSpPr>
          <p:nvPr>
            <p:ph type="pic" sz="quarter" idx="14" hasCustomPrompt="1"/>
          </p:nvPr>
        </p:nvSpPr>
        <p:spPr>
          <a:xfrm>
            <a:off x="405882" y="2131296"/>
            <a:ext cx="1465262" cy="2600325"/>
          </a:xfrm>
        </p:spPr>
        <p:txBody>
          <a:bodyPr>
            <a:normAutofit/>
          </a:bodyPr>
          <a:lstStyle>
            <a:lvl1pPr marL="0" indent="0" algn="ctr">
              <a:buNone/>
              <a:defRPr sz="1200" baseline="0"/>
            </a:lvl1pPr>
          </a:lstStyle>
          <a:p>
            <a:r>
              <a:rPr lang="en-US" smtClean="0"/>
              <a:t>Picture Placeholder</a:t>
            </a:r>
            <a:endParaRPr lang="id-ID"/>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
            <a:ext cx="9144000" cy="31672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4768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075">
    <p:spTree>
      <p:nvGrpSpPr>
        <p:cNvPr id="1" name=""/>
        <p:cNvGrpSpPr/>
        <p:nvPr/>
      </p:nvGrpSpPr>
      <p:grpSpPr>
        <a:xfrm>
          <a:off x="0" y="0"/>
          <a:ext cx="0" cy="0"/>
          <a:chOff x="0" y="0"/>
          <a:chExt cx="0" cy="0"/>
        </a:xfrm>
      </p:grpSpPr>
      <p:sp>
        <p:nvSpPr>
          <p:cNvPr id="7" name="Picture Placeholder 2"/>
          <p:cNvSpPr>
            <a:spLocks noGrp="1"/>
          </p:cNvSpPr>
          <p:nvPr>
            <p:ph type="pic" sz="quarter" idx="14" hasCustomPrompt="1"/>
          </p:nvPr>
        </p:nvSpPr>
        <p:spPr>
          <a:xfrm>
            <a:off x="258417" y="2299855"/>
            <a:ext cx="2717780" cy="1732392"/>
          </a:xfrm>
        </p:spPr>
        <p:txBody>
          <a:bodyPr>
            <a:normAutofit/>
          </a:bodyPr>
          <a:lstStyle>
            <a:lvl1pPr marL="0" indent="0" algn="ctr">
              <a:buNone/>
              <a:defRPr sz="1200" baseline="0"/>
            </a:lvl1pPr>
          </a:lstStyle>
          <a:p>
            <a:r>
              <a:rPr lang="en-US" smtClean="0"/>
              <a:t>Picture Placeholder</a:t>
            </a:r>
            <a:endParaRPr lang="id-ID"/>
          </a:p>
        </p:txBody>
      </p:sp>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6" name="Picture Placeholder 4"/>
          <p:cNvSpPr>
            <a:spLocks noGrp="1"/>
          </p:cNvSpPr>
          <p:nvPr>
            <p:ph type="pic" sz="quarter" idx="13" hasCustomPrompt="1"/>
          </p:nvPr>
        </p:nvSpPr>
        <p:spPr>
          <a:xfrm>
            <a:off x="0" y="1"/>
            <a:ext cx="9144000" cy="3167269"/>
          </a:xfr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r>
              <a:rPr lang="en-US" smtClean="0"/>
              <a:t>Picture Placeholder</a:t>
            </a:r>
            <a:endParaRPr lang="id-ID" smtClean="0"/>
          </a:p>
        </p:txBody>
      </p:sp>
    </p:spTree>
    <p:extLst>
      <p:ext uri="{BB962C8B-B14F-4D97-AF65-F5344CB8AC3E}">
        <p14:creationId xmlns:p14="http://schemas.microsoft.com/office/powerpoint/2010/main" val="224264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76">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5529715" y="0"/>
            <a:ext cx="3600000" cy="6858000"/>
          </a:xfrm>
          <a:prstGeom prst="parallelogram">
            <a:avLst/>
          </a:prstGeom>
        </p:spPr>
        <p:txBody>
          <a:bodyPr>
            <a:normAutofit/>
          </a:bodyPr>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sz="1200" baseline="0"/>
            </a:lvl1pPr>
          </a:lstStyle>
          <a:p>
            <a:r>
              <a:rPr lang="en-US" smtClean="0"/>
              <a:t>Picture Placeholder</a:t>
            </a:r>
            <a:endParaRPr lang="id-ID" smtClean="0"/>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5675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77">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id-ID" smtClean="0">
                <a:solidFill>
                  <a:srgbClr val="263238"/>
                </a:solidFill>
              </a:rPr>
              <a:t>#</a:t>
            </a:r>
            <a:endParaRPr lang="id-ID">
              <a:solidFill>
                <a:srgbClr val="263238"/>
              </a:solidFill>
            </a:endParaRPr>
          </a:p>
        </p:txBody>
      </p:sp>
      <p:sp>
        <p:nvSpPr>
          <p:cNvPr id="4" name="Slide Number Placeholder 3"/>
          <p:cNvSpPr>
            <a:spLocks noGrp="1"/>
          </p:cNvSpPr>
          <p:nvPr>
            <p:ph type="sldNum" sz="quarter" idx="11"/>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8" name="Picture Placeholder 7"/>
          <p:cNvSpPr>
            <a:spLocks noGrp="1"/>
          </p:cNvSpPr>
          <p:nvPr>
            <p:ph type="pic" sz="quarter" idx="12" hasCustomPrompt="1"/>
          </p:nvPr>
        </p:nvSpPr>
        <p:spPr>
          <a:xfrm>
            <a:off x="0" y="0"/>
            <a:ext cx="3688435" cy="6858000"/>
          </a:xfrm>
          <a:custGeom>
            <a:avLst/>
            <a:gdLst>
              <a:gd name="connsiteX0" fmla="*/ 0 w 7376870"/>
              <a:gd name="connsiteY0" fmla="*/ 0 h 10287000"/>
              <a:gd name="connsiteX1" fmla="*/ 1976870 w 7376870"/>
              <a:gd name="connsiteY1" fmla="*/ 0 h 10287000"/>
              <a:gd name="connsiteX2" fmla="*/ 5544000 w 7376870"/>
              <a:gd name="connsiteY2" fmla="*/ 0 h 10287000"/>
              <a:gd name="connsiteX3" fmla="*/ 7376870 w 7376870"/>
              <a:gd name="connsiteY3" fmla="*/ 0 h 10287000"/>
              <a:gd name="connsiteX4" fmla="*/ 5576870 w 7376870"/>
              <a:gd name="connsiteY4" fmla="*/ 10287000 h 10287000"/>
              <a:gd name="connsiteX5" fmla="*/ 5544000 w 7376870"/>
              <a:gd name="connsiteY5" fmla="*/ 10287000 h 10287000"/>
              <a:gd name="connsiteX6" fmla="*/ 176870 w 7376870"/>
              <a:gd name="connsiteY6" fmla="*/ 10287000 h 10287000"/>
              <a:gd name="connsiteX7" fmla="*/ 0 w 7376870"/>
              <a:gd name="connsiteY7"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6870" h="10287000">
                <a:moveTo>
                  <a:pt x="0" y="0"/>
                </a:moveTo>
                <a:lnTo>
                  <a:pt x="1976870" y="0"/>
                </a:lnTo>
                <a:lnTo>
                  <a:pt x="5544000" y="0"/>
                </a:lnTo>
                <a:lnTo>
                  <a:pt x="7376870" y="0"/>
                </a:lnTo>
                <a:lnTo>
                  <a:pt x="5576870" y="10287000"/>
                </a:lnTo>
                <a:lnTo>
                  <a:pt x="5544000" y="10287000"/>
                </a:lnTo>
                <a:lnTo>
                  <a:pt x="176870" y="10287000"/>
                </a:lnTo>
                <a:lnTo>
                  <a:pt x="0" y="10287000"/>
                </a:lnTo>
                <a:close/>
              </a:path>
            </a:pathLst>
          </a:custGeom>
        </p:spPr>
        <p:txBody>
          <a:bodyPr wrap="square">
            <a:no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286201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78">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
        <p:nvSpPr>
          <p:cNvPr id="8" name="Picture Placeholder 7"/>
          <p:cNvSpPr>
            <a:spLocks noGrp="1"/>
          </p:cNvSpPr>
          <p:nvPr>
            <p:ph type="pic" sz="quarter" idx="13" hasCustomPrompt="1"/>
          </p:nvPr>
        </p:nvSpPr>
        <p:spPr>
          <a:xfrm>
            <a:off x="5556708" y="0"/>
            <a:ext cx="3587293" cy="6858000"/>
          </a:xfrm>
          <a:custGeom>
            <a:avLst/>
            <a:gdLst>
              <a:gd name="connsiteX0" fmla="*/ 0 w 7174585"/>
              <a:gd name="connsiteY0" fmla="*/ 0 h 10287000"/>
              <a:gd name="connsiteX1" fmla="*/ 7174585 w 7174585"/>
              <a:gd name="connsiteY1" fmla="*/ 0 h 10287000"/>
              <a:gd name="connsiteX2" fmla="*/ 7174585 w 7174585"/>
              <a:gd name="connsiteY2" fmla="*/ 10287000 h 10287000"/>
              <a:gd name="connsiteX3" fmla="*/ 1800000 w 717458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174585" h="10287000">
                <a:moveTo>
                  <a:pt x="0" y="0"/>
                </a:moveTo>
                <a:lnTo>
                  <a:pt x="7174585" y="0"/>
                </a:lnTo>
                <a:lnTo>
                  <a:pt x="7174585" y="10287000"/>
                </a:lnTo>
                <a:lnTo>
                  <a:pt x="1800000" y="10287000"/>
                </a:lnTo>
                <a:close/>
              </a:path>
            </a:pathLst>
          </a:custGeom>
        </p:spPr>
        <p:txBody>
          <a:bodyPr wrap="square">
            <a:noAutofit/>
          </a:bodyPr>
          <a:lstStyle>
            <a:lvl1pPr marL="0" indent="0" algn="ctr">
              <a:buNone/>
              <a:defRPr sz="1200" baseline="0"/>
            </a:lvl1pPr>
          </a:lstStyle>
          <a:p>
            <a:r>
              <a:rPr lang="en-US" smtClean="0"/>
              <a:t>Picture Placeholder</a:t>
            </a:r>
            <a:endParaRPr lang="id-ID"/>
          </a:p>
        </p:txBody>
      </p:sp>
    </p:spTree>
    <p:extLst>
      <p:ext uri="{BB962C8B-B14F-4D97-AF65-F5344CB8AC3E}">
        <p14:creationId xmlns:p14="http://schemas.microsoft.com/office/powerpoint/2010/main" val="384873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079">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1707046"/>
            <a:ext cx="4568400" cy="3443908"/>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36141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080">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1707046"/>
            <a:ext cx="4568400" cy="384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278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081">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1856059"/>
            <a:ext cx="9144000" cy="408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17293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82">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1707046"/>
            <a:ext cx="4568400" cy="408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40415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83">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4572000" y="1707046"/>
            <a:ext cx="4568400" cy="4080000"/>
          </a:xfrm>
        </p:spPr>
        <p:txBody>
          <a:bodyPr>
            <a:normAutofit/>
          </a:bodyPr>
          <a:lstStyle>
            <a:lvl1pPr marL="0" indent="0" algn="ctr">
              <a:buNone/>
              <a:defRPr sz="1200" baseline="0"/>
            </a:lvl1pPr>
          </a:lstStyle>
          <a:p>
            <a:r>
              <a:rPr lang="en-US" smtClean="0"/>
              <a:t>Picture Placeholder</a:t>
            </a:r>
            <a:endParaRPr lang="id-ID"/>
          </a:p>
        </p:txBody>
      </p:sp>
      <p:sp>
        <p:nvSpPr>
          <p:cNvPr id="2" name="Footer Placeholder 1"/>
          <p:cNvSpPr>
            <a:spLocks noGrp="1"/>
          </p:cNvSpPr>
          <p:nvPr>
            <p:ph type="ftr" sz="quarter" idx="11"/>
          </p:nvPr>
        </p:nvSpPr>
        <p:spPr/>
        <p:txBody>
          <a:bodyPr/>
          <a:lstStyle/>
          <a:p>
            <a:r>
              <a:rPr lang="id-ID" smtClean="0">
                <a:solidFill>
                  <a:srgbClr val="263238"/>
                </a:solidFill>
              </a:rPr>
              <a:t>#</a:t>
            </a:r>
            <a:endParaRPr lang="id-ID">
              <a:solidFill>
                <a:srgbClr val="263238"/>
              </a:solidFill>
            </a:endParaRPr>
          </a:p>
        </p:txBody>
      </p:sp>
      <p:sp>
        <p:nvSpPr>
          <p:cNvPr id="3" name="Slide Number Placeholder 2"/>
          <p:cNvSpPr>
            <a:spLocks noGrp="1"/>
          </p:cNvSpPr>
          <p:nvPr>
            <p:ph type="sldNum" sz="quarter" idx="12"/>
          </p:nvPr>
        </p:nvSpPr>
        <p:spPr/>
        <p:txBody>
          <a:bodyPr/>
          <a:lstStyle/>
          <a:p>
            <a:fld id="{C7A278E9-DC27-4F29-BC00-3A1D4988DBD1}" type="slidenum">
              <a:rPr lang="id-ID" smtClean="0">
                <a:solidFill>
                  <a:srgbClr val="263238"/>
                </a:solidFill>
              </a:rPr>
              <a:pPr/>
              <a:t>‹#›</a:t>
            </a:fld>
            <a:endParaRPr lang="id-ID">
              <a:solidFill>
                <a:srgbClr val="263238"/>
              </a:solidFill>
            </a:endParaRPr>
          </a:p>
        </p:txBody>
      </p:sp>
    </p:spTree>
    <p:extLst>
      <p:ext uri="{BB962C8B-B14F-4D97-AF65-F5344CB8AC3E}">
        <p14:creationId xmlns:p14="http://schemas.microsoft.com/office/powerpoint/2010/main" val="295150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2.xml"/><Relationship Id="rId117" Type="http://schemas.openxmlformats.org/officeDocument/2006/relationships/slideLayout" Target="../slideLayouts/slideLayout133.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slideLayout" Target="../slideLayouts/slideLayout100.xml"/><Relationship Id="rId89" Type="http://schemas.openxmlformats.org/officeDocument/2006/relationships/slideLayout" Target="../slideLayouts/slideLayout105.xml"/><Relationship Id="rId112" Type="http://schemas.openxmlformats.org/officeDocument/2006/relationships/slideLayout" Target="../slideLayouts/slideLayout128.xml"/><Relationship Id="rId16" Type="http://schemas.openxmlformats.org/officeDocument/2006/relationships/slideLayout" Target="../slideLayouts/slideLayout32.xml"/><Relationship Id="rId107" Type="http://schemas.openxmlformats.org/officeDocument/2006/relationships/slideLayout" Target="../slideLayouts/slideLayout123.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102" Type="http://schemas.openxmlformats.org/officeDocument/2006/relationships/slideLayout" Target="../slideLayouts/slideLayout118.xml"/><Relationship Id="rId123" Type="http://schemas.openxmlformats.org/officeDocument/2006/relationships/slideLayout" Target="../slideLayouts/slideLayout139.xml"/><Relationship Id="rId5" Type="http://schemas.openxmlformats.org/officeDocument/2006/relationships/slideLayout" Target="../slideLayouts/slideLayout21.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90" Type="http://schemas.openxmlformats.org/officeDocument/2006/relationships/slideLayout" Target="../slideLayouts/slideLayout106.xml"/><Relationship Id="rId95" Type="http://schemas.openxmlformats.org/officeDocument/2006/relationships/slideLayout" Target="../slideLayouts/slideLayout111.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100" Type="http://schemas.openxmlformats.org/officeDocument/2006/relationships/slideLayout" Target="../slideLayouts/slideLayout116.xml"/><Relationship Id="rId105" Type="http://schemas.openxmlformats.org/officeDocument/2006/relationships/slideLayout" Target="../slideLayouts/slideLayout121.xml"/><Relationship Id="rId113" Type="http://schemas.openxmlformats.org/officeDocument/2006/relationships/slideLayout" Target="../slideLayouts/slideLayout129.xml"/><Relationship Id="rId118" Type="http://schemas.openxmlformats.org/officeDocument/2006/relationships/slideLayout" Target="../slideLayouts/slideLayout134.xml"/><Relationship Id="rId126" Type="http://schemas.openxmlformats.org/officeDocument/2006/relationships/theme" Target="../theme/theme2.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93" Type="http://schemas.openxmlformats.org/officeDocument/2006/relationships/slideLayout" Target="../slideLayouts/slideLayout109.xml"/><Relationship Id="rId98" Type="http://schemas.openxmlformats.org/officeDocument/2006/relationships/slideLayout" Target="../slideLayouts/slideLayout114.xml"/><Relationship Id="rId121" Type="http://schemas.openxmlformats.org/officeDocument/2006/relationships/slideLayout" Target="../slideLayouts/slideLayout13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103" Type="http://schemas.openxmlformats.org/officeDocument/2006/relationships/slideLayout" Target="../slideLayouts/slideLayout119.xml"/><Relationship Id="rId108" Type="http://schemas.openxmlformats.org/officeDocument/2006/relationships/slideLayout" Target="../slideLayouts/slideLayout124.xml"/><Relationship Id="rId116" Type="http://schemas.openxmlformats.org/officeDocument/2006/relationships/slideLayout" Target="../slideLayouts/slideLayout132.xml"/><Relationship Id="rId124" Type="http://schemas.openxmlformats.org/officeDocument/2006/relationships/slideLayout" Target="../slideLayouts/slideLayout140.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91" Type="http://schemas.openxmlformats.org/officeDocument/2006/relationships/slideLayout" Target="../slideLayouts/slideLayout107.xml"/><Relationship Id="rId96" Type="http://schemas.openxmlformats.org/officeDocument/2006/relationships/slideLayout" Target="../slideLayouts/slideLayout112.xml"/><Relationship Id="rId111" Type="http://schemas.openxmlformats.org/officeDocument/2006/relationships/slideLayout" Target="../slideLayouts/slideLayout12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6" Type="http://schemas.openxmlformats.org/officeDocument/2006/relationships/slideLayout" Target="../slideLayouts/slideLayout122.xml"/><Relationship Id="rId114" Type="http://schemas.openxmlformats.org/officeDocument/2006/relationships/slideLayout" Target="../slideLayouts/slideLayout130.xml"/><Relationship Id="rId119" Type="http://schemas.openxmlformats.org/officeDocument/2006/relationships/slideLayout" Target="../slideLayouts/slideLayout135.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94" Type="http://schemas.openxmlformats.org/officeDocument/2006/relationships/slideLayout" Target="../slideLayouts/slideLayout110.xml"/><Relationship Id="rId99" Type="http://schemas.openxmlformats.org/officeDocument/2006/relationships/slideLayout" Target="../slideLayouts/slideLayout115.xml"/><Relationship Id="rId101" Type="http://schemas.openxmlformats.org/officeDocument/2006/relationships/slideLayout" Target="../slideLayouts/slideLayout117.xml"/><Relationship Id="rId122" Type="http://schemas.openxmlformats.org/officeDocument/2006/relationships/slideLayout" Target="../slideLayouts/slideLayout138.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109" Type="http://schemas.openxmlformats.org/officeDocument/2006/relationships/slideLayout" Target="../slideLayouts/slideLayout12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97" Type="http://schemas.openxmlformats.org/officeDocument/2006/relationships/slideLayout" Target="../slideLayouts/slideLayout113.xml"/><Relationship Id="rId104" Type="http://schemas.openxmlformats.org/officeDocument/2006/relationships/slideLayout" Target="../slideLayouts/slideLayout120.xml"/><Relationship Id="rId120" Type="http://schemas.openxmlformats.org/officeDocument/2006/relationships/slideLayout" Target="../slideLayouts/slideLayout136.xml"/><Relationship Id="rId125" Type="http://schemas.openxmlformats.org/officeDocument/2006/relationships/slideLayout" Target="../slideLayouts/slideLayout141.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92" Type="http://schemas.openxmlformats.org/officeDocument/2006/relationships/slideLayout" Target="../slideLayouts/slideLayout108.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110" Type="http://schemas.openxmlformats.org/officeDocument/2006/relationships/slideLayout" Target="../slideLayouts/slideLayout126.xml"/><Relationship Id="rId115"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408D-EE8D-44D7-80CB-65E35272CF2E}" type="datetime1">
              <a:rPr lang="en-US" smtClean="0"/>
              <a:t>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8A988-60F5-4112-8A85-9CAED41F4AC7}" type="slidenum">
              <a:rPr lang="en-US" smtClean="0"/>
              <a:t>‹#›</a:t>
            </a:fld>
            <a:endParaRPr lang="en-US"/>
          </a:p>
        </p:txBody>
      </p:sp>
    </p:spTree>
    <p:extLst>
      <p:ext uri="{BB962C8B-B14F-4D97-AF65-F5344CB8AC3E}">
        <p14:creationId xmlns:p14="http://schemas.microsoft.com/office/powerpoint/2010/main" val="246296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6" r:id="rId13"/>
    <p:sldLayoutId id="2147483687" r:id="rId14"/>
    <p:sldLayoutId id="2147483688" r:id="rId15"/>
    <p:sldLayoutId id="2147483689"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418" y="365127"/>
            <a:ext cx="8627165" cy="1325563"/>
          </a:xfrm>
          <a:prstGeom prst="rect">
            <a:avLst/>
          </a:prstGeom>
        </p:spPr>
        <p:txBody>
          <a:bodyPr vert="horz" lIns="60954" tIns="30477" rIns="60954" bIns="3047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418" y="1825626"/>
            <a:ext cx="8627165" cy="2825888"/>
          </a:xfrm>
          <a:prstGeom prst="rect">
            <a:avLst/>
          </a:prstGeom>
        </p:spPr>
        <p:txBody>
          <a:bodyPr vert="horz" lIns="60954" tIns="30477" rIns="60954" bIns="30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58417" y="6316248"/>
            <a:ext cx="3086100" cy="365125"/>
          </a:xfrm>
          <a:prstGeom prst="rect">
            <a:avLst/>
          </a:prstGeom>
        </p:spPr>
        <p:txBody>
          <a:bodyPr vert="horz" lIns="60954" tIns="30477" rIns="60954" bIns="30477" rtlCol="0" anchor="ctr"/>
          <a:lstStyle>
            <a:lvl1pPr algn="l">
              <a:defRPr sz="1200" i="0">
                <a:solidFill>
                  <a:schemeClr val="tx1"/>
                </a:solidFill>
              </a:defRPr>
            </a:lvl1pPr>
          </a:lstStyle>
          <a:p>
            <a:pPr defTabSz="609539"/>
            <a:r>
              <a:rPr lang="id-ID" smtClean="0">
                <a:solidFill>
                  <a:srgbClr val="263238"/>
                </a:solidFill>
              </a:rPr>
              <a:t>#</a:t>
            </a:r>
            <a:endParaRPr lang="id-ID">
              <a:solidFill>
                <a:srgbClr val="263238"/>
              </a:solidFill>
            </a:endParaRPr>
          </a:p>
        </p:txBody>
      </p:sp>
      <p:sp>
        <p:nvSpPr>
          <p:cNvPr id="6" name="Slide Number Placeholder 5"/>
          <p:cNvSpPr>
            <a:spLocks noGrp="1"/>
          </p:cNvSpPr>
          <p:nvPr>
            <p:ph type="sldNum" sz="quarter" idx="4"/>
          </p:nvPr>
        </p:nvSpPr>
        <p:spPr>
          <a:xfrm>
            <a:off x="8401050" y="6316248"/>
            <a:ext cx="484533" cy="365124"/>
          </a:xfrm>
          <a:prstGeom prst="rect">
            <a:avLst/>
          </a:prstGeom>
        </p:spPr>
        <p:txBody>
          <a:bodyPr vert="horz" lIns="60954" tIns="30477" rIns="60954" bIns="30477" rtlCol="0" anchor="ctr"/>
          <a:lstStyle>
            <a:lvl1pPr algn="r">
              <a:defRPr sz="1200">
                <a:solidFill>
                  <a:schemeClr val="tx1"/>
                </a:solidFill>
              </a:defRPr>
            </a:lvl1pPr>
          </a:lstStyle>
          <a:p>
            <a:pPr defTabSz="609539"/>
            <a:fld id="{C7A278E9-DC27-4F29-BC00-3A1D4988DBD1}" type="slidenum">
              <a:rPr lang="id-ID" smtClean="0">
                <a:solidFill>
                  <a:srgbClr val="263238"/>
                </a:solidFill>
              </a:rPr>
              <a:pPr defTabSz="609539"/>
              <a:t>‹#›</a:t>
            </a:fld>
            <a:endParaRPr lang="id-ID">
              <a:solidFill>
                <a:srgbClr val="263238"/>
              </a:solidFill>
            </a:endParaRPr>
          </a:p>
        </p:txBody>
      </p:sp>
    </p:spTree>
    <p:extLst>
      <p:ext uri="{BB962C8B-B14F-4D97-AF65-F5344CB8AC3E}">
        <p14:creationId xmlns:p14="http://schemas.microsoft.com/office/powerpoint/2010/main" val="31933513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3" r:id="rId53"/>
    <p:sldLayoutId id="2147483744" r:id="rId54"/>
    <p:sldLayoutId id="2147483745" r:id="rId55"/>
    <p:sldLayoutId id="2147483746" r:id="rId56"/>
    <p:sldLayoutId id="2147483747" r:id="rId57"/>
    <p:sldLayoutId id="2147483748" r:id="rId58"/>
    <p:sldLayoutId id="2147483749" r:id="rId59"/>
    <p:sldLayoutId id="2147483750" r:id="rId60"/>
    <p:sldLayoutId id="2147483751" r:id="rId61"/>
    <p:sldLayoutId id="2147483752" r:id="rId62"/>
    <p:sldLayoutId id="2147483753" r:id="rId63"/>
    <p:sldLayoutId id="2147483754" r:id="rId64"/>
    <p:sldLayoutId id="2147483755" r:id="rId65"/>
    <p:sldLayoutId id="2147483756" r:id="rId66"/>
    <p:sldLayoutId id="2147483757" r:id="rId67"/>
    <p:sldLayoutId id="2147483758" r:id="rId68"/>
    <p:sldLayoutId id="2147483759" r:id="rId69"/>
    <p:sldLayoutId id="2147483760" r:id="rId70"/>
    <p:sldLayoutId id="2147483761" r:id="rId71"/>
    <p:sldLayoutId id="2147483762" r:id="rId72"/>
    <p:sldLayoutId id="2147483763" r:id="rId73"/>
    <p:sldLayoutId id="2147483764" r:id="rId74"/>
    <p:sldLayoutId id="2147483765" r:id="rId75"/>
    <p:sldLayoutId id="2147483766" r:id="rId76"/>
    <p:sldLayoutId id="2147483767" r:id="rId77"/>
    <p:sldLayoutId id="2147483768" r:id="rId78"/>
    <p:sldLayoutId id="2147483769" r:id="rId79"/>
    <p:sldLayoutId id="2147483770" r:id="rId80"/>
    <p:sldLayoutId id="2147483771" r:id="rId81"/>
    <p:sldLayoutId id="2147483772" r:id="rId82"/>
    <p:sldLayoutId id="2147483773" r:id="rId83"/>
    <p:sldLayoutId id="2147483774" r:id="rId84"/>
    <p:sldLayoutId id="2147483775" r:id="rId85"/>
    <p:sldLayoutId id="2147483776" r:id="rId86"/>
    <p:sldLayoutId id="2147483777" r:id="rId87"/>
    <p:sldLayoutId id="2147483778" r:id="rId88"/>
    <p:sldLayoutId id="2147483779" r:id="rId89"/>
    <p:sldLayoutId id="2147483780" r:id="rId90"/>
    <p:sldLayoutId id="2147483781" r:id="rId91"/>
    <p:sldLayoutId id="2147483782" r:id="rId92"/>
    <p:sldLayoutId id="2147483783" r:id="rId93"/>
    <p:sldLayoutId id="2147483784" r:id="rId94"/>
    <p:sldLayoutId id="2147483785" r:id="rId95"/>
    <p:sldLayoutId id="2147483786" r:id="rId96"/>
    <p:sldLayoutId id="2147483787" r:id="rId97"/>
    <p:sldLayoutId id="2147483788" r:id="rId98"/>
    <p:sldLayoutId id="2147483789" r:id="rId99"/>
    <p:sldLayoutId id="2147483790" r:id="rId100"/>
    <p:sldLayoutId id="2147483791" r:id="rId101"/>
    <p:sldLayoutId id="2147483792" r:id="rId102"/>
    <p:sldLayoutId id="2147483793" r:id="rId103"/>
    <p:sldLayoutId id="2147483794" r:id="rId104"/>
    <p:sldLayoutId id="2147483795" r:id="rId105"/>
    <p:sldLayoutId id="2147483796" r:id="rId106"/>
    <p:sldLayoutId id="2147483797" r:id="rId107"/>
    <p:sldLayoutId id="2147483798" r:id="rId108"/>
    <p:sldLayoutId id="2147483799" r:id="rId109"/>
    <p:sldLayoutId id="2147483800" r:id="rId110"/>
    <p:sldLayoutId id="2147483801" r:id="rId111"/>
    <p:sldLayoutId id="2147483802" r:id="rId112"/>
    <p:sldLayoutId id="2147483803" r:id="rId113"/>
    <p:sldLayoutId id="2147483804" r:id="rId114"/>
    <p:sldLayoutId id="2147483805" r:id="rId115"/>
    <p:sldLayoutId id="2147483806" r:id="rId116"/>
    <p:sldLayoutId id="2147483807" r:id="rId117"/>
    <p:sldLayoutId id="2147483808" r:id="rId118"/>
    <p:sldLayoutId id="2147483809" r:id="rId119"/>
    <p:sldLayoutId id="2147483810" r:id="rId120"/>
    <p:sldLayoutId id="2147483811" r:id="rId121"/>
    <p:sldLayoutId id="2147483812" r:id="rId122"/>
    <p:sldLayoutId id="2147483813" r:id="rId123"/>
    <p:sldLayoutId id="2147483814" r:id="rId124"/>
    <p:sldLayoutId id="2147483815" r:id="rId1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emf"/><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2.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3.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4.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5.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hyperlink" Target="http://www.tanner.org/get-healthy-live-well/about-get-healthy-live-well/health-champions" TargetMode="External"/><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www.countyhealthrankings.org/sites/default/files/state/downloads/CHR2016_GA.pdf" TargetMode="External"/><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12" y="0"/>
            <a:ext cx="9145191"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dirty="0"/>
          </a:p>
        </p:txBody>
      </p:sp>
      <p:pic>
        <p:nvPicPr>
          <p:cNvPr id="42" name="Picture 41"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pic>
        <p:nvPicPr>
          <p:cNvPr id="2" name="Picture 1"/>
          <p:cNvPicPr>
            <a:picLocks noChangeAspect="1"/>
          </p:cNvPicPr>
          <p:nvPr/>
        </p:nvPicPr>
        <p:blipFill>
          <a:blip r:embed="rId4">
            <a:clrChange>
              <a:clrFrom>
                <a:srgbClr val="000000"/>
              </a:clrFrom>
              <a:clrTo>
                <a:srgbClr val="000000">
                  <a:alpha val="0"/>
                </a:srgbClr>
              </a:clrTo>
            </a:clrChange>
          </a:blip>
          <a:stretch>
            <a:fillRect/>
          </a:stretch>
        </p:blipFill>
        <p:spPr>
          <a:xfrm>
            <a:off x="2743062" y="1981519"/>
            <a:ext cx="3637843" cy="20116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Picture 2" descr="ppt template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9538" y="5608638"/>
            <a:ext cx="7042150" cy="1077218"/>
          </a:xfrm>
          <a:prstGeom prst="rect">
            <a:avLst/>
          </a:prstGeom>
          <a:noFill/>
        </p:spPr>
        <p:txBody>
          <a:bodyPr>
            <a:spAutoFit/>
          </a:bodyPr>
          <a:lstStyle/>
          <a:p>
            <a:pPr algn="ctr">
              <a:defRPr/>
            </a:pPr>
            <a:r>
              <a:rPr lang="en-US" sz="3200" b="1" dirty="0" smtClean="0">
                <a:solidFill>
                  <a:srgbClr val="629935"/>
                </a:solidFill>
                <a:latin typeface="+mj-lt"/>
              </a:rPr>
              <a:t>Collaborative Efforts to Reduce Health Inequities in Rural Communities</a:t>
            </a:r>
            <a:endParaRPr lang="en-US" sz="3200" b="1" dirty="0">
              <a:solidFill>
                <a:srgbClr val="629935"/>
              </a:solidFill>
              <a:latin typeface="+mj-lt"/>
            </a:endParaRPr>
          </a:p>
        </p:txBody>
      </p:sp>
      <p:pic>
        <p:nvPicPr>
          <p:cNvPr id="9" name="Picture 3" descr="GHLW-logo_Square_Color.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4800" y="292100"/>
            <a:ext cx="2209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6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0014" y="3100226"/>
            <a:ext cx="3757614" cy="1539155"/>
          </a:xfrm>
          <a:prstGeom prst="rect">
            <a:avLst/>
          </a:prstGeom>
          <a:noFill/>
        </p:spPr>
        <p:txBody>
          <a:bodyPr wrap="square" lIns="91269" tIns="45643" rIns="91269" bIns="45643" rtlCol="0">
            <a:spAutoFit/>
          </a:bodyPr>
          <a:lstStyle/>
          <a:p>
            <a:pPr>
              <a:lnSpc>
                <a:spcPts val="5500"/>
              </a:lnSpc>
            </a:pPr>
            <a:r>
              <a:rPr lang="en-US" sz="4800" dirty="0" smtClean="0">
                <a:latin typeface="Calibri"/>
                <a:cs typeface="Calibri"/>
              </a:rPr>
              <a:t>A TARGETED</a:t>
            </a:r>
          </a:p>
          <a:p>
            <a:pPr>
              <a:lnSpc>
                <a:spcPts val="5500"/>
              </a:lnSpc>
            </a:pPr>
            <a:r>
              <a:rPr lang="en-US" sz="6000" b="1" dirty="0" smtClean="0">
                <a:latin typeface="Calibri"/>
                <a:cs typeface="Calibri"/>
              </a:rPr>
              <a:t>APPROACH</a:t>
            </a:r>
            <a:endParaRPr lang="en-US" sz="4000" b="1" dirty="0">
              <a:latin typeface="Calibri"/>
              <a:cs typeface="Calibri"/>
            </a:endParaRPr>
          </a:p>
        </p:txBody>
      </p:sp>
      <p:pic>
        <p:nvPicPr>
          <p:cNvPr id="21" name="Picture Placeholder 20" descr="GettyImages-513818650.jpg"/>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8001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13" y="194554"/>
            <a:ext cx="8288588" cy="1017800"/>
          </a:xfrm>
          <a:prstGeom prst="rect">
            <a:avLst/>
          </a:prstGeom>
          <a:noFill/>
        </p:spPr>
        <p:txBody>
          <a:bodyPr wrap="square" lIns="91305" tIns="45659" rIns="91305" bIns="45659" rtlCol="0">
            <a:spAutoFit/>
          </a:bodyPr>
          <a:lstStyle/>
          <a:p>
            <a:pPr>
              <a:lnSpc>
                <a:spcPts val="3500"/>
              </a:lnSpc>
            </a:pPr>
            <a:r>
              <a:rPr lang="en-US" dirty="0" smtClean="0"/>
              <a:t>A TARGETED APPROACH:</a:t>
            </a:r>
          </a:p>
          <a:p>
            <a:pPr>
              <a:lnSpc>
                <a:spcPts val="3500"/>
              </a:lnSpc>
            </a:pPr>
            <a:r>
              <a:rPr lang="en-US" sz="3200" b="1" dirty="0" smtClean="0"/>
              <a:t>GET HEALTHY, LIVE WELL</a:t>
            </a:r>
            <a:endParaRPr lang="en-US" sz="3200" b="1" dirty="0"/>
          </a:p>
        </p:txBody>
      </p:sp>
      <p:grpSp>
        <p:nvGrpSpPr>
          <p:cNvPr id="13" name="Group 12"/>
          <p:cNvGrpSpPr>
            <a:grpSpLocks/>
          </p:cNvGrpSpPr>
          <p:nvPr/>
        </p:nvGrpSpPr>
        <p:grpSpPr bwMode="auto">
          <a:xfrm>
            <a:off x="145115" y="2242859"/>
            <a:ext cx="8810627" cy="4431069"/>
            <a:chOff x="154454" y="1155700"/>
            <a:chExt cx="8809690" cy="5108980"/>
          </a:xfrm>
        </p:grpSpPr>
        <p:sp>
          <p:nvSpPr>
            <p:cNvPr id="19" name="Freeform 18"/>
            <p:cNvSpPr/>
            <p:nvPr/>
          </p:nvSpPr>
          <p:spPr>
            <a:xfrm>
              <a:off x="154454" y="1155700"/>
              <a:ext cx="2154008" cy="5108980"/>
            </a:xfrm>
            <a:custGeom>
              <a:avLst/>
              <a:gdLst>
                <a:gd name="connsiteX0" fmla="*/ 0 w 2153958"/>
                <a:gd name="connsiteY0" fmla="*/ 215396 h 5524500"/>
                <a:gd name="connsiteX1" fmla="*/ 215396 w 2153958"/>
                <a:gd name="connsiteY1" fmla="*/ 0 h 5524500"/>
                <a:gd name="connsiteX2" fmla="*/ 1938562 w 2153958"/>
                <a:gd name="connsiteY2" fmla="*/ 0 h 5524500"/>
                <a:gd name="connsiteX3" fmla="*/ 2153958 w 2153958"/>
                <a:gd name="connsiteY3" fmla="*/ 215396 h 5524500"/>
                <a:gd name="connsiteX4" fmla="*/ 2153958 w 2153958"/>
                <a:gd name="connsiteY4" fmla="*/ 5309104 h 5524500"/>
                <a:gd name="connsiteX5" fmla="*/ 1938562 w 2153958"/>
                <a:gd name="connsiteY5" fmla="*/ 5524500 h 5524500"/>
                <a:gd name="connsiteX6" fmla="*/ 215396 w 2153958"/>
                <a:gd name="connsiteY6" fmla="*/ 5524500 h 5524500"/>
                <a:gd name="connsiteX7" fmla="*/ 0 w 2153958"/>
                <a:gd name="connsiteY7" fmla="*/ 5309104 h 5524500"/>
                <a:gd name="connsiteX8" fmla="*/ 0 w 2153958"/>
                <a:gd name="connsiteY8" fmla="*/ 215396 h 552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958" h="5524500">
                  <a:moveTo>
                    <a:pt x="0" y="215396"/>
                  </a:moveTo>
                  <a:cubicBezTo>
                    <a:pt x="0" y="96436"/>
                    <a:pt x="96436" y="0"/>
                    <a:pt x="215396" y="0"/>
                  </a:cubicBezTo>
                  <a:lnTo>
                    <a:pt x="1938562" y="0"/>
                  </a:lnTo>
                  <a:cubicBezTo>
                    <a:pt x="2057522" y="0"/>
                    <a:pt x="2153958" y="96436"/>
                    <a:pt x="2153958" y="215396"/>
                  </a:cubicBezTo>
                  <a:lnTo>
                    <a:pt x="2153958" y="5309104"/>
                  </a:lnTo>
                  <a:cubicBezTo>
                    <a:pt x="2153958" y="5428064"/>
                    <a:pt x="2057522" y="5524500"/>
                    <a:pt x="1938562" y="5524500"/>
                  </a:cubicBezTo>
                  <a:lnTo>
                    <a:pt x="215396" y="5524500"/>
                  </a:lnTo>
                  <a:cubicBezTo>
                    <a:pt x="96436" y="5524500"/>
                    <a:pt x="0" y="5428064"/>
                    <a:pt x="0" y="5309104"/>
                  </a:cubicBezTo>
                  <a:lnTo>
                    <a:pt x="0" y="215396"/>
                  </a:lnTo>
                  <a:close/>
                </a:path>
              </a:pathLst>
            </a:cu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85344" tIns="1143000" rIns="85344" bIns="1190244" spcCol="1270" anchorCtr="1"/>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533400" eaLnBrk="1" hangingPunct="1">
                <a:lnSpc>
                  <a:spcPct val="90000"/>
                </a:lnSpc>
                <a:spcAft>
                  <a:spcPts val="600"/>
                </a:spcAft>
                <a:defRPr/>
              </a:pPr>
              <a:endParaRPr lang="en-US" sz="2400" b="1" kern="1200" dirty="0" smtClean="0">
                <a:cs typeface="Calibri"/>
              </a:endParaRPr>
            </a:p>
            <a:p>
              <a:pPr defTabSz="533400" eaLnBrk="1" hangingPunct="1">
                <a:lnSpc>
                  <a:spcPct val="90000"/>
                </a:lnSpc>
                <a:spcAft>
                  <a:spcPts val="600"/>
                </a:spcAft>
                <a:defRPr/>
              </a:pPr>
              <a:r>
                <a:rPr lang="en-US" sz="2400" b="1" kern="1200" dirty="0" smtClean="0">
                  <a:cs typeface="Calibri"/>
                </a:rPr>
                <a:t>Physical Activity</a:t>
              </a:r>
              <a:endParaRPr lang="en-US" sz="2400" b="1" kern="1200" dirty="0">
                <a:cs typeface="Calibri"/>
              </a:endParaRPr>
            </a:p>
          </p:txBody>
        </p:sp>
        <p:sp>
          <p:nvSpPr>
            <p:cNvPr id="20" name="Freeform 19"/>
            <p:cNvSpPr/>
            <p:nvPr/>
          </p:nvSpPr>
          <p:spPr>
            <a:xfrm>
              <a:off x="2373543" y="1155700"/>
              <a:ext cx="2154008" cy="5108980"/>
            </a:xfrm>
            <a:custGeom>
              <a:avLst/>
              <a:gdLst>
                <a:gd name="connsiteX0" fmla="*/ 0 w 2153958"/>
                <a:gd name="connsiteY0" fmla="*/ 215396 h 5524500"/>
                <a:gd name="connsiteX1" fmla="*/ 215396 w 2153958"/>
                <a:gd name="connsiteY1" fmla="*/ 0 h 5524500"/>
                <a:gd name="connsiteX2" fmla="*/ 1938562 w 2153958"/>
                <a:gd name="connsiteY2" fmla="*/ 0 h 5524500"/>
                <a:gd name="connsiteX3" fmla="*/ 2153958 w 2153958"/>
                <a:gd name="connsiteY3" fmla="*/ 215396 h 5524500"/>
                <a:gd name="connsiteX4" fmla="*/ 2153958 w 2153958"/>
                <a:gd name="connsiteY4" fmla="*/ 5309104 h 5524500"/>
                <a:gd name="connsiteX5" fmla="*/ 1938562 w 2153958"/>
                <a:gd name="connsiteY5" fmla="*/ 5524500 h 5524500"/>
                <a:gd name="connsiteX6" fmla="*/ 215396 w 2153958"/>
                <a:gd name="connsiteY6" fmla="*/ 5524500 h 5524500"/>
                <a:gd name="connsiteX7" fmla="*/ 0 w 2153958"/>
                <a:gd name="connsiteY7" fmla="*/ 5309104 h 5524500"/>
                <a:gd name="connsiteX8" fmla="*/ 0 w 2153958"/>
                <a:gd name="connsiteY8" fmla="*/ 215396 h 552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958" h="5524500">
                  <a:moveTo>
                    <a:pt x="0" y="215396"/>
                  </a:moveTo>
                  <a:cubicBezTo>
                    <a:pt x="0" y="96436"/>
                    <a:pt x="96436" y="0"/>
                    <a:pt x="215396" y="0"/>
                  </a:cubicBezTo>
                  <a:lnTo>
                    <a:pt x="1938562" y="0"/>
                  </a:lnTo>
                  <a:cubicBezTo>
                    <a:pt x="2057522" y="0"/>
                    <a:pt x="2153958" y="96436"/>
                    <a:pt x="2153958" y="215396"/>
                  </a:cubicBezTo>
                  <a:lnTo>
                    <a:pt x="2153958" y="5309104"/>
                  </a:lnTo>
                  <a:cubicBezTo>
                    <a:pt x="2153958" y="5428064"/>
                    <a:pt x="2057522" y="5524500"/>
                    <a:pt x="1938562" y="5524500"/>
                  </a:cubicBezTo>
                  <a:lnTo>
                    <a:pt x="215396" y="5524500"/>
                  </a:lnTo>
                  <a:cubicBezTo>
                    <a:pt x="96436" y="5524500"/>
                    <a:pt x="0" y="5428064"/>
                    <a:pt x="0" y="5309104"/>
                  </a:cubicBezTo>
                  <a:lnTo>
                    <a:pt x="0" y="215396"/>
                  </a:lnTo>
                  <a:close/>
                </a:path>
              </a:pathLst>
            </a:custGeom>
          </p:spPr>
          <p:style>
            <a:lnRef idx="2">
              <a:schemeClr val="lt1">
                <a:hueOff val="0"/>
                <a:satOff val="0"/>
                <a:lumOff val="0"/>
                <a:alphaOff val="0"/>
              </a:schemeClr>
            </a:lnRef>
            <a:fillRef idx="1">
              <a:schemeClr val="accent5">
                <a:hueOff val="1085675"/>
                <a:satOff val="3732"/>
                <a:lumOff val="-17909"/>
                <a:alphaOff val="0"/>
              </a:schemeClr>
            </a:fillRef>
            <a:effectRef idx="0">
              <a:schemeClr val="accent5">
                <a:hueOff val="1085675"/>
                <a:satOff val="3732"/>
                <a:lumOff val="-17909"/>
                <a:alphaOff val="0"/>
              </a:schemeClr>
            </a:effectRef>
            <a:fontRef idx="minor">
              <a:schemeClr val="lt1"/>
            </a:fontRef>
          </p:style>
          <p:txBody>
            <a:bodyPr lIns="85344" tIns="1143000" rIns="85344" bIns="1190244" spcCol="1270" anchorCtr="1"/>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533400" eaLnBrk="1" hangingPunct="1">
                <a:lnSpc>
                  <a:spcPct val="90000"/>
                </a:lnSpc>
                <a:spcAft>
                  <a:spcPts val="600"/>
                </a:spcAft>
                <a:defRPr/>
              </a:pPr>
              <a:endParaRPr lang="en-US" sz="2400" b="1" kern="1200" dirty="0" smtClean="0">
                <a:cs typeface="Calibri"/>
              </a:endParaRPr>
            </a:p>
            <a:p>
              <a:pPr defTabSz="533400" eaLnBrk="1" hangingPunct="1">
                <a:lnSpc>
                  <a:spcPct val="90000"/>
                </a:lnSpc>
                <a:spcAft>
                  <a:spcPts val="600"/>
                </a:spcAft>
                <a:defRPr/>
              </a:pPr>
              <a:r>
                <a:rPr lang="en-US" sz="2400" b="1" kern="1200" dirty="0" smtClean="0">
                  <a:cs typeface="Calibri"/>
                </a:rPr>
                <a:t>Nutrition</a:t>
              </a:r>
              <a:endParaRPr lang="en-US" sz="2400" b="1" kern="1200" dirty="0">
                <a:cs typeface="Calibri"/>
              </a:endParaRPr>
            </a:p>
            <a:p>
              <a:pPr marL="0" lvl="1" defTabSz="533400" eaLnBrk="1" hangingPunct="1">
                <a:lnSpc>
                  <a:spcPct val="90000"/>
                </a:lnSpc>
                <a:spcAft>
                  <a:spcPct val="15000"/>
                </a:spcAft>
                <a:defRPr/>
              </a:pPr>
              <a:endParaRPr lang="en-US" sz="1400" kern="1200" dirty="0">
                <a:ea typeface="ＭＳ Ｐゴシック" pitchFamily="34" charset="-128"/>
                <a:cs typeface="Calibri"/>
              </a:endParaRPr>
            </a:p>
          </p:txBody>
        </p:sp>
        <p:sp>
          <p:nvSpPr>
            <p:cNvPr id="21" name="Freeform 20"/>
            <p:cNvSpPr/>
            <p:nvPr/>
          </p:nvSpPr>
          <p:spPr>
            <a:xfrm>
              <a:off x="4591045" y="1155700"/>
              <a:ext cx="2154009" cy="5108980"/>
            </a:xfrm>
            <a:custGeom>
              <a:avLst/>
              <a:gdLst>
                <a:gd name="connsiteX0" fmla="*/ 0 w 2153958"/>
                <a:gd name="connsiteY0" fmla="*/ 215396 h 5524500"/>
                <a:gd name="connsiteX1" fmla="*/ 215396 w 2153958"/>
                <a:gd name="connsiteY1" fmla="*/ 0 h 5524500"/>
                <a:gd name="connsiteX2" fmla="*/ 1938562 w 2153958"/>
                <a:gd name="connsiteY2" fmla="*/ 0 h 5524500"/>
                <a:gd name="connsiteX3" fmla="*/ 2153958 w 2153958"/>
                <a:gd name="connsiteY3" fmla="*/ 215396 h 5524500"/>
                <a:gd name="connsiteX4" fmla="*/ 2153958 w 2153958"/>
                <a:gd name="connsiteY4" fmla="*/ 5309104 h 5524500"/>
                <a:gd name="connsiteX5" fmla="*/ 1938562 w 2153958"/>
                <a:gd name="connsiteY5" fmla="*/ 5524500 h 5524500"/>
                <a:gd name="connsiteX6" fmla="*/ 215396 w 2153958"/>
                <a:gd name="connsiteY6" fmla="*/ 5524500 h 5524500"/>
                <a:gd name="connsiteX7" fmla="*/ 0 w 2153958"/>
                <a:gd name="connsiteY7" fmla="*/ 5309104 h 5524500"/>
                <a:gd name="connsiteX8" fmla="*/ 0 w 2153958"/>
                <a:gd name="connsiteY8" fmla="*/ 215396 h 552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958" h="5524500">
                  <a:moveTo>
                    <a:pt x="0" y="215396"/>
                  </a:moveTo>
                  <a:cubicBezTo>
                    <a:pt x="0" y="96436"/>
                    <a:pt x="96436" y="0"/>
                    <a:pt x="215396" y="0"/>
                  </a:cubicBezTo>
                  <a:lnTo>
                    <a:pt x="1938562" y="0"/>
                  </a:lnTo>
                  <a:cubicBezTo>
                    <a:pt x="2057522" y="0"/>
                    <a:pt x="2153958" y="96436"/>
                    <a:pt x="2153958" y="215396"/>
                  </a:cubicBezTo>
                  <a:lnTo>
                    <a:pt x="2153958" y="5309104"/>
                  </a:lnTo>
                  <a:cubicBezTo>
                    <a:pt x="2153958" y="5428064"/>
                    <a:pt x="2057522" y="5524500"/>
                    <a:pt x="1938562" y="5524500"/>
                  </a:cubicBezTo>
                  <a:lnTo>
                    <a:pt x="215396" y="5524500"/>
                  </a:lnTo>
                  <a:cubicBezTo>
                    <a:pt x="96436" y="5524500"/>
                    <a:pt x="0" y="5428064"/>
                    <a:pt x="0" y="5309104"/>
                  </a:cubicBezTo>
                  <a:lnTo>
                    <a:pt x="0" y="215396"/>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171350"/>
                <a:satOff val="7464"/>
                <a:lumOff val="-35817"/>
                <a:alphaOff val="0"/>
              </a:schemeClr>
            </a:effectRef>
            <a:fontRef idx="minor">
              <a:schemeClr val="lt1"/>
            </a:fontRef>
          </p:style>
          <p:txBody>
            <a:bodyPr lIns="85344" tIns="1143000" rIns="85344" bIns="1190244" spcCol="1270" anchorCtr="1"/>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533400" eaLnBrk="1" hangingPunct="1">
                <a:lnSpc>
                  <a:spcPct val="90000"/>
                </a:lnSpc>
                <a:spcAft>
                  <a:spcPct val="35000"/>
                </a:spcAft>
                <a:defRPr/>
              </a:pPr>
              <a:endParaRPr lang="en-US" sz="2400" b="1" kern="1200" dirty="0" smtClean="0">
                <a:cs typeface="Calibri"/>
              </a:endParaRPr>
            </a:p>
            <a:p>
              <a:pPr defTabSz="533400" eaLnBrk="1" hangingPunct="1">
                <a:lnSpc>
                  <a:spcPct val="90000"/>
                </a:lnSpc>
                <a:spcAft>
                  <a:spcPct val="35000"/>
                </a:spcAft>
                <a:defRPr/>
              </a:pPr>
              <a:r>
                <a:rPr lang="en-US" sz="2400" b="1" kern="1200" dirty="0" smtClean="0">
                  <a:cs typeface="Calibri"/>
                </a:rPr>
                <a:t>Chronic Disease</a:t>
              </a:r>
              <a:endParaRPr lang="en-US" sz="2400" b="1" kern="1200" dirty="0">
                <a:cs typeface="Calibri"/>
              </a:endParaRPr>
            </a:p>
          </p:txBody>
        </p:sp>
        <p:sp>
          <p:nvSpPr>
            <p:cNvPr id="22" name="Freeform 21"/>
            <p:cNvSpPr/>
            <p:nvPr/>
          </p:nvSpPr>
          <p:spPr>
            <a:xfrm>
              <a:off x="6810135" y="1155701"/>
              <a:ext cx="2154009" cy="5108978"/>
            </a:xfrm>
            <a:custGeom>
              <a:avLst/>
              <a:gdLst>
                <a:gd name="connsiteX0" fmla="*/ 0 w 2153958"/>
                <a:gd name="connsiteY0" fmla="*/ 215396 h 5524500"/>
                <a:gd name="connsiteX1" fmla="*/ 215396 w 2153958"/>
                <a:gd name="connsiteY1" fmla="*/ 0 h 5524500"/>
                <a:gd name="connsiteX2" fmla="*/ 1938562 w 2153958"/>
                <a:gd name="connsiteY2" fmla="*/ 0 h 5524500"/>
                <a:gd name="connsiteX3" fmla="*/ 2153958 w 2153958"/>
                <a:gd name="connsiteY3" fmla="*/ 215396 h 5524500"/>
                <a:gd name="connsiteX4" fmla="*/ 2153958 w 2153958"/>
                <a:gd name="connsiteY4" fmla="*/ 5309104 h 5524500"/>
                <a:gd name="connsiteX5" fmla="*/ 1938562 w 2153958"/>
                <a:gd name="connsiteY5" fmla="*/ 5524500 h 5524500"/>
                <a:gd name="connsiteX6" fmla="*/ 215396 w 2153958"/>
                <a:gd name="connsiteY6" fmla="*/ 5524500 h 5524500"/>
                <a:gd name="connsiteX7" fmla="*/ 0 w 2153958"/>
                <a:gd name="connsiteY7" fmla="*/ 5309104 h 5524500"/>
                <a:gd name="connsiteX8" fmla="*/ 0 w 2153958"/>
                <a:gd name="connsiteY8" fmla="*/ 215396 h 552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958" h="5524500">
                  <a:moveTo>
                    <a:pt x="0" y="215396"/>
                  </a:moveTo>
                  <a:cubicBezTo>
                    <a:pt x="0" y="96436"/>
                    <a:pt x="96436" y="0"/>
                    <a:pt x="215396" y="0"/>
                  </a:cubicBezTo>
                  <a:lnTo>
                    <a:pt x="1938562" y="0"/>
                  </a:lnTo>
                  <a:cubicBezTo>
                    <a:pt x="2057522" y="0"/>
                    <a:pt x="2153958" y="96436"/>
                    <a:pt x="2153958" y="215396"/>
                  </a:cubicBezTo>
                  <a:lnTo>
                    <a:pt x="2153958" y="5309104"/>
                  </a:lnTo>
                  <a:cubicBezTo>
                    <a:pt x="2153958" y="5428064"/>
                    <a:pt x="2057522" y="5524500"/>
                    <a:pt x="1938562" y="5524500"/>
                  </a:cubicBezTo>
                  <a:lnTo>
                    <a:pt x="215396" y="5524500"/>
                  </a:lnTo>
                  <a:cubicBezTo>
                    <a:pt x="96436" y="5524500"/>
                    <a:pt x="0" y="5428064"/>
                    <a:pt x="0" y="5309104"/>
                  </a:cubicBezTo>
                  <a:lnTo>
                    <a:pt x="0" y="215396"/>
                  </a:lnTo>
                  <a:close/>
                </a:path>
              </a:pathLst>
            </a:custGeom>
            <a:solidFill>
              <a:srgbClr val="DA6C21"/>
            </a:solidFill>
          </p:spPr>
          <p:style>
            <a:lnRef idx="2">
              <a:schemeClr val="lt1">
                <a:hueOff val="0"/>
                <a:satOff val="0"/>
                <a:lumOff val="0"/>
                <a:alphaOff val="0"/>
              </a:schemeClr>
            </a:lnRef>
            <a:fillRef idx="1">
              <a:scrgbClr r="0" g="0" b="0"/>
            </a:fillRef>
            <a:effectRef idx="0">
              <a:schemeClr val="accent5">
                <a:hueOff val="3257024"/>
                <a:satOff val="11196"/>
                <a:lumOff val="-53726"/>
                <a:alphaOff val="0"/>
              </a:schemeClr>
            </a:effectRef>
            <a:fontRef idx="minor">
              <a:schemeClr val="lt1"/>
            </a:fontRef>
          </p:style>
          <p:txBody>
            <a:bodyPr lIns="85344" tIns="1143000" rIns="85344" bIns="1190244" anchorCtr="1"/>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533400" eaLnBrk="1" hangingPunct="1">
                <a:lnSpc>
                  <a:spcPct val="90000"/>
                </a:lnSpc>
                <a:spcAft>
                  <a:spcPct val="35000"/>
                </a:spcAft>
              </a:pPr>
              <a:endParaRPr lang="en-US" sz="2400" b="1" kern="1200" dirty="0" smtClean="0">
                <a:solidFill>
                  <a:srgbClr val="FFFFFF"/>
                </a:solidFill>
                <a:latin typeface="Calibri" charset="0"/>
                <a:ea typeface="ＭＳ Ｐゴシック" charset="0"/>
                <a:cs typeface="ＭＳ Ｐゴシック" charset="0"/>
              </a:endParaRPr>
            </a:p>
            <a:p>
              <a:pPr defTabSz="533400" eaLnBrk="1" hangingPunct="1">
                <a:lnSpc>
                  <a:spcPct val="90000"/>
                </a:lnSpc>
                <a:spcAft>
                  <a:spcPct val="35000"/>
                </a:spcAft>
              </a:pPr>
              <a:r>
                <a:rPr lang="en-US" sz="2400" b="1" kern="1200" dirty="0" smtClean="0">
                  <a:solidFill>
                    <a:srgbClr val="FFFFFF"/>
                  </a:solidFill>
                  <a:latin typeface="Calibri" charset="0"/>
                  <a:ea typeface="ＭＳ Ｐゴシック" charset="0"/>
                  <a:cs typeface="ＭＳ Ｐゴシック" charset="0"/>
                </a:rPr>
                <a:t>Live </a:t>
              </a:r>
              <a:r>
                <a:rPr lang="en-US" sz="2400" b="1" kern="1200" dirty="0">
                  <a:solidFill>
                    <a:srgbClr val="FFFFFF"/>
                  </a:solidFill>
                  <a:latin typeface="Calibri" charset="0"/>
                  <a:ea typeface="ＭＳ Ｐゴシック" charset="0"/>
                  <a:cs typeface="ＭＳ Ｐゴシック" charset="0"/>
                </a:rPr>
                <a:t>Tobacco </a:t>
              </a:r>
              <a:r>
                <a:rPr lang="en-US" sz="2400" b="1" kern="1200" dirty="0" smtClean="0">
                  <a:solidFill>
                    <a:srgbClr val="FFFFFF"/>
                  </a:solidFill>
                  <a:latin typeface="Calibri" charset="0"/>
                  <a:ea typeface="ＭＳ Ｐゴシック" charset="0"/>
                  <a:cs typeface="ＭＳ Ｐゴシック" charset="0"/>
                </a:rPr>
                <a:t>Free</a:t>
              </a:r>
              <a:endParaRPr lang="en-US" sz="2400" b="1" kern="1200" dirty="0">
                <a:solidFill>
                  <a:srgbClr val="FFFFFF"/>
                </a:solidFill>
                <a:latin typeface="Calibri" charset="0"/>
                <a:ea typeface="ＭＳ Ｐゴシック" charset="0"/>
                <a:cs typeface="ＭＳ Ｐゴシック" charset="0"/>
              </a:endParaRPr>
            </a:p>
          </p:txBody>
        </p:sp>
      </p:grpSp>
      <p:pic>
        <p:nvPicPr>
          <p:cNvPr id="15" name="Picture 14" descr="ThinkstockPhotos-47792573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8670" y="1585420"/>
            <a:ext cx="1785399" cy="1639768"/>
          </a:xfrm>
          <a:prstGeom prst="rect">
            <a:avLst/>
          </a:prstGeom>
          <a:solidFill>
            <a:srgbClr val="FFFFFF">
              <a:shade val="85000"/>
            </a:srgbClr>
          </a:solidFill>
          <a:ln w="381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3">
            <a:schemeClr val="lt1"/>
          </a:lnRef>
          <a:fillRef idx="1">
            <a:schemeClr val="accent3"/>
          </a:fillRef>
          <a:effectRef idx="1">
            <a:schemeClr val="accent3"/>
          </a:effectRef>
          <a:fontRef idx="minor">
            <a:schemeClr val="lt1"/>
          </a:fontRef>
        </p:style>
      </p:pic>
      <p:pic>
        <p:nvPicPr>
          <p:cNvPr id="16" name="Picture 15" descr="ThinkstockPhotos-47743537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4258" y="1585420"/>
            <a:ext cx="1827322" cy="1639768"/>
          </a:xfrm>
          <a:prstGeom prst="rect">
            <a:avLst/>
          </a:prstGeom>
          <a:solidFill>
            <a:srgbClr val="FFFFFF">
              <a:shade val="85000"/>
            </a:srgbClr>
          </a:solidFill>
          <a:ln w="381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3">
            <a:schemeClr val="lt1"/>
          </a:lnRef>
          <a:fillRef idx="1">
            <a:schemeClr val="accent3"/>
          </a:fillRef>
          <a:effectRef idx="1">
            <a:schemeClr val="accent3"/>
          </a:effectRef>
          <a:fontRef idx="minor">
            <a:schemeClr val="lt1"/>
          </a:fontRef>
        </p:style>
      </p:pic>
      <p:pic>
        <p:nvPicPr>
          <p:cNvPr id="17" name="Picture 16" descr="ThinkstockPhotos-464406055.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95561" y="1585420"/>
            <a:ext cx="1785400" cy="1656480"/>
          </a:xfrm>
          <a:prstGeom prst="rect">
            <a:avLst/>
          </a:prstGeom>
          <a:solidFill>
            <a:srgbClr val="FFFFFF">
              <a:shade val="85000"/>
            </a:srgbClr>
          </a:solidFill>
          <a:ln w="381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3">
            <a:schemeClr val="lt1"/>
          </a:lnRef>
          <a:fillRef idx="1">
            <a:schemeClr val="accent3"/>
          </a:fillRef>
          <a:effectRef idx="1">
            <a:schemeClr val="accent3"/>
          </a:effectRef>
          <a:fontRef idx="minor">
            <a:schemeClr val="lt1"/>
          </a:fontRef>
        </p:style>
      </p:pic>
      <p:pic>
        <p:nvPicPr>
          <p:cNvPr id="18" name="Picture 17" descr="ThinkstockPhotos-78159202.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56555" y="1585420"/>
            <a:ext cx="1785400" cy="1639768"/>
          </a:xfrm>
          <a:prstGeom prst="rect">
            <a:avLst/>
          </a:prstGeom>
          <a:solidFill>
            <a:srgbClr val="FFFFFF">
              <a:shade val="85000"/>
            </a:srgbClr>
          </a:solidFill>
          <a:ln w="381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Left-Right Arrow 13"/>
          <p:cNvSpPr/>
          <p:nvPr/>
        </p:nvSpPr>
        <p:spPr bwMode="auto">
          <a:xfrm>
            <a:off x="534988" y="5183903"/>
            <a:ext cx="8108950" cy="1173163"/>
          </a:xfrm>
          <a:prstGeom prst="leftRight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2" name="TextBox 4"/>
          <p:cNvSpPr txBox="1">
            <a:spLocks noChangeArrowheads="1"/>
          </p:cNvSpPr>
          <p:nvPr/>
        </p:nvSpPr>
        <p:spPr bwMode="auto">
          <a:xfrm>
            <a:off x="655639" y="5447427"/>
            <a:ext cx="8053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panose="020F0502020204030204" pitchFamily="34" charset="0"/>
              </a:rPr>
              <a:t>EDUCATIONAL INSTITUTIONS | BUSINESS AND INDUSTRY</a:t>
            </a:r>
          </a:p>
          <a:p>
            <a:pPr algn="ctr" eaLnBrk="1" hangingPunct="1"/>
            <a:r>
              <a:rPr lang="en-US" altLang="en-US" dirty="0">
                <a:latin typeface="Calibri" panose="020F0502020204030204" pitchFamily="34" charset="0"/>
              </a:rPr>
              <a:t>COMMUNITY | FAITH-BASED ORGANIZATIONS</a:t>
            </a:r>
          </a:p>
        </p:txBody>
      </p:sp>
    </p:spTree>
    <p:extLst>
      <p:ext uri="{BB962C8B-B14F-4D97-AF65-F5344CB8AC3E}">
        <p14:creationId xmlns:p14="http://schemas.microsoft.com/office/powerpoint/2010/main" val="166685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97" name="Picture 96"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sp>
        <p:nvSpPr>
          <p:cNvPr id="64" name="Content Placeholder 2"/>
          <p:cNvSpPr txBox="1">
            <a:spLocks/>
          </p:cNvSpPr>
          <p:nvPr/>
        </p:nvSpPr>
        <p:spPr>
          <a:xfrm>
            <a:off x="382236" y="1676400"/>
            <a:ext cx="4136460" cy="3535363"/>
          </a:xfrm>
          <a:prstGeom prst="rect">
            <a:avLst/>
          </a:prstGeom>
        </p:spPr>
        <p:txBody>
          <a:bodyPr lIns="91368" tIns="45687" rIns="91368" bIns="45687"/>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2400" b="1" dirty="0">
                <a:latin typeface="Calibri"/>
                <a:ea typeface="ＭＳ Ｐゴシック" pitchFamily="34" charset="-128"/>
                <a:cs typeface="Calibri"/>
              </a:rPr>
              <a:t>Target those with one or more chronic conditions </a:t>
            </a:r>
          </a:p>
          <a:p>
            <a:pPr>
              <a:lnSpc>
                <a:spcPct val="100000"/>
              </a:lnSpc>
              <a:spcBef>
                <a:spcPts val="0"/>
              </a:spcBef>
              <a:buFont typeface="Arial"/>
              <a:buChar char="•"/>
            </a:pPr>
            <a:r>
              <a:rPr lang="en-US" altLang="en-US" sz="2400" dirty="0">
                <a:latin typeface="Calibri"/>
                <a:ea typeface="ＭＳ Ｐゴシック" pitchFamily="34" charset="-128"/>
                <a:cs typeface="Calibri"/>
              </a:rPr>
              <a:t>Carroll – 64,807</a:t>
            </a:r>
          </a:p>
          <a:p>
            <a:pPr>
              <a:lnSpc>
                <a:spcPct val="100000"/>
              </a:lnSpc>
              <a:spcBef>
                <a:spcPts val="0"/>
              </a:spcBef>
              <a:buFont typeface="Arial"/>
              <a:buChar char="•"/>
            </a:pPr>
            <a:r>
              <a:rPr lang="en-US" altLang="en-US" sz="2400" dirty="0">
                <a:latin typeface="Calibri"/>
                <a:ea typeface="ＭＳ Ｐゴシック" pitchFamily="34" charset="-128"/>
                <a:cs typeface="Calibri"/>
              </a:rPr>
              <a:t>Haralson – 16,528</a:t>
            </a:r>
          </a:p>
          <a:p>
            <a:pPr>
              <a:lnSpc>
                <a:spcPct val="100000"/>
              </a:lnSpc>
              <a:spcBef>
                <a:spcPts val="0"/>
              </a:spcBef>
              <a:buFont typeface="Arial"/>
              <a:buChar char="•"/>
            </a:pPr>
            <a:r>
              <a:rPr lang="en-US" altLang="en-US" sz="2400" dirty="0">
                <a:latin typeface="Calibri"/>
                <a:ea typeface="ＭＳ Ｐゴシック" pitchFamily="34" charset="-128"/>
                <a:cs typeface="Calibri"/>
              </a:rPr>
              <a:t>Heard – 6,805</a:t>
            </a:r>
          </a:p>
          <a:p>
            <a:pPr marL="0" indent="0">
              <a:lnSpc>
                <a:spcPct val="100000"/>
              </a:lnSpc>
              <a:spcBef>
                <a:spcPts val="0"/>
              </a:spcBef>
              <a:buNone/>
              <a:defRPr/>
            </a:pPr>
            <a:endParaRPr lang="en-US" sz="2400" dirty="0">
              <a:latin typeface="Calibri"/>
              <a:cs typeface="Calibri"/>
            </a:endParaRPr>
          </a:p>
          <a:p>
            <a:pPr marL="0" indent="0">
              <a:lnSpc>
                <a:spcPct val="100000"/>
              </a:lnSpc>
              <a:spcBef>
                <a:spcPts val="0"/>
              </a:spcBef>
              <a:buNone/>
              <a:defRPr/>
            </a:pPr>
            <a:r>
              <a:rPr lang="en-US" sz="2400" b="1" dirty="0">
                <a:latin typeface="Calibri"/>
                <a:cs typeface="Calibri"/>
              </a:rPr>
              <a:t>Target those with diabetes</a:t>
            </a:r>
          </a:p>
          <a:p>
            <a:pPr marL="342340" indent="-342628">
              <a:lnSpc>
                <a:spcPct val="100000"/>
              </a:lnSpc>
              <a:spcBef>
                <a:spcPts val="0"/>
              </a:spcBef>
              <a:buFont typeface="Arial"/>
              <a:buChar char="•"/>
              <a:defRPr/>
            </a:pPr>
            <a:r>
              <a:rPr lang="en-US" sz="2400" dirty="0">
                <a:latin typeface="Calibri"/>
                <a:cs typeface="Calibri"/>
              </a:rPr>
              <a:t>Carroll – 9,167</a:t>
            </a:r>
          </a:p>
          <a:p>
            <a:pPr marL="342340" indent="-342628">
              <a:lnSpc>
                <a:spcPct val="100000"/>
              </a:lnSpc>
              <a:spcBef>
                <a:spcPts val="0"/>
              </a:spcBef>
              <a:buFont typeface="Arial"/>
              <a:buChar char="•"/>
              <a:defRPr/>
            </a:pPr>
            <a:r>
              <a:rPr lang="en-US" sz="2400" dirty="0">
                <a:latin typeface="Calibri"/>
                <a:cs typeface="Calibri"/>
              </a:rPr>
              <a:t>Haralson – 2,439</a:t>
            </a:r>
          </a:p>
          <a:p>
            <a:pPr marL="342340" indent="-342628">
              <a:lnSpc>
                <a:spcPct val="100000"/>
              </a:lnSpc>
              <a:spcBef>
                <a:spcPts val="0"/>
              </a:spcBef>
              <a:buFont typeface="Arial"/>
              <a:buChar char="•"/>
              <a:defRPr/>
            </a:pPr>
            <a:r>
              <a:rPr lang="en-US" sz="2400" dirty="0">
                <a:latin typeface="Calibri"/>
                <a:cs typeface="Calibri"/>
              </a:rPr>
              <a:t>Heard – 1,011</a:t>
            </a:r>
            <a:endParaRPr lang="en-US" altLang="en-US" sz="2400" dirty="0">
              <a:latin typeface="Calibri"/>
              <a:ea typeface="ＭＳ Ｐゴシック" pitchFamily="34" charset="-128"/>
              <a:cs typeface="Calibri"/>
            </a:endParaRPr>
          </a:p>
        </p:txBody>
      </p:sp>
      <p:sp>
        <p:nvSpPr>
          <p:cNvPr id="84" name="Content Placeholder 3"/>
          <p:cNvSpPr txBox="1">
            <a:spLocks/>
          </p:cNvSpPr>
          <p:nvPr/>
        </p:nvSpPr>
        <p:spPr>
          <a:xfrm>
            <a:off x="9373626" y="399099"/>
            <a:ext cx="3733800" cy="3535363"/>
          </a:xfrm>
          <a:prstGeom prst="rect">
            <a:avLst/>
          </a:prstGeom>
        </p:spPr>
        <p:txBody>
          <a:bodyPr lIns="91368" tIns="45687" rIns="91368" bIns="45687"/>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US" dirty="0">
              <a:latin typeface="Calibri"/>
              <a:cs typeface="Calibri"/>
            </a:endParaRPr>
          </a:p>
        </p:txBody>
      </p:sp>
      <p:sp>
        <p:nvSpPr>
          <p:cNvPr id="33" name="TextBox 32"/>
          <p:cNvSpPr txBox="1"/>
          <p:nvPr/>
        </p:nvSpPr>
        <p:spPr>
          <a:xfrm>
            <a:off x="322013" y="194554"/>
            <a:ext cx="6618575" cy="1017677"/>
          </a:xfrm>
          <a:prstGeom prst="rect">
            <a:avLst/>
          </a:prstGeom>
          <a:noFill/>
        </p:spPr>
        <p:txBody>
          <a:bodyPr wrap="square" lIns="91305" tIns="45659" rIns="91305" bIns="45659" rtlCol="0">
            <a:spAutoFit/>
          </a:bodyPr>
          <a:lstStyle/>
          <a:p>
            <a:pPr>
              <a:lnSpc>
                <a:spcPts val="3500"/>
              </a:lnSpc>
            </a:pPr>
            <a:r>
              <a:rPr lang="en-US" dirty="0" smtClean="0"/>
              <a:t>A TARGETED APPROACH:</a:t>
            </a:r>
          </a:p>
          <a:p>
            <a:pPr>
              <a:lnSpc>
                <a:spcPts val="3500"/>
              </a:lnSpc>
            </a:pPr>
            <a:r>
              <a:rPr lang="en-US" sz="3200" b="1" dirty="0" smtClean="0"/>
              <a:t>18 YEARS AND OLDER</a:t>
            </a:r>
            <a:endParaRPr lang="en-US" sz="3200" b="1" dirty="0"/>
          </a:p>
        </p:txBody>
      </p:sp>
      <p:pic>
        <p:nvPicPr>
          <p:cNvPr id="2" name="Picture 1"/>
          <p:cNvPicPr>
            <a:picLocks noChangeAspect="1"/>
          </p:cNvPicPr>
          <p:nvPr/>
        </p:nvPicPr>
        <p:blipFill>
          <a:blip r:embed="rId4"/>
          <a:stretch>
            <a:fillRect/>
          </a:stretch>
        </p:blipFill>
        <p:spPr>
          <a:xfrm>
            <a:off x="5474939" y="1752600"/>
            <a:ext cx="3043704" cy="3374208"/>
          </a:xfrm>
          <a:prstGeom prst="rect">
            <a:avLst/>
          </a:prstGeom>
          <a:noFill/>
          <a:ln>
            <a:noFill/>
          </a:ln>
        </p:spPr>
      </p:pic>
    </p:spTree>
    <p:extLst>
      <p:ext uri="{BB962C8B-B14F-4D97-AF65-F5344CB8AC3E}">
        <p14:creationId xmlns:p14="http://schemas.microsoft.com/office/powerpoint/2010/main" val="33668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0014" y="2920634"/>
            <a:ext cx="3757614" cy="1754171"/>
          </a:xfrm>
          <a:prstGeom prst="rect">
            <a:avLst/>
          </a:prstGeom>
          <a:noFill/>
        </p:spPr>
        <p:txBody>
          <a:bodyPr wrap="square" lIns="91269" tIns="45643" rIns="91269" bIns="45643" rtlCol="0">
            <a:spAutoFit/>
          </a:bodyPr>
          <a:lstStyle/>
          <a:p>
            <a:r>
              <a:rPr lang="en-US" sz="3600" dirty="0" smtClean="0">
                <a:latin typeface="Calibri"/>
                <a:cs typeface="Calibri"/>
              </a:rPr>
              <a:t>EVIDENCE-BASED</a:t>
            </a:r>
            <a:r>
              <a:rPr lang="en-US" sz="3600" b="1" dirty="0" smtClean="0">
                <a:latin typeface="Calibri"/>
                <a:cs typeface="Calibri"/>
              </a:rPr>
              <a:t> PROGRAMMING</a:t>
            </a:r>
          </a:p>
          <a:p>
            <a:r>
              <a:rPr lang="en-US" sz="3600" b="1" dirty="0" smtClean="0">
                <a:latin typeface="Calibri"/>
                <a:cs typeface="Calibri"/>
              </a:rPr>
              <a:t>(EBP)</a:t>
            </a:r>
            <a:endParaRPr lang="en-US" sz="2000" b="1" dirty="0">
              <a:latin typeface="Calibri"/>
              <a:cs typeface="Calibri"/>
            </a:endParaRPr>
          </a:p>
        </p:txBody>
      </p:sp>
      <p:pic>
        <p:nvPicPr>
          <p:cNvPr id="4" name="Picture Placeholder 3" descr="GettyImages-622800884 (2).jpg"/>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5058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grpSp>
        <p:nvGrpSpPr>
          <p:cNvPr id="14" name="Group 13"/>
          <p:cNvGrpSpPr>
            <a:grpSpLocks/>
          </p:cNvGrpSpPr>
          <p:nvPr/>
        </p:nvGrpSpPr>
        <p:grpSpPr>
          <a:xfrm rot="16680000" flipH="1">
            <a:off x="2407093" y="3342971"/>
            <a:ext cx="7032000" cy="149013"/>
            <a:chOff x="0" y="6313737"/>
            <a:chExt cx="18288000" cy="223520"/>
          </a:xfrm>
        </p:grpSpPr>
        <p:sp>
          <p:nvSpPr>
            <p:cNvPr id="15" name="Rectangle 14"/>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6" name="Rectangle 15"/>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7" name="Rectangle 16"/>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8" name="Rectangle 17"/>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9" name="Rectangle 18"/>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20" name="Rectangle 19"/>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grpSp>
      <p:sp>
        <p:nvSpPr>
          <p:cNvPr id="30" name="TextBox 29"/>
          <p:cNvSpPr txBox="1"/>
          <p:nvPr/>
        </p:nvSpPr>
        <p:spPr>
          <a:xfrm>
            <a:off x="322013" y="194554"/>
            <a:ext cx="5989945" cy="1354094"/>
          </a:xfrm>
          <a:prstGeom prst="rect">
            <a:avLst/>
          </a:prstGeom>
          <a:noFill/>
        </p:spPr>
        <p:txBody>
          <a:bodyPr wrap="square" lIns="91305" tIns="45659" rIns="91305" bIns="45659" rtlCol="0">
            <a:spAutoFit/>
          </a:bodyPr>
          <a:lstStyle/>
          <a:p>
            <a:pPr lvl="0"/>
            <a:r>
              <a:rPr lang="en-US" dirty="0">
                <a:solidFill>
                  <a:srgbClr val="263238"/>
                </a:solidFill>
              </a:rPr>
              <a:t>EVIDENCE-BASED PROGRAMMING:</a:t>
            </a:r>
          </a:p>
          <a:p>
            <a:pPr lvl="0"/>
            <a:r>
              <a:rPr lang="en-US" sz="3200" b="1" dirty="0" smtClean="0">
                <a:solidFill>
                  <a:srgbClr val="263238"/>
                </a:solidFill>
              </a:rPr>
              <a:t>FRESHSTART SMOKING CESSATION PROGRAM</a:t>
            </a:r>
            <a:endParaRPr lang="en-US" sz="3200" b="1" dirty="0">
              <a:solidFill>
                <a:srgbClr val="263238"/>
              </a:solidFill>
            </a:endParaRPr>
          </a:p>
        </p:txBody>
      </p:sp>
      <p:sp>
        <p:nvSpPr>
          <p:cNvPr id="29" name="Content Placeholder 4"/>
          <p:cNvSpPr>
            <a:spLocks noGrp="1"/>
          </p:cNvSpPr>
          <p:nvPr/>
        </p:nvSpPr>
        <p:spPr>
          <a:xfrm>
            <a:off x="322013" y="1783316"/>
            <a:ext cx="4721303" cy="35034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000" dirty="0">
                <a:solidFill>
                  <a:prstClr val="black"/>
                </a:solidFill>
                <a:latin typeface="Calibri"/>
              </a:rPr>
              <a:t>Developed by the American Cancer Society. The evidence-based components of </a:t>
            </a:r>
            <a:r>
              <a:rPr lang="en-US" sz="2000" dirty="0" err="1">
                <a:solidFill>
                  <a:prstClr val="black"/>
                </a:solidFill>
                <a:latin typeface="Calibri"/>
              </a:rPr>
              <a:t>FreshStart</a:t>
            </a:r>
            <a:r>
              <a:rPr lang="en-US" sz="2000" dirty="0">
                <a:solidFill>
                  <a:prstClr val="black"/>
                </a:solidFill>
                <a:latin typeface="Calibri"/>
              </a:rPr>
              <a:t> include: </a:t>
            </a:r>
          </a:p>
          <a:p>
            <a:pPr lvl="1">
              <a:buFont typeface="Arial"/>
              <a:buChar char="•"/>
            </a:pPr>
            <a:r>
              <a:rPr lang="en-US" sz="2000" dirty="0">
                <a:solidFill>
                  <a:prstClr val="black"/>
                </a:solidFill>
                <a:latin typeface="Calibri"/>
              </a:rPr>
              <a:t>Motivational intervention activities</a:t>
            </a:r>
          </a:p>
          <a:p>
            <a:pPr lvl="1">
              <a:buFont typeface="Arial"/>
              <a:buChar char="•"/>
            </a:pPr>
            <a:r>
              <a:rPr lang="en-US" sz="2000" dirty="0">
                <a:solidFill>
                  <a:prstClr val="black"/>
                </a:solidFill>
                <a:latin typeface="Calibri"/>
              </a:rPr>
              <a:t>Practical counseling (problem solving skills)</a:t>
            </a:r>
          </a:p>
          <a:p>
            <a:pPr lvl="1">
              <a:buFont typeface="Arial"/>
              <a:buChar char="•"/>
            </a:pPr>
            <a:r>
              <a:rPr lang="en-US" sz="2000" dirty="0">
                <a:solidFill>
                  <a:prstClr val="black"/>
                </a:solidFill>
                <a:latin typeface="Calibri"/>
              </a:rPr>
              <a:t>Social support</a:t>
            </a:r>
          </a:p>
          <a:p>
            <a:pPr lvl="1">
              <a:buFont typeface="Arial"/>
              <a:buChar char="•"/>
            </a:pPr>
            <a:r>
              <a:rPr lang="en-US" sz="2000" dirty="0">
                <a:solidFill>
                  <a:prstClr val="black"/>
                </a:solidFill>
                <a:latin typeface="Calibri"/>
              </a:rPr>
              <a:t>Education about medication and approaches to quitting</a:t>
            </a:r>
          </a:p>
          <a:p>
            <a:pPr lvl="1">
              <a:buFont typeface="Arial"/>
              <a:buChar char="•"/>
            </a:pPr>
            <a:r>
              <a:rPr lang="en-US" sz="2000" dirty="0">
                <a:solidFill>
                  <a:prstClr val="black"/>
                </a:solidFill>
                <a:latin typeface="Calibri"/>
              </a:rPr>
              <a:t>Coping </a:t>
            </a:r>
            <a:r>
              <a:rPr lang="en-US" sz="2000" dirty="0" smtClean="0">
                <a:solidFill>
                  <a:prstClr val="black"/>
                </a:solidFill>
                <a:latin typeface="Calibri"/>
              </a:rPr>
              <a:t>techniques</a:t>
            </a:r>
          </a:p>
          <a:p>
            <a:pPr lvl="1"/>
            <a:endParaRPr lang="en-US" sz="2000" dirty="0">
              <a:solidFill>
                <a:prstClr val="black"/>
              </a:solidFill>
              <a:latin typeface="Calibri"/>
            </a:endParaRPr>
          </a:p>
        </p:txBody>
      </p:sp>
      <p:pic>
        <p:nvPicPr>
          <p:cNvPr id="3" name="Picture Placeholder 2" descr="GettyImages-506552304.jpg"/>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0767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grpSp>
        <p:nvGrpSpPr>
          <p:cNvPr id="14" name="Group 13"/>
          <p:cNvGrpSpPr>
            <a:grpSpLocks/>
          </p:cNvGrpSpPr>
          <p:nvPr/>
        </p:nvGrpSpPr>
        <p:grpSpPr>
          <a:xfrm rot="16680000" flipH="1">
            <a:off x="2417028" y="3342971"/>
            <a:ext cx="7032000" cy="149013"/>
            <a:chOff x="0" y="6313737"/>
            <a:chExt cx="18288000" cy="223520"/>
          </a:xfrm>
        </p:grpSpPr>
        <p:sp>
          <p:nvSpPr>
            <p:cNvPr id="15" name="Rectangle 14"/>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6" name="Rectangle 15"/>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7" name="Rectangle 16"/>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8" name="Rectangle 17"/>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9" name="Rectangle 18"/>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20" name="Rectangle 19"/>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grpSp>
      <p:sp>
        <p:nvSpPr>
          <p:cNvPr id="30" name="TextBox 29"/>
          <p:cNvSpPr txBox="1"/>
          <p:nvPr/>
        </p:nvSpPr>
        <p:spPr>
          <a:xfrm>
            <a:off x="322013" y="194554"/>
            <a:ext cx="5989945" cy="1354094"/>
          </a:xfrm>
          <a:prstGeom prst="rect">
            <a:avLst/>
          </a:prstGeom>
          <a:noFill/>
        </p:spPr>
        <p:txBody>
          <a:bodyPr wrap="square" lIns="91305" tIns="45659" rIns="91305" bIns="45659" rtlCol="0">
            <a:spAutoFit/>
          </a:bodyPr>
          <a:lstStyle/>
          <a:p>
            <a:pPr lvl="0"/>
            <a:r>
              <a:rPr lang="en-US" dirty="0">
                <a:solidFill>
                  <a:srgbClr val="263238"/>
                </a:solidFill>
              </a:rPr>
              <a:t>EVIDENCE-BASED PROGRAMMING:</a:t>
            </a:r>
          </a:p>
          <a:p>
            <a:pPr lvl="0"/>
            <a:r>
              <a:rPr lang="en-US" sz="3200" b="1" dirty="0" smtClean="0">
                <a:solidFill>
                  <a:srgbClr val="263238"/>
                </a:solidFill>
              </a:rPr>
              <a:t>DIABETES PREVENTION PROGRAM (DPP)</a:t>
            </a:r>
            <a:endParaRPr lang="en-US" sz="3200" b="1" dirty="0">
              <a:solidFill>
                <a:srgbClr val="263238"/>
              </a:solidFill>
            </a:endParaRPr>
          </a:p>
        </p:txBody>
      </p:sp>
      <p:sp>
        <p:nvSpPr>
          <p:cNvPr id="29" name="Content Placeholder 4"/>
          <p:cNvSpPr>
            <a:spLocks noGrp="1"/>
          </p:cNvSpPr>
          <p:nvPr/>
        </p:nvSpPr>
        <p:spPr>
          <a:xfrm>
            <a:off x="322013" y="1548648"/>
            <a:ext cx="4887661" cy="34799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800" dirty="0">
                <a:latin typeface="Calibri"/>
                <a:cs typeface="Calibri"/>
              </a:rPr>
              <a:t>Developed by the CDC, designed to help participants achieve two goals: </a:t>
            </a:r>
          </a:p>
          <a:p>
            <a:pPr marL="457200" indent="-457200">
              <a:spcBef>
                <a:spcPts val="0"/>
              </a:spcBef>
              <a:buFont typeface="Arial"/>
              <a:buChar char="•"/>
            </a:pPr>
            <a:r>
              <a:rPr lang="en-US" sz="1800" dirty="0">
                <a:latin typeface="Calibri"/>
                <a:cs typeface="Calibri"/>
              </a:rPr>
              <a:t>Modest reduction in baseline weight of </a:t>
            </a:r>
            <a:r>
              <a:rPr lang="en-US" sz="1800" dirty="0" smtClean="0">
                <a:latin typeface="Calibri"/>
                <a:cs typeface="Calibri"/>
              </a:rPr>
              <a:t>5-7</a:t>
            </a:r>
            <a:r>
              <a:rPr lang="en-US" sz="1800" dirty="0">
                <a:latin typeface="Calibri"/>
                <a:cs typeface="Calibri"/>
              </a:rPr>
              <a:t>% with long term </a:t>
            </a:r>
            <a:r>
              <a:rPr lang="en-US" sz="1800" dirty="0" smtClean="0">
                <a:latin typeface="Calibri"/>
                <a:cs typeface="Calibri"/>
              </a:rPr>
              <a:t>maintenance.</a:t>
            </a:r>
          </a:p>
          <a:p>
            <a:pPr marL="457200" indent="-457200">
              <a:spcBef>
                <a:spcPts val="0"/>
              </a:spcBef>
              <a:buFont typeface="Arial"/>
              <a:buChar char="•"/>
            </a:pPr>
            <a:r>
              <a:rPr lang="en-US" sz="1800" dirty="0" smtClean="0">
                <a:latin typeface="Calibri"/>
                <a:cs typeface="Calibri"/>
              </a:rPr>
              <a:t>At </a:t>
            </a:r>
            <a:r>
              <a:rPr lang="en-US" sz="1800" dirty="0">
                <a:latin typeface="Calibri"/>
                <a:cs typeface="Calibri"/>
              </a:rPr>
              <a:t>least 150 minutes of physical activity per week. </a:t>
            </a:r>
          </a:p>
          <a:p>
            <a:pPr marL="571500" lvl="1" indent="-171450">
              <a:spcBef>
                <a:spcPts val="0"/>
              </a:spcBef>
              <a:buFont typeface="Arial"/>
              <a:buChar char="•"/>
            </a:pPr>
            <a:endParaRPr lang="en-US" sz="1800" dirty="0">
              <a:latin typeface="Calibri"/>
              <a:cs typeface="Calibri"/>
            </a:endParaRPr>
          </a:p>
          <a:p>
            <a:pPr marL="0" indent="0">
              <a:spcBef>
                <a:spcPts val="0"/>
              </a:spcBef>
              <a:buNone/>
            </a:pPr>
            <a:r>
              <a:rPr lang="en-US" sz="1800" u="sng" dirty="0">
                <a:latin typeface="Calibri"/>
                <a:cs typeface="Calibri"/>
              </a:rPr>
              <a:t>Results:</a:t>
            </a:r>
          </a:p>
          <a:p>
            <a:pPr>
              <a:spcBef>
                <a:spcPts val="0"/>
              </a:spcBef>
              <a:buFont typeface="Arial"/>
              <a:buChar char="•"/>
            </a:pPr>
            <a:r>
              <a:rPr lang="en-US" sz="1800" dirty="0">
                <a:latin typeface="Calibri"/>
                <a:cs typeface="Calibri"/>
              </a:rPr>
              <a:t>Program members reduced their risk for diabetes by 58% when compared with the placebo group. </a:t>
            </a:r>
          </a:p>
          <a:p>
            <a:pPr>
              <a:spcBef>
                <a:spcPts val="0"/>
              </a:spcBef>
              <a:buFont typeface="Arial"/>
              <a:buChar char="•"/>
            </a:pPr>
            <a:r>
              <a:rPr lang="en-US" sz="1800" dirty="0">
                <a:latin typeface="Calibri"/>
                <a:cs typeface="Calibri"/>
              </a:rPr>
              <a:t>For every 2.2 pounds of weight loss achieved, risk for type 2 diabetes was reduced by 13%. </a:t>
            </a:r>
          </a:p>
          <a:p>
            <a:pPr>
              <a:spcBef>
                <a:spcPts val="0"/>
              </a:spcBef>
              <a:buFont typeface="Arial"/>
              <a:buChar char="•"/>
            </a:pPr>
            <a:r>
              <a:rPr lang="en-US" sz="1800" dirty="0">
                <a:latin typeface="Calibri"/>
                <a:cs typeface="Calibri"/>
              </a:rPr>
              <a:t>Reduced blood pressure, lower triglyceride levels &amp; decreased medications</a:t>
            </a:r>
          </a:p>
        </p:txBody>
      </p:sp>
      <p:pic>
        <p:nvPicPr>
          <p:cNvPr id="3" name="Picture Placeholder 2" descr="GettyImages-530436674.jpg"/>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6330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grpSp>
        <p:nvGrpSpPr>
          <p:cNvPr id="14" name="Group 13"/>
          <p:cNvGrpSpPr>
            <a:grpSpLocks/>
          </p:cNvGrpSpPr>
          <p:nvPr/>
        </p:nvGrpSpPr>
        <p:grpSpPr>
          <a:xfrm rot="16666915" flipH="1">
            <a:off x="2407092" y="3342971"/>
            <a:ext cx="7032000" cy="149013"/>
            <a:chOff x="0" y="6313737"/>
            <a:chExt cx="18288000" cy="223520"/>
          </a:xfrm>
        </p:grpSpPr>
        <p:sp>
          <p:nvSpPr>
            <p:cNvPr id="15" name="Rectangle 14"/>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6" name="Rectangle 15"/>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7" name="Rectangle 16"/>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8" name="Rectangle 17"/>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9" name="Rectangle 18"/>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20" name="Rectangle 19"/>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grpSp>
      <p:sp>
        <p:nvSpPr>
          <p:cNvPr id="30" name="TextBox 29"/>
          <p:cNvSpPr txBox="1"/>
          <p:nvPr/>
        </p:nvSpPr>
        <p:spPr>
          <a:xfrm>
            <a:off x="322013" y="194554"/>
            <a:ext cx="5989945" cy="1354094"/>
          </a:xfrm>
          <a:prstGeom prst="rect">
            <a:avLst/>
          </a:prstGeom>
          <a:noFill/>
        </p:spPr>
        <p:txBody>
          <a:bodyPr wrap="square" lIns="91305" tIns="45659" rIns="91305" bIns="45659" rtlCol="0">
            <a:spAutoFit/>
          </a:bodyPr>
          <a:lstStyle/>
          <a:p>
            <a:r>
              <a:rPr lang="en-US" dirty="0" smtClean="0"/>
              <a:t>EVIDENCE-BASED PROGRAMMING:</a:t>
            </a:r>
          </a:p>
          <a:p>
            <a:r>
              <a:rPr lang="en-US" sz="3200" b="1" dirty="0" smtClean="0"/>
              <a:t>LIVING WELL WITH</a:t>
            </a:r>
            <a:br>
              <a:rPr lang="en-US" sz="3200" b="1" dirty="0" smtClean="0"/>
            </a:br>
            <a:r>
              <a:rPr lang="en-US" sz="3200" b="1" dirty="0" smtClean="0"/>
              <a:t>CHRONIC DISEASE (CDSMP)</a:t>
            </a:r>
            <a:endParaRPr lang="en-US" sz="3200" b="1" dirty="0"/>
          </a:p>
        </p:txBody>
      </p:sp>
      <p:sp>
        <p:nvSpPr>
          <p:cNvPr id="29" name="Content Placeholder 4"/>
          <p:cNvSpPr>
            <a:spLocks noGrp="1"/>
          </p:cNvSpPr>
          <p:nvPr/>
        </p:nvSpPr>
        <p:spPr>
          <a:xfrm>
            <a:off x="322013" y="2116568"/>
            <a:ext cx="4721303" cy="33241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1" indent="-171450">
              <a:spcBef>
                <a:spcPts val="0"/>
              </a:spcBef>
              <a:buFont typeface="Arial"/>
              <a:buChar char="•"/>
            </a:pPr>
            <a:r>
              <a:rPr lang="en-US" sz="2100" kern="1200" dirty="0" smtClean="0">
                <a:latin typeface="Calibri"/>
                <a:cs typeface="Calibri"/>
              </a:rPr>
              <a:t>Developed </a:t>
            </a:r>
            <a:r>
              <a:rPr lang="en-US" sz="2100" kern="1200" dirty="0">
                <a:latin typeface="Calibri"/>
                <a:cs typeface="Calibri"/>
              </a:rPr>
              <a:t>at </a:t>
            </a:r>
            <a:r>
              <a:rPr lang="en-US" sz="2100" kern="1200" dirty="0" smtClean="0">
                <a:latin typeface="Calibri"/>
                <a:cs typeface="Calibri"/>
              </a:rPr>
              <a:t>Stanford University</a:t>
            </a:r>
          </a:p>
          <a:p>
            <a:pPr marL="171450" lvl="1" indent="-171450">
              <a:spcBef>
                <a:spcPts val="0"/>
              </a:spcBef>
              <a:buFont typeface="Arial"/>
              <a:buChar char="•"/>
            </a:pPr>
            <a:endParaRPr lang="en-US" sz="2100" b="1" dirty="0">
              <a:latin typeface="Calibri"/>
              <a:cs typeface="Calibri"/>
            </a:endParaRPr>
          </a:p>
          <a:p>
            <a:pPr marL="171450" lvl="1" indent="-171450">
              <a:spcBef>
                <a:spcPts val="0"/>
              </a:spcBef>
              <a:buFont typeface="Arial"/>
              <a:buChar char="•"/>
            </a:pPr>
            <a:r>
              <a:rPr lang="en-US" sz="2100" dirty="0" smtClean="0">
                <a:latin typeface="Calibri"/>
                <a:cs typeface="Calibri"/>
              </a:rPr>
              <a:t>P</a:t>
            </a:r>
            <a:r>
              <a:rPr lang="en-US" sz="2100" kern="1200" dirty="0" smtClean="0">
                <a:latin typeface="Calibri"/>
                <a:cs typeface="Calibri"/>
              </a:rPr>
              <a:t>articipants in the CDSMP study:</a:t>
            </a:r>
          </a:p>
          <a:p>
            <a:pPr marL="571500" lvl="2" indent="-171450">
              <a:spcBef>
                <a:spcPts val="0"/>
              </a:spcBef>
              <a:buFont typeface="Arial"/>
              <a:buChar char="•"/>
            </a:pPr>
            <a:r>
              <a:rPr lang="en-US" sz="2100" kern="1200" dirty="0" smtClean="0">
                <a:latin typeface="Calibri"/>
                <a:cs typeface="Calibri"/>
              </a:rPr>
              <a:t>Spent 0.8 fewer days in the hospital</a:t>
            </a:r>
            <a:endParaRPr lang="en-US" sz="2100" dirty="0" smtClean="0">
              <a:latin typeface="Calibri"/>
              <a:cs typeface="Calibri"/>
            </a:endParaRPr>
          </a:p>
          <a:p>
            <a:pPr marL="571500" lvl="2" indent="-171450">
              <a:spcBef>
                <a:spcPts val="0"/>
              </a:spcBef>
              <a:buFont typeface="Arial"/>
              <a:buChar char="•"/>
            </a:pPr>
            <a:r>
              <a:rPr lang="en-US" sz="2100" dirty="0" smtClean="0">
                <a:latin typeface="Calibri"/>
                <a:cs typeface="Calibri"/>
              </a:rPr>
              <a:t>Fewer </a:t>
            </a:r>
            <a:r>
              <a:rPr lang="en-US" sz="2100" dirty="0">
                <a:latin typeface="Calibri"/>
                <a:cs typeface="Calibri"/>
              </a:rPr>
              <a:t>outpatient visits </a:t>
            </a:r>
          </a:p>
          <a:p>
            <a:pPr lvl="2">
              <a:spcBef>
                <a:spcPts val="0"/>
              </a:spcBef>
              <a:buFont typeface="Arial"/>
              <a:buChar char="•"/>
            </a:pPr>
            <a:r>
              <a:rPr lang="en-US" sz="1800" dirty="0">
                <a:latin typeface="Calibri"/>
                <a:cs typeface="Calibri"/>
              </a:rPr>
              <a:t>decrease in ED visits by 8%</a:t>
            </a:r>
          </a:p>
          <a:p>
            <a:pPr lvl="2">
              <a:spcBef>
                <a:spcPts val="0"/>
              </a:spcBef>
              <a:buFont typeface="Arial"/>
              <a:buChar char="•"/>
            </a:pPr>
            <a:r>
              <a:rPr lang="en-US" sz="1800" dirty="0">
                <a:latin typeface="Calibri"/>
                <a:cs typeface="Calibri"/>
              </a:rPr>
              <a:t>decrease in hospitalization by 40%</a:t>
            </a:r>
          </a:p>
          <a:p>
            <a:pPr marL="571500" lvl="2" indent="-171450">
              <a:spcBef>
                <a:spcPts val="0"/>
              </a:spcBef>
              <a:buFont typeface="Arial"/>
              <a:buChar char="•"/>
            </a:pPr>
            <a:r>
              <a:rPr lang="en-US" sz="2100" dirty="0" smtClean="0">
                <a:latin typeface="Calibri"/>
                <a:cs typeface="Calibri"/>
              </a:rPr>
              <a:t>I</a:t>
            </a:r>
            <a:r>
              <a:rPr lang="en-US" sz="2100" kern="1200" dirty="0" smtClean="0">
                <a:latin typeface="Calibri"/>
                <a:cs typeface="Calibri"/>
              </a:rPr>
              <a:t>ncreased medication adherence</a:t>
            </a:r>
          </a:p>
        </p:txBody>
      </p:sp>
      <p:pic>
        <p:nvPicPr>
          <p:cNvPr id="3" name="Picture Placeholder 2" descr="GettyImages-511930406.jpg"/>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9845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grpSp>
        <p:nvGrpSpPr>
          <p:cNvPr id="14" name="Group 13"/>
          <p:cNvGrpSpPr>
            <a:grpSpLocks/>
          </p:cNvGrpSpPr>
          <p:nvPr/>
        </p:nvGrpSpPr>
        <p:grpSpPr>
          <a:xfrm rot="16680000" flipH="1">
            <a:off x="2407091" y="3342971"/>
            <a:ext cx="7032000" cy="149013"/>
            <a:chOff x="0" y="6313737"/>
            <a:chExt cx="18288000" cy="223520"/>
          </a:xfrm>
        </p:grpSpPr>
        <p:sp>
          <p:nvSpPr>
            <p:cNvPr id="15" name="Rectangle 14"/>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6" name="Rectangle 15"/>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7" name="Rectangle 16"/>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8" name="Rectangle 17"/>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9" name="Rectangle 18"/>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20" name="Rectangle 19"/>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grpSp>
      <p:sp>
        <p:nvSpPr>
          <p:cNvPr id="30" name="TextBox 29"/>
          <p:cNvSpPr txBox="1"/>
          <p:nvPr/>
        </p:nvSpPr>
        <p:spPr>
          <a:xfrm>
            <a:off x="322013" y="194554"/>
            <a:ext cx="5989945" cy="1354094"/>
          </a:xfrm>
          <a:prstGeom prst="rect">
            <a:avLst/>
          </a:prstGeom>
          <a:noFill/>
        </p:spPr>
        <p:txBody>
          <a:bodyPr wrap="square" lIns="91305" tIns="45659" rIns="91305" bIns="45659" rtlCol="0">
            <a:spAutoFit/>
          </a:bodyPr>
          <a:lstStyle/>
          <a:p>
            <a:pPr lvl="0"/>
            <a:r>
              <a:rPr lang="en-US" dirty="0">
                <a:solidFill>
                  <a:srgbClr val="263238"/>
                </a:solidFill>
              </a:rPr>
              <a:t>EVIDENCE-BASED PROGRAMMING:</a:t>
            </a:r>
          </a:p>
          <a:p>
            <a:pPr lvl="0"/>
            <a:r>
              <a:rPr lang="en-US" sz="3200" b="1" dirty="0">
                <a:solidFill>
                  <a:srgbClr val="263238"/>
                </a:solidFill>
              </a:rPr>
              <a:t>LIVING WELL WITH</a:t>
            </a:r>
            <a:br>
              <a:rPr lang="en-US" sz="3200" b="1" dirty="0">
                <a:solidFill>
                  <a:srgbClr val="263238"/>
                </a:solidFill>
              </a:rPr>
            </a:br>
            <a:r>
              <a:rPr lang="en-US" sz="3200" b="1" dirty="0" smtClean="0">
                <a:solidFill>
                  <a:srgbClr val="263238"/>
                </a:solidFill>
              </a:rPr>
              <a:t>DIABETES (DSMP)</a:t>
            </a:r>
            <a:endParaRPr lang="en-US" sz="3200" b="1" dirty="0">
              <a:solidFill>
                <a:srgbClr val="263238"/>
              </a:solidFill>
            </a:endParaRPr>
          </a:p>
        </p:txBody>
      </p:sp>
      <p:sp>
        <p:nvSpPr>
          <p:cNvPr id="29" name="Content Placeholder 4"/>
          <p:cNvSpPr>
            <a:spLocks noGrp="1"/>
          </p:cNvSpPr>
          <p:nvPr/>
        </p:nvSpPr>
        <p:spPr>
          <a:xfrm>
            <a:off x="322013" y="1644246"/>
            <a:ext cx="4721303" cy="319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a:buChar char="•"/>
            </a:pPr>
            <a:r>
              <a:rPr lang="en-US" sz="1800" dirty="0" smtClean="0">
                <a:latin typeface="Calibri"/>
                <a:cs typeface="Calibri"/>
              </a:rPr>
              <a:t>Developed by </a:t>
            </a:r>
            <a:r>
              <a:rPr lang="en-US" sz="1800" dirty="0">
                <a:latin typeface="Calibri"/>
                <a:cs typeface="Calibri"/>
              </a:rPr>
              <a:t>Stanford </a:t>
            </a:r>
            <a:r>
              <a:rPr lang="en-US" sz="1800" dirty="0" smtClean="0">
                <a:latin typeface="Calibri"/>
                <a:cs typeface="Calibri"/>
              </a:rPr>
              <a:t>University</a:t>
            </a:r>
          </a:p>
          <a:p>
            <a:pPr>
              <a:spcBef>
                <a:spcPts val="0"/>
              </a:spcBef>
              <a:buFont typeface="Arial"/>
              <a:buChar char="•"/>
            </a:pPr>
            <a:endParaRPr lang="en-US" sz="1800" dirty="0">
              <a:latin typeface="Calibri"/>
              <a:cs typeface="Calibri"/>
            </a:endParaRPr>
          </a:p>
          <a:p>
            <a:pPr>
              <a:spcBef>
                <a:spcPts val="0"/>
              </a:spcBef>
              <a:buFont typeface="Arial"/>
              <a:buChar char="•"/>
            </a:pPr>
            <a:r>
              <a:rPr lang="en-US" sz="1800" dirty="0">
                <a:latin typeface="Calibri"/>
                <a:cs typeface="Calibri"/>
              </a:rPr>
              <a:t>Addresses diabetes disease process and treatment </a:t>
            </a:r>
            <a:r>
              <a:rPr lang="en-US" sz="1800" dirty="0" smtClean="0">
                <a:latin typeface="Calibri"/>
                <a:cs typeface="Calibri"/>
              </a:rPr>
              <a:t>options</a:t>
            </a:r>
          </a:p>
          <a:p>
            <a:pPr>
              <a:spcBef>
                <a:spcPts val="0"/>
              </a:spcBef>
              <a:buFont typeface="Arial"/>
              <a:buChar char="•"/>
            </a:pPr>
            <a:endParaRPr lang="en-US" sz="1800" dirty="0">
              <a:latin typeface="Calibri"/>
              <a:cs typeface="Calibri"/>
            </a:endParaRPr>
          </a:p>
          <a:p>
            <a:pPr>
              <a:spcBef>
                <a:spcPts val="0"/>
              </a:spcBef>
              <a:buFont typeface="Arial"/>
              <a:buChar char="•"/>
            </a:pPr>
            <a:r>
              <a:rPr lang="en-US" sz="1800" dirty="0" smtClean="0">
                <a:latin typeface="Calibri"/>
                <a:cs typeface="Calibri"/>
              </a:rPr>
              <a:t>Participants in the DSMP </a:t>
            </a:r>
            <a:r>
              <a:rPr lang="en-US" sz="1800" dirty="0">
                <a:latin typeface="Calibri"/>
                <a:cs typeface="Calibri"/>
              </a:rPr>
              <a:t>study</a:t>
            </a:r>
          </a:p>
          <a:p>
            <a:pPr lvl="1">
              <a:spcBef>
                <a:spcPts val="0"/>
              </a:spcBef>
              <a:buFont typeface="Arial"/>
              <a:buChar char="•"/>
            </a:pPr>
            <a:r>
              <a:rPr lang="en-US" sz="1800" dirty="0">
                <a:latin typeface="Calibri"/>
                <a:cs typeface="Calibri"/>
              </a:rPr>
              <a:t>R</a:t>
            </a:r>
            <a:r>
              <a:rPr lang="en-US" sz="1800" dirty="0" smtClean="0">
                <a:latin typeface="Calibri"/>
                <a:cs typeface="Calibri"/>
              </a:rPr>
              <a:t>educed </a:t>
            </a:r>
            <a:r>
              <a:rPr lang="en-US" sz="1800" dirty="0">
                <a:latin typeface="Calibri"/>
                <a:cs typeface="Calibri"/>
              </a:rPr>
              <a:t>A1C blood glucose levels</a:t>
            </a:r>
          </a:p>
          <a:p>
            <a:pPr lvl="1">
              <a:spcBef>
                <a:spcPts val="0"/>
              </a:spcBef>
              <a:buFont typeface="Arial"/>
              <a:buChar char="•"/>
            </a:pPr>
            <a:r>
              <a:rPr lang="en-US" sz="1800" dirty="0">
                <a:latin typeface="Calibri"/>
                <a:cs typeface="Calibri"/>
              </a:rPr>
              <a:t>R</a:t>
            </a:r>
            <a:r>
              <a:rPr lang="en-US" sz="1800" dirty="0" smtClean="0">
                <a:latin typeface="Calibri"/>
                <a:cs typeface="Calibri"/>
              </a:rPr>
              <a:t>educed </a:t>
            </a:r>
            <a:r>
              <a:rPr lang="en-US" sz="1800" dirty="0">
                <a:latin typeface="Calibri"/>
                <a:cs typeface="Calibri"/>
              </a:rPr>
              <a:t>health distress</a:t>
            </a:r>
          </a:p>
          <a:p>
            <a:pPr lvl="1">
              <a:spcBef>
                <a:spcPts val="0"/>
              </a:spcBef>
              <a:buFont typeface="Arial"/>
              <a:buChar char="•"/>
            </a:pPr>
            <a:r>
              <a:rPr lang="en-US" sz="1800" dirty="0">
                <a:latin typeface="Calibri"/>
                <a:cs typeface="Calibri"/>
              </a:rPr>
              <a:t>F</a:t>
            </a:r>
            <a:r>
              <a:rPr lang="en-US" sz="1800" dirty="0" smtClean="0">
                <a:latin typeface="Calibri"/>
                <a:cs typeface="Calibri"/>
              </a:rPr>
              <a:t>ewer </a:t>
            </a:r>
            <a:r>
              <a:rPr lang="en-US" sz="1800" dirty="0">
                <a:latin typeface="Calibri"/>
                <a:cs typeface="Calibri"/>
              </a:rPr>
              <a:t>symptoms of hypo/hyperglycemia</a:t>
            </a:r>
          </a:p>
          <a:p>
            <a:pPr lvl="1">
              <a:spcBef>
                <a:spcPts val="0"/>
              </a:spcBef>
              <a:buFont typeface="Arial"/>
              <a:buChar char="•"/>
            </a:pPr>
            <a:r>
              <a:rPr lang="en-US" sz="1800" dirty="0">
                <a:latin typeface="Calibri"/>
                <a:cs typeface="Calibri"/>
              </a:rPr>
              <a:t>0.8 fewer days spent in the hospital</a:t>
            </a:r>
          </a:p>
          <a:p>
            <a:pPr lvl="1">
              <a:spcBef>
                <a:spcPts val="0"/>
              </a:spcBef>
              <a:buFont typeface="Arial"/>
              <a:buChar char="•"/>
            </a:pPr>
            <a:r>
              <a:rPr lang="en-US" sz="1800" dirty="0">
                <a:latin typeface="Calibri"/>
                <a:cs typeface="Calibri"/>
              </a:rPr>
              <a:t>F</a:t>
            </a:r>
            <a:r>
              <a:rPr lang="en-US" sz="1800" dirty="0" smtClean="0">
                <a:latin typeface="Calibri"/>
                <a:cs typeface="Calibri"/>
              </a:rPr>
              <a:t>ewer </a:t>
            </a:r>
            <a:r>
              <a:rPr lang="en-US" sz="1800" dirty="0">
                <a:latin typeface="Calibri"/>
                <a:cs typeface="Calibri"/>
              </a:rPr>
              <a:t>outpatient visits </a:t>
            </a:r>
            <a:endParaRPr lang="en-US" sz="1800" dirty="0" smtClean="0">
              <a:latin typeface="Calibri"/>
              <a:cs typeface="Calibri"/>
            </a:endParaRPr>
          </a:p>
          <a:p>
            <a:pPr lvl="2">
              <a:spcBef>
                <a:spcPts val="0"/>
              </a:spcBef>
              <a:buFont typeface="Arial"/>
              <a:buChar char="•"/>
            </a:pPr>
            <a:r>
              <a:rPr lang="en-US" sz="1800" dirty="0" smtClean="0">
                <a:latin typeface="Calibri"/>
                <a:cs typeface="Calibri"/>
              </a:rPr>
              <a:t>decrease </a:t>
            </a:r>
            <a:r>
              <a:rPr lang="en-US" sz="1800" dirty="0">
                <a:latin typeface="Calibri"/>
                <a:cs typeface="Calibri"/>
              </a:rPr>
              <a:t>in ED </a:t>
            </a:r>
            <a:r>
              <a:rPr lang="en-US" sz="1800" dirty="0" smtClean="0">
                <a:latin typeface="Calibri"/>
                <a:cs typeface="Calibri"/>
              </a:rPr>
              <a:t>visits </a:t>
            </a:r>
            <a:r>
              <a:rPr lang="en-US" sz="1800" dirty="0">
                <a:latin typeface="Calibri"/>
                <a:cs typeface="Calibri"/>
              </a:rPr>
              <a:t>by 8</a:t>
            </a:r>
            <a:r>
              <a:rPr lang="en-US" sz="1800" dirty="0" smtClean="0">
                <a:latin typeface="Calibri"/>
                <a:cs typeface="Calibri"/>
              </a:rPr>
              <a:t>%</a:t>
            </a:r>
          </a:p>
          <a:p>
            <a:pPr lvl="2">
              <a:spcBef>
                <a:spcPts val="0"/>
              </a:spcBef>
              <a:buFont typeface="Arial"/>
              <a:buChar char="•"/>
            </a:pPr>
            <a:r>
              <a:rPr lang="en-US" sz="1800" dirty="0" smtClean="0">
                <a:latin typeface="Calibri"/>
                <a:cs typeface="Calibri"/>
              </a:rPr>
              <a:t>decrease </a:t>
            </a:r>
            <a:r>
              <a:rPr lang="en-US" sz="1800" dirty="0">
                <a:latin typeface="Calibri"/>
                <a:cs typeface="Calibri"/>
              </a:rPr>
              <a:t>in </a:t>
            </a:r>
            <a:r>
              <a:rPr lang="en-US" sz="1800" dirty="0" smtClean="0">
                <a:latin typeface="Calibri"/>
                <a:cs typeface="Calibri"/>
              </a:rPr>
              <a:t>hospitalization by </a:t>
            </a:r>
            <a:r>
              <a:rPr lang="en-US" sz="1800" dirty="0">
                <a:latin typeface="Calibri"/>
                <a:cs typeface="Calibri"/>
              </a:rPr>
              <a:t>40%</a:t>
            </a:r>
          </a:p>
          <a:p>
            <a:pPr lvl="1">
              <a:spcBef>
                <a:spcPts val="0"/>
              </a:spcBef>
              <a:buFont typeface="Arial"/>
              <a:buChar char="•"/>
            </a:pPr>
            <a:r>
              <a:rPr lang="en-US" sz="1800" dirty="0">
                <a:latin typeface="Calibri"/>
                <a:cs typeface="Calibri"/>
              </a:rPr>
              <a:t>I</a:t>
            </a:r>
            <a:r>
              <a:rPr lang="en-US" sz="1800" dirty="0" smtClean="0">
                <a:latin typeface="Calibri"/>
                <a:cs typeface="Calibri"/>
              </a:rPr>
              <a:t>ncreased </a:t>
            </a:r>
            <a:r>
              <a:rPr lang="en-US" sz="1800" dirty="0">
                <a:latin typeface="Calibri"/>
                <a:cs typeface="Calibri"/>
              </a:rPr>
              <a:t>medication </a:t>
            </a:r>
            <a:r>
              <a:rPr lang="en-US" sz="1800" dirty="0" smtClean="0">
                <a:latin typeface="Calibri"/>
                <a:cs typeface="Calibri"/>
              </a:rPr>
              <a:t>adherence</a:t>
            </a:r>
            <a:endParaRPr lang="en-US" sz="1800" dirty="0">
              <a:latin typeface="Calibri"/>
              <a:cs typeface="Calibri"/>
            </a:endParaRPr>
          </a:p>
        </p:txBody>
      </p:sp>
      <p:pic>
        <p:nvPicPr>
          <p:cNvPr id="3" name="Picture Placeholder 2" descr="GettyImages-513684576.jpg"/>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147286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0014" y="2920634"/>
            <a:ext cx="3947764" cy="2244476"/>
          </a:xfrm>
          <a:prstGeom prst="rect">
            <a:avLst/>
          </a:prstGeom>
          <a:noFill/>
        </p:spPr>
        <p:txBody>
          <a:bodyPr wrap="square" lIns="91269" tIns="45643" rIns="91269" bIns="45643" rtlCol="0">
            <a:spAutoFit/>
          </a:bodyPr>
          <a:lstStyle/>
          <a:p>
            <a:pPr>
              <a:lnSpc>
                <a:spcPts val="5500"/>
              </a:lnSpc>
            </a:pPr>
            <a:r>
              <a:rPr lang="en-US" sz="4800" dirty="0" smtClean="0">
                <a:latin typeface="Calibri"/>
                <a:cs typeface="Calibri"/>
              </a:rPr>
              <a:t>FOCUSING ON</a:t>
            </a:r>
          </a:p>
          <a:p>
            <a:pPr>
              <a:lnSpc>
                <a:spcPts val="5500"/>
              </a:lnSpc>
            </a:pPr>
            <a:r>
              <a:rPr lang="en-US" sz="6000" b="1" dirty="0" smtClean="0">
                <a:latin typeface="Calibri"/>
                <a:cs typeface="Calibri"/>
              </a:rPr>
              <a:t>GREATER IMPACT</a:t>
            </a:r>
            <a:endParaRPr lang="en-US" sz="4000" b="1" dirty="0">
              <a:latin typeface="Calibri"/>
              <a:cs typeface="Calibri"/>
            </a:endParaRPr>
          </a:p>
        </p:txBody>
      </p:sp>
      <p:pic>
        <p:nvPicPr>
          <p:cNvPr id="23" name="Picture Placeholder 22" descr="GettyImages-469875326.jpg"/>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483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pSp>
        <p:nvGrpSpPr>
          <p:cNvPr id="29699" name="Group 14"/>
          <p:cNvGrpSpPr>
            <a:grpSpLocks/>
          </p:cNvGrpSpPr>
          <p:nvPr/>
        </p:nvGrpSpPr>
        <p:grpSpPr bwMode="auto">
          <a:xfrm>
            <a:off x="381000" y="1634814"/>
            <a:ext cx="8333557" cy="4392586"/>
            <a:chOff x="372478" y="2496963"/>
            <a:chExt cx="6160966" cy="2669116"/>
          </a:xfrm>
        </p:grpSpPr>
        <p:sp>
          <p:nvSpPr>
            <p:cNvPr id="29701" name="Freeform 16"/>
            <p:cNvSpPr>
              <a:spLocks/>
            </p:cNvSpPr>
            <p:nvPr/>
          </p:nvSpPr>
          <p:spPr bwMode="auto">
            <a:xfrm>
              <a:off x="2209782" y="2496963"/>
              <a:ext cx="339179" cy="396597"/>
            </a:xfrm>
            <a:custGeom>
              <a:avLst/>
              <a:gdLst>
                <a:gd name="T0" fmla="*/ 0 w 339494"/>
                <a:gd name="T1" fmla="*/ 76213 h 397144"/>
                <a:gd name="T2" fmla="*/ 165087 w 339494"/>
                <a:gd name="T3" fmla="*/ 76213 h 397144"/>
                <a:gd name="T4" fmla="*/ 165087 w 339494"/>
                <a:gd name="T5" fmla="*/ 0 h 397144"/>
                <a:gd name="T6" fmla="*/ 330170 w 339494"/>
                <a:gd name="T7" fmla="*/ 190528 h 397144"/>
                <a:gd name="T8" fmla="*/ 165087 w 339494"/>
                <a:gd name="T9" fmla="*/ 381058 h 397144"/>
                <a:gd name="T10" fmla="*/ 165087 w 339494"/>
                <a:gd name="T11" fmla="*/ 304846 h 397144"/>
                <a:gd name="T12" fmla="*/ 0 w 339494"/>
                <a:gd name="T13" fmla="*/ 304846 h 397144"/>
                <a:gd name="T14" fmla="*/ 0 w 339494"/>
                <a:gd name="T15" fmla="*/ 76213 h 397144"/>
                <a:gd name="T16" fmla="*/ 0 60000 65536"/>
                <a:gd name="T17" fmla="*/ 0 60000 65536"/>
                <a:gd name="T18" fmla="*/ 0 60000 65536"/>
                <a:gd name="T19" fmla="*/ 0 60000 65536"/>
                <a:gd name="T20" fmla="*/ 0 60000 65536"/>
                <a:gd name="T21" fmla="*/ 0 60000 65536"/>
                <a:gd name="T22" fmla="*/ 0 60000 65536"/>
                <a:gd name="T23" fmla="*/ 0 60000 65536"/>
                <a:gd name="T24" fmla="*/ 0 w 339494"/>
                <a:gd name="T25" fmla="*/ 0 h 397144"/>
                <a:gd name="T26" fmla="*/ 339494 w 339494"/>
                <a:gd name="T27" fmla="*/ 397144 h 397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rgbClr val="629935"/>
            </a:solidFill>
            <a:ln>
              <a:noFill/>
            </a:ln>
            <a:effectLst>
              <a:outerShdw dist="23000" dir="5400000" rotWithShape="0">
                <a:srgbClr val="00000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lIns="0" tIns="79429" rIns="101848" bIns="79429" anchor="ctr"/>
            <a:lstStyle/>
            <a:p>
              <a:endParaRPr lang="en-US"/>
            </a:p>
          </p:txBody>
        </p:sp>
        <p:sp>
          <p:nvSpPr>
            <p:cNvPr id="29702" name="Freeform 17"/>
            <p:cNvSpPr>
              <a:spLocks/>
            </p:cNvSpPr>
            <p:nvPr/>
          </p:nvSpPr>
          <p:spPr bwMode="auto">
            <a:xfrm>
              <a:off x="2689798" y="2773585"/>
              <a:ext cx="1602008" cy="1958910"/>
            </a:xfrm>
            <a:custGeom>
              <a:avLst/>
              <a:gdLst>
                <a:gd name="T0" fmla="*/ 0 w 1601390"/>
                <a:gd name="T1" fmla="*/ 160139 h 2198882"/>
                <a:gd name="T2" fmla="*/ 161875 w 1601390"/>
                <a:gd name="T3" fmla="*/ 0 h 2198882"/>
                <a:gd name="T4" fmla="*/ 1456906 w 1601390"/>
                <a:gd name="T5" fmla="*/ 0 h 2198882"/>
                <a:gd name="T6" fmla="*/ 1618784 w 1601390"/>
                <a:gd name="T7" fmla="*/ 160139 h 2198882"/>
                <a:gd name="T8" fmla="*/ 1618784 w 1601390"/>
                <a:gd name="T9" fmla="*/ 2038743 h 2198882"/>
                <a:gd name="T10" fmla="*/ 1456906 w 1601390"/>
                <a:gd name="T11" fmla="*/ 2198882 h 2198882"/>
                <a:gd name="T12" fmla="*/ 161875 w 1601390"/>
                <a:gd name="T13" fmla="*/ 2198882 h 2198882"/>
                <a:gd name="T14" fmla="*/ 0 w 1601390"/>
                <a:gd name="T15" fmla="*/ 2038743 h 2198882"/>
                <a:gd name="T16" fmla="*/ 0 w 1601390"/>
                <a:gd name="T17" fmla="*/ 160139 h 2198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1390"/>
                <a:gd name="T28" fmla="*/ 0 h 2198882"/>
                <a:gd name="T29" fmla="*/ 1601390 w 1601390"/>
                <a:gd name="T30" fmla="*/ 2198882 h 21988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1390" h="2198882">
                  <a:moveTo>
                    <a:pt x="0" y="160139"/>
                  </a:moveTo>
                  <a:cubicBezTo>
                    <a:pt x="0" y="71697"/>
                    <a:pt x="71697" y="0"/>
                    <a:pt x="160139" y="0"/>
                  </a:cubicBezTo>
                  <a:lnTo>
                    <a:pt x="1441251" y="0"/>
                  </a:lnTo>
                  <a:cubicBezTo>
                    <a:pt x="1529693" y="0"/>
                    <a:pt x="1601390" y="71697"/>
                    <a:pt x="1601390" y="160139"/>
                  </a:cubicBezTo>
                  <a:lnTo>
                    <a:pt x="1601390" y="2038743"/>
                  </a:lnTo>
                  <a:cubicBezTo>
                    <a:pt x="1601390" y="2127185"/>
                    <a:pt x="1529693" y="2198882"/>
                    <a:pt x="1441251" y="2198882"/>
                  </a:cubicBezTo>
                  <a:lnTo>
                    <a:pt x="160139" y="2198882"/>
                  </a:lnTo>
                  <a:cubicBezTo>
                    <a:pt x="71697" y="2198882"/>
                    <a:pt x="0" y="2127185"/>
                    <a:pt x="0" y="2038743"/>
                  </a:cubicBezTo>
                  <a:lnTo>
                    <a:pt x="0" y="160139"/>
                  </a:lnTo>
                  <a:close/>
                </a:path>
              </a:pathLst>
            </a:custGeom>
            <a:solidFill>
              <a:srgbClr val="DA6C21"/>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7863" tIns="107863" rIns="107863" bIns="107863"/>
            <a:lstStyle>
              <a:lvl1pPr defTabSz="711200" eaLnBrk="0" hangingPunct="0">
                <a:defRPr>
                  <a:solidFill>
                    <a:schemeClr val="tx1"/>
                  </a:solidFill>
                  <a:latin typeface="Arial" pitchFamily="34" charset="0"/>
                  <a:ea typeface="ＭＳ Ｐゴシック" pitchFamily="34" charset="-128"/>
                </a:defRPr>
              </a:lvl1pPr>
              <a:lvl2pPr marL="114300" indent="-11430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Aft>
                  <a:spcPct val="35000"/>
                </a:spcAft>
              </a:pPr>
              <a:r>
                <a:rPr lang="en-US" altLang="en-US" sz="2400" b="1" dirty="0" smtClean="0">
                  <a:solidFill>
                    <a:srgbClr val="FFFFFF"/>
                  </a:solidFill>
                  <a:latin typeface="Calibri" pitchFamily="34" charset="0"/>
                </a:rPr>
                <a:t>Community -</a:t>
              </a:r>
              <a:r>
                <a:rPr lang="en-US" altLang="en-US" sz="2400" b="1" dirty="0">
                  <a:solidFill>
                    <a:srgbClr val="FFFFFF"/>
                  </a:solidFill>
                  <a:latin typeface="Calibri" pitchFamily="34" charset="0"/>
                </a:rPr>
                <a:t>Clinical Linkages</a:t>
              </a:r>
            </a:p>
            <a:p>
              <a:pPr lvl="1" eaLnBrk="1" hangingPunct="1">
                <a:lnSpc>
                  <a:spcPct val="90000"/>
                </a:lnSpc>
                <a:spcAft>
                  <a:spcPct val="15000"/>
                </a:spcAft>
                <a:buFontTx/>
                <a:buChar char="•"/>
              </a:pPr>
              <a:r>
                <a:rPr lang="en-US" altLang="en-US" sz="1600" dirty="0">
                  <a:solidFill>
                    <a:srgbClr val="FFFFFF"/>
                  </a:solidFill>
                  <a:latin typeface="Calibri" pitchFamily="34" charset="0"/>
                </a:rPr>
                <a:t>Physician </a:t>
              </a:r>
              <a:r>
                <a:rPr lang="en-US" altLang="en-US" sz="1600" dirty="0" smtClean="0">
                  <a:solidFill>
                    <a:srgbClr val="FFFFFF"/>
                  </a:solidFill>
                  <a:latin typeface="Calibri" pitchFamily="34" charset="0"/>
                </a:rPr>
                <a:t>Referral + Patient Engagement</a:t>
              </a:r>
              <a:endParaRPr lang="en-US" altLang="en-US" sz="1600" dirty="0">
                <a:solidFill>
                  <a:srgbClr val="FFFFFF"/>
                </a:solidFill>
                <a:latin typeface="Calibri" pitchFamily="34" charset="0"/>
              </a:endParaRPr>
            </a:p>
            <a:p>
              <a:pPr lvl="1" eaLnBrk="1" hangingPunct="1">
                <a:lnSpc>
                  <a:spcPct val="90000"/>
                </a:lnSpc>
                <a:spcAft>
                  <a:spcPct val="15000"/>
                </a:spcAft>
                <a:buFontTx/>
                <a:buChar char="•"/>
              </a:pPr>
              <a:r>
                <a:rPr lang="en-US" altLang="en-US" sz="1600" dirty="0">
                  <a:solidFill>
                    <a:srgbClr val="FFFFFF"/>
                  </a:solidFill>
                  <a:latin typeface="Calibri" pitchFamily="34" charset="0"/>
                </a:rPr>
                <a:t>Community </a:t>
              </a:r>
              <a:r>
                <a:rPr lang="en-US" altLang="en-US" sz="1600" dirty="0" smtClean="0">
                  <a:solidFill>
                    <a:srgbClr val="FFFFFF"/>
                  </a:solidFill>
                  <a:latin typeface="Calibri" pitchFamily="34" charset="0"/>
                </a:rPr>
                <a:t>Involvement</a:t>
              </a:r>
            </a:p>
            <a:p>
              <a:pPr lvl="1" eaLnBrk="1" hangingPunct="1">
                <a:lnSpc>
                  <a:spcPct val="90000"/>
                </a:lnSpc>
                <a:spcAft>
                  <a:spcPct val="15000"/>
                </a:spcAft>
                <a:buFontTx/>
                <a:buChar char="•"/>
              </a:pPr>
              <a:r>
                <a:rPr lang="en-US" altLang="en-US" sz="1600" dirty="0" smtClean="0">
                  <a:solidFill>
                    <a:srgbClr val="FFFFFF"/>
                  </a:solidFill>
                  <a:latin typeface="Calibri" pitchFamily="34" charset="0"/>
                </a:rPr>
                <a:t>GHLW communication loop of patient outcomes to clinics</a:t>
              </a:r>
              <a:endParaRPr lang="en-US" altLang="en-US" sz="1600" dirty="0">
                <a:solidFill>
                  <a:srgbClr val="FFFFFF"/>
                </a:solidFill>
                <a:latin typeface="Calibri" pitchFamily="34" charset="0"/>
              </a:endParaRPr>
            </a:p>
          </p:txBody>
        </p:sp>
        <p:sp>
          <p:nvSpPr>
            <p:cNvPr id="29703" name="Freeform 18"/>
            <p:cNvSpPr>
              <a:spLocks/>
            </p:cNvSpPr>
            <p:nvPr/>
          </p:nvSpPr>
          <p:spPr bwMode="auto">
            <a:xfrm>
              <a:off x="4451420" y="3448283"/>
              <a:ext cx="339179" cy="396597"/>
            </a:xfrm>
            <a:custGeom>
              <a:avLst/>
              <a:gdLst>
                <a:gd name="T0" fmla="*/ 0 w 339494"/>
                <a:gd name="T1" fmla="*/ 76213 h 397144"/>
                <a:gd name="T2" fmla="*/ 165087 w 339494"/>
                <a:gd name="T3" fmla="*/ 76213 h 397144"/>
                <a:gd name="T4" fmla="*/ 165087 w 339494"/>
                <a:gd name="T5" fmla="*/ 0 h 397144"/>
                <a:gd name="T6" fmla="*/ 330170 w 339494"/>
                <a:gd name="T7" fmla="*/ 190528 h 397144"/>
                <a:gd name="T8" fmla="*/ 165087 w 339494"/>
                <a:gd name="T9" fmla="*/ 381058 h 397144"/>
                <a:gd name="T10" fmla="*/ 165087 w 339494"/>
                <a:gd name="T11" fmla="*/ 304846 h 397144"/>
                <a:gd name="T12" fmla="*/ 0 w 339494"/>
                <a:gd name="T13" fmla="*/ 304846 h 397144"/>
                <a:gd name="T14" fmla="*/ 0 w 339494"/>
                <a:gd name="T15" fmla="*/ 76213 h 397144"/>
                <a:gd name="T16" fmla="*/ 0 60000 65536"/>
                <a:gd name="T17" fmla="*/ 0 60000 65536"/>
                <a:gd name="T18" fmla="*/ 0 60000 65536"/>
                <a:gd name="T19" fmla="*/ 0 60000 65536"/>
                <a:gd name="T20" fmla="*/ 0 60000 65536"/>
                <a:gd name="T21" fmla="*/ 0 60000 65536"/>
                <a:gd name="T22" fmla="*/ 0 60000 65536"/>
                <a:gd name="T23" fmla="*/ 0 60000 65536"/>
                <a:gd name="T24" fmla="*/ 0 w 339494"/>
                <a:gd name="T25" fmla="*/ 0 h 397144"/>
                <a:gd name="T26" fmla="*/ 339494 w 339494"/>
                <a:gd name="T27" fmla="*/ 397144 h 397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rgbClr val="629935"/>
            </a:solidFill>
            <a:ln>
              <a:noFill/>
            </a:ln>
            <a:effectLst>
              <a:outerShdw dist="23000" dir="5400000" rotWithShape="0">
                <a:srgbClr val="00000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lIns="0" tIns="79429" rIns="101848" bIns="79429" anchor="ctr"/>
            <a:lstStyle/>
            <a:p>
              <a:endParaRPr lang="en-US"/>
            </a:p>
          </p:txBody>
        </p:sp>
        <p:sp>
          <p:nvSpPr>
            <p:cNvPr id="29704" name="Freeform 19"/>
            <p:cNvSpPr>
              <a:spLocks/>
            </p:cNvSpPr>
            <p:nvPr/>
          </p:nvSpPr>
          <p:spPr bwMode="auto">
            <a:xfrm>
              <a:off x="4932610" y="2661144"/>
              <a:ext cx="1600834" cy="2198882"/>
            </a:xfrm>
            <a:custGeom>
              <a:avLst/>
              <a:gdLst>
                <a:gd name="T0" fmla="*/ 0 w 1601390"/>
                <a:gd name="T1" fmla="*/ 160139 h 2198882"/>
                <a:gd name="T2" fmla="*/ 158593 w 1601390"/>
                <a:gd name="T3" fmla="*/ 0 h 2198882"/>
                <a:gd name="T4" fmla="*/ 1427306 w 1601390"/>
                <a:gd name="T5" fmla="*/ 0 h 2198882"/>
                <a:gd name="T6" fmla="*/ 1585895 w 1601390"/>
                <a:gd name="T7" fmla="*/ 160139 h 2198882"/>
                <a:gd name="T8" fmla="*/ 1585895 w 1601390"/>
                <a:gd name="T9" fmla="*/ 2038743 h 2198882"/>
                <a:gd name="T10" fmla="*/ 1427306 w 1601390"/>
                <a:gd name="T11" fmla="*/ 2198882 h 2198882"/>
                <a:gd name="T12" fmla="*/ 158593 w 1601390"/>
                <a:gd name="T13" fmla="*/ 2198882 h 2198882"/>
                <a:gd name="T14" fmla="*/ 0 w 1601390"/>
                <a:gd name="T15" fmla="*/ 2038743 h 2198882"/>
                <a:gd name="T16" fmla="*/ 0 w 1601390"/>
                <a:gd name="T17" fmla="*/ 160139 h 2198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1390"/>
                <a:gd name="T28" fmla="*/ 0 h 2198882"/>
                <a:gd name="T29" fmla="*/ 1601390 w 1601390"/>
                <a:gd name="T30" fmla="*/ 2198882 h 21988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1390" h="2198882">
                  <a:moveTo>
                    <a:pt x="0" y="160139"/>
                  </a:moveTo>
                  <a:cubicBezTo>
                    <a:pt x="0" y="71697"/>
                    <a:pt x="71697" y="0"/>
                    <a:pt x="160139" y="0"/>
                  </a:cubicBezTo>
                  <a:lnTo>
                    <a:pt x="1441251" y="0"/>
                  </a:lnTo>
                  <a:cubicBezTo>
                    <a:pt x="1529693" y="0"/>
                    <a:pt x="1601390" y="71697"/>
                    <a:pt x="1601390" y="160139"/>
                  </a:cubicBezTo>
                  <a:lnTo>
                    <a:pt x="1601390" y="2038743"/>
                  </a:lnTo>
                  <a:cubicBezTo>
                    <a:pt x="1601390" y="2127185"/>
                    <a:pt x="1529693" y="2198882"/>
                    <a:pt x="1441251" y="2198882"/>
                  </a:cubicBezTo>
                  <a:lnTo>
                    <a:pt x="160139" y="2198882"/>
                  </a:lnTo>
                  <a:cubicBezTo>
                    <a:pt x="71697" y="2198882"/>
                    <a:pt x="0" y="2127185"/>
                    <a:pt x="0" y="2038743"/>
                  </a:cubicBezTo>
                  <a:lnTo>
                    <a:pt x="0" y="160139"/>
                  </a:lnTo>
                  <a:close/>
                </a:path>
              </a:pathLst>
            </a:custGeom>
            <a:solidFill>
              <a:schemeClr val="accent2"/>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7863" tIns="107863" rIns="107863" bIns="107863"/>
            <a:lstStyle>
              <a:lvl1pPr defTabSz="711200" eaLnBrk="0" hangingPunct="0">
                <a:defRPr>
                  <a:solidFill>
                    <a:schemeClr val="tx1"/>
                  </a:solidFill>
                  <a:latin typeface="Arial" pitchFamily="34" charset="0"/>
                  <a:ea typeface="ＭＳ Ｐゴシック" pitchFamily="34" charset="-128"/>
                </a:defRPr>
              </a:lvl1pPr>
              <a:lvl2pPr marL="114300" indent="-11430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Aft>
                  <a:spcPct val="35000"/>
                </a:spcAft>
              </a:pPr>
              <a:r>
                <a:rPr lang="en-US" altLang="en-US" sz="2400" b="1" dirty="0">
                  <a:solidFill>
                    <a:srgbClr val="FFFFFF"/>
                  </a:solidFill>
                  <a:latin typeface="Calibri" pitchFamily="34" charset="0"/>
                </a:rPr>
                <a:t>A Sustainable </a:t>
              </a:r>
              <a:r>
                <a:rPr lang="en-US" altLang="en-US" sz="2400" b="1" dirty="0" smtClean="0">
                  <a:solidFill>
                    <a:srgbClr val="FFFFFF"/>
                  </a:solidFill>
                  <a:latin typeface="Calibri" pitchFamily="34" charset="0"/>
                </a:rPr>
                <a:t>Evidence -</a:t>
              </a:r>
              <a:r>
                <a:rPr lang="en-US" altLang="en-US" sz="2400" b="1" dirty="0">
                  <a:solidFill>
                    <a:srgbClr val="FFFFFF"/>
                  </a:solidFill>
                  <a:latin typeface="Calibri" pitchFamily="34" charset="0"/>
                </a:rPr>
                <a:t>Based Model</a:t>
              </a:r>
            </a:p>
            <a:p>
              <a:pPr lvl="1" eaLnBrk="1" hangingPunct="1">
                <a:lnSpc>
                  <a:spcPct val="90000"/>
                </a:lnSpc>
                <a:spcAft>
                  <a:spcPct val="15000"/>
                </a:spcAft>
                <a:buFontTx/>
                <a:buChar char="•"/>
              </a:pPr>
              <a:r>
                <a:rPr lang="en-US" altLang="en-US" sz="1600" dirty="0">
                  <a:solidFill>
                    <a:srgbClr val="FFFFFF"/>
                  </a:solidFill>
                  <a:latin typeface="Calibri" pitchFamily="34" charset="0"/>
                </a:rPr>
                <a:t>Reduce Health Disparities</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Access</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Patient Self-Management</a:t>
              </a:r>
            </a:p>
            <a:p>
              <a:pPr lvl="1" eaLnBrk="1" hangingPunct="1">
                <a:lnSpc>
                  <a:spcPct val="90000"/>
                </a:lnSpc>
                <a:spcAft>
                  <a:spcPct val="15000"/>
                </a:spcAft>
                <a:buFontTx/>
                <a:buChar char="•"/>
              </a:pPr>
              <a:r>
                <a:rPr lang="en-US" altLang="en-US" sz="1600" dirty="0">
                  <a:solidFill>
                    <a:srgbClr val="FFFFFF"/>
                  </a:solidFill>
                  <a:latin typeface="Calibri" pitchFamily="34" charset="0"/>
                </a:rPr>
                <a:t>Increase Community </a:t>
              </a:r>
              <a:r>
                <a:rPr lang="en-US" altLang="en-US" sz="1600" dirty="0" smtClean="0">
                  <a:solidFill>
                    <a:srgbClr val="FFFFFF"/>
                  </a:solidFill>
                  <a:latin typeface="Calibri" pitchFamily="34" charset="0"/>
                </a:rPr>
                <a:t>Involvement</a:t>
              </a:r>
            </a:p>
            <a:p>
              <a:pPr lvl="1" eaLnBrk="1" hangingPunct="1">
                <a:lnSpc>
                  <a:spcPct val="90000"/>
                </a:lnSpc>
                <a:spcAft>
                  <a:spcPct val="15000"/>
                </a:spcAft>
                <a:buFontTx/>
                <a:buChar char="•"/>
              </a:pPr>
              <a:r>
                <a:rPr lang="en-US" altLang="en-US" sz="1600" dirty="0" smtClean="0">
                  <a:solidFill>
                    <a:srgbClr val="FFFFFF"/>
                  </a:solidFill>
                  <a:latin typeface="Calibri" pitchFamily="34" charset="0"/>
                </a:rPr>
                <a:t>Increase health literacy</a:t>
              </a:r>
              <a:endParaRPr lang="en-US" altLang="en-US" sz="1600" dirty="0">
                <a:solidFill>
                  <a:srgbClr val="FFFFFF"/>
                </a:solidFill>
                <a:latin typeface="Calibri" pitchFamily="34" charset="0"/>
              </a:endParaRPr>
            </a:p>
          </p:txBody>
        </p:sp>
        <p:sp>
          <p:nvSpPr>
            <p:cNvPr id="29700" name="Freeform 15"/>
            <p:cNvSpPr>
              <a:spLocks/>
            </p:cNvSpPr>
            <p:nvPr/>
          </p:nvSpPr>
          <p:spPr bwMode="auto">
            <a:xfrm>
              <a:off x="372478" y="3909104"/>
              <a:ext cx="1761621" cy="1256975"/>
            </a:xfrm>
            <a:custGeom>
              <a:avLst/>
              <a:gdLst>
                <a:gd name="T0" fmla="*/ 0 w 1601390"/>
                <a:gd name="T1" fmla="*/ 160139 h 2198882"/>
                <a:gd name="T2" fmla="*/ 158593 w 1601390"/>
                <a:gd name="T3" fmla="*/ 0 h 2198882"/>
                <a:gd name="T4" fmla="*/ 1427306 w 1601390"/>
                <a:gd name="T5" fmla="*/ 0 h 2198882"/>
                <a:gd name="T6" fmla="*/ 1585895 w 1601390"/>
                <a:gd name="T7" fmla="*/ 160139 h 2198882"/>
                <a:gd name="T8" fmla="*/ 1585895 w 1601390"/>
                <a:gd name="T9" fmla="*/ 2038743 h 2198882"/>
                <a:gd name="T10" fmla="*/ 1427306 w 1601390"/>
                <a:gd name="T11" fmla="*/ 2198882 h 2198882"/>
                <a:gd name="T12" fmla="*/ 158593 w 1601390"/>
                <a:gd name="T13" fmla="*/ 2198882 h 2198882"/>
                <a:gd name="T14" fmla="*/ 0 w 1601390"/>
                <a:gd name="T15" fmla="*/ 2038743 h 2198882"/>
                <a:gd name="T16" fmla="*/ 0 w 1601390"/>
                <a:gd name="T17" fmla="*/ 160139 h 2198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1390"/>
                <a:gd name="T28" fmla="*/ 0 h 2198882"/>
                <a:gd name="T29" fmla="*/ 1601390 w 1601390"/>
                <a:gd name="T30" fmla="*/ 2198882 h 21988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1390" h="2198882">
                  <a:moveTo>
                    <a:pt x="0" y="160139"/>
                  </a:moveTo>
                  <a:cubicBezTo>
                    <a:pt x="0" y="71697"/>
                    <a:pt x="71697" y="0"/>
                    <a:pt x="160139" y="0"/>
                  </a:cubicBezTo>
                  <a:lnTo>
                    <a:pt x="1441251" y="0"/>
                  </a:lnTo>
                  <a:cubicBezTo>
                    <a:pt x="1529693" y="0"/>
                    <a:pt x="1601390" y="71697"/>
                    <a:pt x="1601390" y="160139"/>
                  </a:cubicBezTo>
                  <a:lnTo>
                    <a:pt x="1601390" y="2038743"/>
                  </a:lnTo>
                  <a:cubicBezTo>
                    <a:pt x="1601390" y="2127185"/>
                    <a:pt x="1529693" y="2198882"/>
                    <a:pt x="1441251" y="2198882"/>
                  </a:cubicBezTo>
                  <a:lnTo>
                    <a:pt x="160139" y="2198882"/>
                  </a:lnTo>
                  <a:cubicBezTo>
                    <a:pt x="71697" y="2198882"/>
                    <a:pt x="0" y="2127185"/>
                    <a:pt x="0" y="2038743"/>
                  </a:cubicBezTo>
                  <a:lnTo>
                    <a:pt x="0" y="160139"/>
                  </a:lnTo>
                  <a:close/>
                </a:path>
              </a:pathLst>
            </a:custGeom>
            <a:solidFill>
              <a:srgbClr val="629935"/>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7863" tIns="107863" rIns="107863" bIns="107863"/>
            <a:lstStyle>
              <a:lvl1pPr defTabSz="711200" eaLnBrk="0" hangingPunct="0">
                <a:defRPr>
                  <a:solidFill>
                    <a:schemeClr val="tx1"/>
                  </a:solidFill>
                  <a:latin typeface="Arial" pitchFamily="34" charset="0"/>
                  <a:ea typeface="ＭＳ Ｐゴシック" pitchFamily="34" charset="-128"/>
                </a:defRPr>
              </a:lvl1pPr>
              <a:lvl2pPr marL="114300" indent="-11430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Aft>
                  <a:spcPct val="35000"/>
                </a:spcAft>
              </a:pPr>
              <a:r>
                <a:rPr lang="en-US" altLang="en-US" sz="2400" b="1" dirty="0">
                  <a:solidFill>
                    <a:srgbClr val="FFFFFF"/>
                  </a:solidFill>
                  <a:latin typeface="Calibri" pitchFamily="34" charset="0"/>
                </a:rPr>
                <a:t>Priority Population</a:t>
              </a:r>
            </a:p>
            <a:p>
              <a:pPr lvl="1" eaLnBrk="1" hangingPunct="1">
                <a:lnSpc>
                  <a:spcPct val="90000"/>
                </a:lnSpc>
                <a:spcAft>
                  <a:spcPct val="15000"/>
                </a:spcAft>
                <a:buFontTx/>
                <a:buChar char="•"/>
              </a:pPr>
              <a:r>
                <a:rPr lang="en-US" altLang="en-US" sz="1600" dirty="0">
                  <a:solidFill>
                    <a:srgbClr val="FFFFFF"/>
                  </a:solidFill>
                  <a:latin typeface="Calibri" pitchFamily="34" charset="0"/>
                </a:rPr>
                <a:t>African American Health through Faith-based </a:t>
              </a:r>
              <a:r>
                <a:rPr lang="en-US" altLang="en-US" sz="1600" dirty="0" smtClean="0">
                  <a:solidFill>
                    <a:srgbClr val="FFFFFF"/>
                  </a:solidFill>
                  <a:latin typeface="Calibri" pitchFamily="34" charset="0"/>
                </a:rPr>
                <a:t>Organizations</a:t>
              </a:r>
            </a:p>
            <a:p>
              <a:pPr lvl="1" eaLnBrk="1" hangingPunct="1">
                <a:lnSpc>
                  <a:spcPct val="90000"/>
                </a:lnSpc>
                <a:spcAft>
                  <a:spcPct val="15000"/>
                </a:spcAft>
                <a:buFontTx/>
                <a:buChar char="•"/>
              </a:pPr>
              <a:r>
                <a:rPr lang="en-US" altLang="en-US" sz="1600" dirty="0" smtClean="0">
                  <a:solidFill>
                    <a:srgbClr val="FFFFFF"/>
                  </a:solidFill>
                  <a:latin typeface="Calibri" pitchFamily="34" charset="0"/>
                </a:rPr>
                <a:t>Faith in Health Expansion</a:t>
              </a:r>
              <a:endParaRPr lang="en-US" altLang="en-US" sz="1600" dirty="0">
                <a:solidFill>
                  <a:srgbClr val="FFFFFF"/>
                </a:solidFill>
                <a:latin typeface="Calibri" pitchFamily="34" charset="0"/>
              </a:endParaRPr>
            </a:p>
          </p:txBody>
        </p:sp>
      </p:grpSp>
      <p:sp>
        <p:nvSpPr>
          <p:cNvPr id="14" name="Freeform 15"/>
          <p:cNvSpPr>
            <a:spLocks/>
          </p:cNvSpPr>
          <p:nvPr/>
        </p:nvSpPr>
        <p:spPr bwMode="auto">
          <a:xfrm>
            <a:off x="401215" y="1312703"/>
            <a:ext cx="2382836" cy="1172219"/>
          </a:xfrm>
          <a:custGeom>
            <a:avLst/>
            <a:gdLst>
              <a:gd name="T0" fmla="*/ 0 w 1601390"/>
              <a:gd name="T1" fmla="*/ 160139 h 2198882"/>
              <a:gd name="T2" fmla="*/ 158593 w 1601390"/>
              <a:gd name="T3" fmla="*/ 0 h 2198882"/>
              <a:gd name="T4" fmla="*/ 1427306 w 1601390"/>
              <a:gd name="T5" fmla="*/ 0 h 2198882"/>
              <a:gd name="T6" fmla="*/ 1585895 w 1601390"/>
              <a:gd name="T7" fmla="*/ 160139 h 2198882"/>
              <a:gd name="T8" fmla="*/ 1585895 w 1601390"/>
              <a:gd name="T9" fmla="*/ 2038743 h 2198882"/>
              <a:gd name="T10" fmla="*/ 1427306 w 1601390"/>
              <a:gd name="T11" fmla="*/ 2198882 h 2198882"/>
              <a:gd name="T12" fmla="*/ 158593 w 1601390"/>
              <a:gd name="T13" fmla="*/ 2198882 h 2198882"/>
              <a:gd name="T14" fmla="*/ 0 w 1601390"/>
              <a:gd name="T15" fmla="*/ 2038743 h 2198882"/>
              <a:gd name="T16" fmla="*/ 0 w 1601390"/>
              <a:gd name="T17" fmla="*/ 160139 h 2198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1390"/>
              <a:gd name="T28" fmla="*/ 0 h 2198882"/>
              <a:gd name="T29" fmla="*/ 1601390 w 1601390"/>
              <a:gd name="T30" fmla="*/ 2198882 h 21988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1390" h="2198882">
                <a:moveTo>
                  <a:pt x="0" y="160139"/>
                </a:moveTo>
                <a:cubicBezTo>
                  <a:pt x="0" y="71697"/>
                  <a:pt x="71697" y="0"/>
                  <a:pt x="160139" y="0"/>
                </a:cubicBezTo>
                <a:lnTo>
                  <a:pt x="1441251" y="0"/>
                </a:lnTo>
                <a:cubicBezTo>
                  <a:pt x="1529693" y="0"/>
                  <a:pt x="1601390" y="71697"/>
                  <a:pt x="1601390" y="160139"/>
                </a:cubicBezTo>
                <a:lnTo>
                  <a:pt x="1601390" y="2038743"/>
                </a:lnTo>
                <a:cubicBezTo>
                  <a:pt x="1601390" y="2127185"/>
                  <a:pt x="1529693" y="2198882"/>
                  <a:pt x="1441251" y="2198882"/>
                </a:cubicBezTo>
                <a:lnTo>
                  <a:pt x="160139" y="2198882"/>
                </a:lnTo>
                <a:cubicBezTo>
                  <a:pt x="71697" y="2198882"/>
                  <a:pt x="0" y="2127185"/>
                  <a:pt x="0" y="2038743"/>
                </a:cubicBezTo>
                <a:lnTo>
                  <a:pt x="0" y="160139"/>
                </a:lnTo>
                <a:close/>
              </a:path>
            </a:pathLst>
          </a:custGeom>
          <a:solidFill>
            <a:srgbClr val="629935"/>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7863" tIns="107863" rIns="107863" bIns="107863"/>
          <a:lstStyle>
            <a:lvl1pPr defTabSz="711200" eaLnBrk="0" hangingPunct="0">
              <a:defRPr>
                <a:solidFill>
                  <a:schemeClr val="tx1"/>
                </a:solidFill>
                <a:latin typeface="Arial" pitchFamily="34" charset="0"/>
                <a:ea typeface="ＭＳ Ｐゴシック" pitchFamily="34" charset="-128"/>
              </a:defRPr>
            </a:lvl1pPr>
            <a:lvl2pPr marL="114300" indent="-11430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Aft>
                <a:spcPct val="35000"/>
              </a:spcAft>
            </a:pPr>
            <a:r>
              <a:rPr lang="en-US" altLang="en-US" sz="2400" b="1" dirty="0" smtClean="0">
                <a:solidFill>
                  <a:srgbClr val="FFFFFF"/>
                </a:solidFill>
                <a:latin typeface="Calibri" pitchFamily="34" charset="0"/>
              </a:rPr>
              <a:t>Community Engagement &amp; Capacity</a:t>
            </a:r>
            <a:endParaRPr lang="en-US" altLang="en-US" sz="2400" b="1" dirty="0">
              <a:solidFill>
                <a:srgbClr val="FFFFFF"/>
              </a:solidFill>
              <a:latin typeface="Calibri" pitchFamily="34" charset="0"/>
            </a:endParaRPr>
          </a:p>
        </p:txBody>
      </p:sp>
      <p:sp>
        <p:nvSpPr>
          <p:cNvPr id="15" name="Freeform 15"/>
          <p:cNvSpPr>
            <a:spLocks/>
          </p:cNvSpPr>
          <p:nvPr/>
        </p:nvSpPr>
        <p:spPr bwMode="auto">
          <a:xfrm>
            <a:off x="380999" y="2709995"/>
            <a:ext cx="2382837" cy="1022566"/>
          </a:xfrm>
          <a:custGeom>
            <a:avLst/>
            <a:gdLst>
              <a:gd name="T0" fmla="*/ 0 w 1601390"/>
              <a:gd name="T1" fmla="*/ 160139 h 2198882"/>
              <a:gd name="T2" fmla="*/ 158593 w 1601390"/>
              <a:gd name="T3" fmla="*/ 0 h 2198882"/>
              <a:gd name="T4" fmla="*/ 1427306 w 1601390"/>
              <a:gd name="T5" fmla="*/ 0 h 2198882"/>
              <a:gd name="T6" fmla="*/ 1585895 w 1601390"/>
              <a:gd name="T7" fmla="*/ 160139 h 2198882"/>
              <a:gd name="T8" fmla="*/ 1585895 w 1601390"/>
              <a:gd name="T9" fmla="*/ 2038743 h 2198882"/>
              <a:gd name="T10" fmla="*/ 1427306 w 1601390"/>
              <a:gd name="T11" fmla="*/ 2198882 h 2198882"/>
              <a:gd name="T12" fmla="*/ 158593 w 1601390"/>
              <a:gd name="T13" fmla="*/ 2198882 h 2198882"/>
              <a:gd name="T14" fmla="*/ 0 w 1601390"/>
              <a:gd name="T15" fmla="*/ 2038743 h 2198882"/>
              <a:gd name="T16" fmla="*/ 0 w 1601390"/>
              <a:gd name="T17" fmla="*/ 160139 h 2198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1390"/>
              <a:gd name="T28" fmla="*/ 0 h 2198882"/>
              <a:gd name="T29" fmla="*/ 1601390 w 1601390"/>
              <a:gd name="T30" fmla="*/ 2198882 h 21988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1390" h="2198882">
                <a:moveTo>
                  <a:pt x="0" y="160139"/>
                </a:moveTo>
                <a:cubicBezTo>
                  <a:pt x="0" y="71697"/>
                  <a:pt x="71697" y="0"/>
                  <a:pt x="160139" y="0"/>
                </a:cubicBezTo>
                <a:lnTo>
                  <a:pt x="1441251" y="0"/>
                </a:lnTo>
                <a:cubicBezTo>
                  <a:pt x="1529693" y="0"/>
                  <a:pt x="1601390" y="71697"/>
                  <a:pt x="1601390" y="160139"/>
                </a:cubicBezTo>
                <a:lnTo>
                  <a:pt x="1601390" y="2038743"/>
                </a:lnTo>
                <a:cubicBezTo>
                  <a:pt x="1601390" y="2127185"/>
                  <a:pt x="1529693" y="2198882"/>
                  <a:pt x="1441251" y="2198882"/>
                </a:cubicBezTo>
                <a:lnTo>
                  <a:pt x="160139" y="2198882"/>
                </a:lnTo>
                <a:cubicBezTo>
                  <a:pt x="71697" y="2198882"/>
                  <a:pt x="0" y="2127185"/>
                  <a:pt x="0" y="2038743"/>
                </a:cubicBezTo>
                <a:lnTo>
                  <a:pt x="0" y="160139"/>
                </a:lnTo>
                <a:close/>
              </a:path>
            </a:pathLst>
          </a:custGeom>
          <a:solidFill>
            <a:srgbClr val="629935"/>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107863" tIns="107863" rIns="107863" bIns="107863"/>
          <a:lstStyle>
            <a:lvl1pPr defTabSz="711200" eaLnBrk="0" hangingPunct="0">
              <a:defRPr>
                <a:solidFill>
                  <a:schemeClr val="tx1"/>
                </a:solidFill>
                <a:latin typeface="Arial" pitchFamily="34" charset="0"/>
                <a:ea typeface="ＭＳ Ｐゴシック" pitchFamily="34" charset="-128"/>
              </a:defRPr>
            </a:lvl1pPr>
            <a:lvl2pPr marL="114300" indent="-11430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Aft>
                <a:spcPct val="35000"/>
              </a:spcAft>
            </a:pPr>
            <a:r>
              <a:rPr lang="en-US" altLang="en-US" sz="2400" b="1" dirty="0" smtClean="0">
                <a:solidFill>
                  <a:srgbClr val="FFFFFF"/>
                </a:solidFill>
                <a:latin typeface="Calibri" pitchFamily="34" charset="0"/>
              </a:rPr>
              <a:t>Policy, System &amp; Environmental </a:t>
            </a:r>
            <a:endParaRPr lang="en-US" altLang="en-US" sz="2400" b="1" dirty="0">
              <a:solidFill>
                <a:srgbClr val="FFFFFF"/>
              </a:solidFill>
              <a:latin typeface="Calibri" pitchFamily="34" charset="0"/>
            </a:endParaRPr>
          </a:p>
        </p:txBody>
      </p:sp>
      <p:sp>
        <p:nvSpPr>
          <p:cNvPr id="16" name="Freeform 16"/>
          <p:cNvSpPr>
            <a:spLocks/>
          </p:cNvSpPr>
          <p:nvPr/>
        </p:nvSpPr>
        <p:spPr bwMode="auto">
          <a:xfrm>
            <a:off x="2866206" y="3079880"/>
            <a:ext cx="458786" cy="652681"/>
          </a:xfrm>
          <a:custGeom>
            <a:avLst/>
            <a:gdLst>
              <a:gd name="T0" fmla="*/ 0 w 339494"/>
              <a:gd name="T1" fmla="*/ 76213 h 397144"/>
              <a:gd name="T2" fmla="*/ 165087 w 339494"/>
              <a:gd name="T3" fmla="*/ 76213 h 397144"/>
              <a:gd name="T4" fmla="*/ 165087 w 339494"/>
              <a:gd name="T5" fmla="*/ 0 h 397144"/>
              <a:gd name="T6" fmla="*/ 330170 w 339494"/>
              <a:gd name="T7" fmla="*/ 190528 h 397144"/>
              <a:gd name="T8" fmla="*/ 165087 w 339494"/>
              <a:gd name="T9" fmla="*/ 381058 h 397144"/>
              <a:gd name="T10" fmla="*/ 165087 w 339494"/>
              <a:gd name="T11" fmla="*/ 304846 h 397144"/>
              <a:gd name="T12" fmla="*/ 0 w 339494"/>
              <a:gd name="T13" fmla="*/ 304846 h 397144"/>
              <a:gd name="T14" fmla="*/ 0 w 339494"/>
              <a:gd name="T15" fmla="*/ 76213 h 397144"/>
              <a:gd name="T16" fmla="*/ 0 60000 65536"/>
              <a:gd name="T17" fmla="*/ 0 60000 65536"/>
              <a:gd name="T18" fmla="*/ 0 60000 65536"/>
              <a:gd name="T19" fmla="*/ 0 60000 65536"/>
              <a:gd name="T20" fmla="*/ 0 60000 65536"/>
              <a:gd name="T21" fmla="*/ 0 60000 65536"/>
              <a:gd name="T22" fmla="*/ 0 60000 65536"/>
              <a:gd name="T23" fmla="*/ 0 60000 65536"/>
              <a:gd name="T24" fmla="*/ 0 w 339494"/>
              <a:gd name="T25" fmla="*/ 0 h 397144"/>
              <a:gd name="T26" fmla="*/ 339494 w 339494"/>
              <a:gd name="T27" fmla="*/ 397144 h 397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rgbClr val="629935"/>
          </a:solidFill>
          <a:ln>
            <a:noFill/>
          </a:ln>
          <a:effectLst>
            <a:outerShdw dist="23000" dir="5400000" rotWithShape="0">
              <a:srgbClr val="00000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lIns="0" tIns="79429" rIns="101848" bIns="79429" anchor="ctr"/>
          <a:lstStyle/>
          <a:p>
            <a:endParaRPr lang="en-US"/>
          </a:p>
        </p:txBody>
      </p:sp>
      <p:sp>
        <p:nvSpPr>
          <p:cNvPr id="17" name="Freeform 16"/>
          <p:cNvSpPr>
            <a:spLocks/>
          </p:cNvSpPr>
          <p:nvPr/>
        </p:nvSpPr>
        <p:spPr bwMode="auto">
          <a:xfrm>
            <a:off x="2898140" y="4820040"/>
            <a:ext cx="458786" cy="652681"/>
          </a:xfrm>
          <a:custGeom>
            <a:avLst/>
            <a:gdLst>
              <a:gd name="T0" fmla="*/ 0 w 339494"/>
              <a:gd name="T1" fmla="*/ 76213 h 397144"/>
              <a:gd name="T2" fmla="*/ 165087 w 339494"/>
              <a:gd name="T3" fmla="*/ 76213 h 397144"/>
              <a:gd name="T4" fmla="*/ 165087 w 339494"/>
              <a:gd name="T5" fmla="*/ 0 h 397144"/>
              <a:gd name="T6" fmla="*/ 330170 w 339494"/>
              <a:gd name="T7" fmla="*/ 190528 h 397144"/>
              <a:gd name="T8" fmla="*/ 165087 w 339494"/>
              <a:gd name="T9" fmla="*/ 381058 h 397144"/>
              <a:gd name="T10" fmla="*/ 165087 w 339494"/>
              <a:gd name="T11" fmla="*/ 304846 h 397144"/>
              <a:gd name="T12" fmla="*/ 0 w 339494"/>
              <a:gd name="T13" fmla="*/ 304846 h 397144"/>
              <a:gd name="T14" fmla="*/ 0 w 339494"/>
              <a:gd name="T15" fmla="*/ 76213 h 397144"/>
              <a:gd name="T16" fmla="*/ 0 60000 65536"/>
              <a:gd name="T17" fmla="*/ 0 60000 65536"/>
              <a:gd name="T18" fmla="*/ 0 60000 65536"/>
              <a:gd name="T19" fmla="*/ 0 60000 65536"/>
              <a:gd name="T20" fmla="*/ 0 60000 65536"/>
              <a:gd name="T21" fmla="*/ 0 60000 65536"/>
              <a:gd name="T22" fmla="*/ 0 60000 65536"/>
              <a:gd name="T23" fmla="*/ 0 60000 65536"/>
              <a:gd name="T24" fmla="*/ 0 w 339494"/>
              <a:gd name="T25" fmla="*/ 0 h 397144"/>
              <a:gd name="T26" fmla="*/ 339494 w 339494"/>
              <a:gd name="T27" fmla="*/ 397144 h 397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rgbClr val="629935"/>
          </a:solidFill>
          <a:ln>
            <a:noFill/>
          </a:ln>
          <a:effectLst>
            <a:outerShdw dist="23000" dir="5400000" rotWithShape="0">
              <a:srgbClr val="000000">
                <a:alpha val="34998"/>
              </a:srgbClr>
            </a:outerShdw>
          </a:effectLst>
          <a:extLst>
            <a:ext uri="{91240B29-F687-4f45-9708-019B960494DF}">
              <a14:hiddenLine xmlns="" xmlns:a14="http://schemas.microsoft.com/office/drawing/2010/main" w="9525">
                <a:solidFill>
                  <a:srgbClr val="000000"/>
                </a:solidFill>
                <a:round/>
                <a:headEnd/>
                <a:tailEnd/>
              </a14:hiddenLine>
            </a:ext>
          </a:extLst>
        </p:spPr>
        <p:txBody>
          <a:bodyPr lIns="0" tIns="79429" rIns="101848" bIns="79429" anchor="ctr"/>
          <a:lstStyle/>
          <a:p>
            <a:endParaRPr lang="en-US"/>
          </a:p>
        </p:txBody>
      </p:sp>
      <p:sp>
        <p:nvSpPr>
          <p:cNvPr id="21" name="TextBox 20"/>
          <p:cNvSpPr txBox="1"/>
          <p:nvPr/>
        </p:nvSpPr>
        <p:spPr>
          <a:xfrm>
            <a:off x="322013" y="194554"/>
            <a:ext cx="7914322" cy="1017800"/>
          </a:xfrm>
          <a:prstGeom prst="rect">
            <a:avLst/>
          </a:prstGeom>
          <a:noFill/>
        </p:spPr>
        <p:txBody>
          <a:bodyPr wrap="square" lIns="91305" tIns="45659" rIns="91305" bIns="45659" rtlCol="0">
            <a:spAutoFit/>
          </a:bodyPr>
          <a:lstStyle/>
          <a:p>
            <a:pPr>
              <a:lnSpc>
                <a:spcPts val="3500"/>
              </a:lnSpc>
            </a:pPr>
            <a:r>
              <a:rPr lang="en-US" dirty="0" smtClean="0"/>
              <a:t>FOCUSING ON GREATER IMPACT:</a:t>
            </a:r>
          </a:p>
          <a:p>
            <a:pPr>
              <a:lnSpc>
                <a:spcPts val="3500"/>
              </a:lnSpc>
            </a:pPr>
            <a:r>
              <a:rPr lang="en-US" sz="3200" b="1" dirty="0" smtClean="0"/>
              <a:t>A NEW APPROACH </a:t>
            </a:r>
            <a:endParaRPr lang="en-US" sz="3200" b="1" dirty="0"/>
          </a:p>
        </p:txBody>
      </p:sp>
      <p:pic>
        <p:nvPicPr>
          <p:cNvPr id="18" name="Picture 17"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274328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4144963" y="1104900"/>
            <a:ext cx="3570287" cy="48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100"/>
              </a:spcAft>
              <a:buFont typeface="Arial" panose="020B0604020202020204" pitchFamily="34" charset="0"/>
              <a:buChar char="•"/>
            </a:pPr>
            <a:r>
              <a:rPr lang="en-US" altLang="en-US" sz="2000" dirty="0"/>
              <a:t>is a </a:t>
            </a:r>
            <a:r>
              <a:rPr lang="en-US" altLang="en-US" sz="2000" b="1" dirty="0"/>
              <a:t>nonprofit</a:t>
            </a:r>
            <a:r>
              <a:rPr lang="en-US" altLang="en-US" sz="2000" dirty="0"/>
              <a:t>, five-hospital  health system serving a nine-county area of more than 350,000 people in west </a:t>
            </a:r>
            <a:r>
              <a:rPr lang="en-US" altLang="en-US" sz="2000" dirty="0" smtClean="0"/>
              <a:t>Georgia and </a:t>
            </a:r>
            <a:r>
              <a:rPr lang="en-US" altLang="en-US" sz="2000" dirty="0"/>
              <a:t>east Alabama.</a:t>
            </a:r>
          </a:p>
          <a:p>
            <a:pPr eaLnBrk="1" hangingPunct="1">
              <a:spcAft>
                <a:spcPts val="1100"/>
              </a:spcAft>
              <a:buFont typeface="Arial" panose="020B0604020202020204" pitchFamily="34" charset="0"/>
              <a:buChar char="•"/>
            </a:pPr>
            <a:r>
              <a:rPr lang="en-US" altLang="en-US" sz="2000" dirty="0"/>
              <a:t>has a </a:t>
            </a:r>
            <a:r>
              <a:rPr lang="en-US" altLang="en-US" sz="2000" b="1" dirty="0"/>
              <a:t>medical staff </a:t>
            </a:r>
            <a:r>
              <a:rPr lang="en-US" altLang="en-US" sz="2000" dirty="0"/>
              <a:t>comprising more than 300 physicians representing 34 specialties.</a:t>
            </a:r>
          </a:p>
          <a:p>
            <a:pPr eaLnBrk="1" hangingPunct="1">
              <a:spcAft>
                <a:spcPts val="1100"/>
              </a:spcAft>
              <a:buFont typeface="Arial" panose="020B0604020202020204" pitchFamily="34" charset="0"/>
              <a:buChar char="•"/>
            </a:pPr>
            <a:r>
              <a:rPr lang="en-US" altLang="en-US" sz="2000" dirty="0"/>
              <a:t>has more than </a:t>
            </a:r>
            <a:r>
              <a:rPr lang="en-US" altLang="en-US" sz="2000" b="1" dirty="0"/>
              <a:t>3,200 employees. </a:t>
            </a:r>
            <a:endParaRPr lang="en-US" altLang="en-US" sz="2000" dirty="0"/>
          </a:p>
          <a:p>
            <a:pPr eaLnBrk="1" hangingPunct="1">
              <a:spcAft>
                <a:spcPts val="1100"/>
              </a:spcAft>
              <a:buFont typeface="Arial" panose="020B0604020202020204" pitchFamily="34" charset="0"/>
              <a:buChar char="•"/>
            </a:pPr>
            <a:r>
              <a:rPr lang="en-US" altLang="en-US" sz="2000" dirty="0"/>
              <a:t>has about 30 Tanner Medical Group practices in about 40 locations in west Georgia and east Alabama.</a:t>
            </a:r>
          </a:p>
        </p:txBody>
      </p:sp>
      <p:sp>
        <p:nvSpPr>
          <p:cNvPr id="24579" name="TextBox 20"/>
          <p:cNvSpPr txBox="1">
            <a:spLocks noChangeArrowheads="1"/>
          </p:cNvSpPr>
          <p:nvPr/>
        </p:nvSpPr>
        <p:spPr bwMode="auto">
          <a:xfrm>
            <a:off x="449263" y="177800"/>
            <a:ext cx="54181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4400" b="1" dirty="0">
                <a:solidFill>
                  <a:srgbClr val="629935"/>
                </a:solidFill>
              </a:rPr>
              <a:t>Tanner Health </a:t>
            </a:r>
            <a:r>
              <a:rPr lang="en-US" altLang="en-US" sz="4400" b="1" dirty="0" smtClean="0">
                <a:solidFill>
                  <a:srgbClr val="629935"/>
                </a:solidFill>
              </a:rPr>
              <a:t>System</a:t>
            </a:r>
            <a:endParaRPr lang="en-US" altLang="en-US" sz="4400" b="1" dirty="0">
              <a:solidFill>
                <a:srgbClr val="DA6C21"/>
              </a:solidFill>
            </a:endParaRPr>
          </a:p>
        </p:txBody>
      </p:sp>
      <p:pic>
        <p:nvPicPr>
          <p:cNvPr id="2458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62025"/>
            <a:ext cx="442595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39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8177212" y="3089477"/>
            <a:ext cx="1" cy="153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9919"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sp>
        <p:nvSpPr>
          <p:cNvPr id="8" name="TextBox 7"/>
          <p:cNvSpPr txBox="1"/>
          <p:nvPr/>
        </p:nvSpPr>
        <p:spPr>
          <a:xfrm>
            <a:off x="322013" y="194554"/>
            <a:ext cx="7914322" cy="1017800"/>
          </a:xfrm>
          <a:prstGeom prst="rect">
            <a:avLst/>
          </a:prstGeom>
          <a:noFill/>
        </p:spPr>
        <p:txBody>
          <a:bodyPr wrap="square" lIns="91305" tIns="45659" rIns="91305" bIns="45659" rtlCol="0">
            <a:spAutoFit/>
          </a:bodyPr>
          <a:lstStyle/>
          <a:p>
            <a:pPr>
              <a:lnSpc>
                <a:spcPts val="3500"/>
              </a:lnSpc>
            </a:pPr>
            <a:r>
              <a:rPr lang="en-US" dirty="0" smtClean="0"/>
              <a:t>FOCUSING ON GREATER IMPACT:</a:t>
            </a:r>
          </a:p>
          <a:p>
            <a:pPr>
              <a:lnSpc>
                <a:spcPts val="3500"/>
              </a:lnSpc>
            </a:pPr>
            <a:r>
              <a:rPr lang="en-US" sz="3200" b="1" dirty="0" smtClean="0"/>
              <a:t>GET HEALTHY, LIVE WELL COALITION </a:t>
            </a:r>
            <a:endParaRPr lang="en-US" sz="3200" b="1" dirty="0"/>
          </a:p>
        </p:txBody>
      </p:sp>
      <p:pic>
        <p:nvPicPr>
          <p:cNvPr id="3" name="Picture 2"/>
          <p:cNvPicPr>
            <a:picLocks noChangeAspect="1"/>
          </p:cNvPicPr>
          <p:nvPr/>
        </p:nvPicPr>
        <p:blipFill>
          <a:blip r:embed="rId4"/>
          <a:stretch>
            <a:fillRect/>
          </a:stretch>
        </p:blipFill>
        <p:spPr>
          <a:xfrm>
            <a:off x="0" y="1143000"/>
            <a:ext cx="9144000" cy="5057775"/>
          </a:xfrm>
          <a:prstGeom prst="rect">
            <a:avLst/>
          </a:prstGeom>
        </p:spPr>
      </p:pic>
    </p:spTree>
    <p:extLst>
      <p:ext uri="{BB962C8B-B14F-4D97-AF65-F5344CB8AC3E}">
        <p14:creationId xmlns:p14="http://schemas.microsoft.com/office/powerpoint/2010/main" val="642711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155762" y="1467367"/>
            <a:ext cx="4036228" cy="4601519"/>
          </a:xfrm>
          <a:prstGeom prst="rect">
            <a:avLst/>
          </a:prstGeom>
        </p:spPr>
        <p:txBody>
          <a:bodyPr>
            <a:normAutofit fontScale="77500" lnSpcReduction="20000"/>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Arial"/>
              <a:buChar char="•"/>
            </a:pPr>
            <a:r>
              <a:rPr lang="en-US" sz="2600" dirty="0" smtClean="0">
                <a:latin typeface="Calibri"/>
                <a:cs typeface="Calibri"/>
              </a:rPr>
              <a:t>150 state, local and national partners</a:t>
            </a:r>
          </a:p>
          <a:p>
            <a:pPr>
              <a:lnSpc>
                <a:spcPct val="120000"/>
              </a:lnSpc>
              <a:spcBef>
                <a:spcPts val="0"/>
              </a:spcBef>
              <a:spcAft>
                <a:spcPts val="600"/>
              </a:spcAft>
              <a:buFont typeface="Arial"/>
              <a:buChar char="•"/>
            </a:pPr>
            <a:r>
              <a:rPr lang="en-US" sz="2600" dirty="0" smtClean="0">
                <a:latin typeface="Calibri"/>
                <a:cs typeface="Calibri"/>
              </a:rPr>
              <a:t>10 Business &amp; Industry partners</a:t>
            </a:r>
          </a:p>
          <a:p>
            <a:pPr>
              <a:lnSpc>
                <a:spcPct val="120000"/>
              </a:lnSpc>
              <a:spcBef>
                <a:spcPts val="0"/>
              </a:spcBef>
              <a:spcAft>
                <a:spcPts val="600"/>
              </a:spcAft>
              <a:buFont typeface="Arial"/>
              <a:buChar char="•"/>
            </a:pPr>
            <a:r>
              <a:rPr lang="en-US" sz="2600" dirty="0" smtClean="0">
                <a:latin typeface="Calibri"/>
                <a:cs typeface="Calibri"/>
              </a:rPr>
              <a:t>17 Faith-Based church partners 5,465 members represented</a:t>
            </a:r>
          </a:p>
          <a:p>
            <a:pPr>
              <a:lnSpc>
                <a:spcPct val="120000"/>
              </a:lnSpc>
              <a:spcBef>
                <a:spcPts val="0"/>
              </a:spcBef>
              <a:spcAft>
                <a:spcPts val="600"/>
              </a:spcAft>
              <a:buFont typeface="Arial"/>
              <a:buChar char="•"/>
            </a:pPr>
            <a:r>
              <a:rPr lang="en-US" sz="2600" dirty="0" smtClean="0">
                <a:latin typeface="Calibri"/>
                <a:cs typeface="Calibri"/>
              </a:rPr>
              <a:t>School Partners across three counties</a:t>
            </a:r>
          </a:p>
          <a:p>
            <a:pPr>
              <a:lnSpc>
                <a:spcPct val="120000"/>
              </a:lnSpc>
              <a:spcBef>
                <a:spcPts val="0"/>
              </a:spcBef>
              <a:spcAft>
                <a:spcPts val="600"/>
              </a:spcAft>
              <a:buFont typeface="Arial"/>
              <a:buChar char="•"/>
            </a:pPr>
            <a:r>
              <a:rPr lang="en-US" sz="2600" dirty="0" smtClean="0">
                <a:latin typeface="Calibri"/>
                <a:cs typeface="Calibri"/>
              </a:rPr>
              <a:t>22 Task Forces and Subcommittees</a:t>
            </a:r>
          </a:p>
          <a:p>
            <a:pPr>
              <a:lnSpc>
                <a:spcPct val="120000"/>
              </a:lnSpc>
              <a:spcBef>
                <a:spcPts val="0"/>
              </a:spcBef>
              <a:spcAft>
                <a:spcPts val="600"/>
              </a:spcAft>
              <a:buFont typeface="Arial"/>
              <a:buChar char="•"/>
            </a:pPr>
            <a:r>
              <a:rPr lang="en-US" sz="2600" dirty="0">
                <a:latin typeface="Calibri"/>
                <a:cs typeface="Calibri"/>
              </a:rPr>
              <a:t>2</a:t>
            </a:r>
            <a:r>
              <a:rPr lang="en-US" sz="2600" dirty="0" smtClean="0">
                <a:latin typeface="Calibri"/>
                <a:cs typeface="Calibri"/>
              </a:rPr>
              <a:t> Community Health Think Tanks</a:t>
            </a:r>
          </a:p>
          <a:p>
            <a:pPr>
              <a:lnSpc>
                <a:spcPct val="120000"/>
              </a:lnSpc>
              <a:spcBef>
                <a:spcPts val="0"/>
              </a:spcBef>
              <a:spcAft>
                <a:spcPts val="600"/>
              </a:spcAft>
              <a:buFont typeface="Arial"/>
              <a:buChar char="•"/>
            </a:pPr>
            <a:r>
              <a:rPr lang="en-US" sz="2600" dirty="0" smtClean="0">
                <a:latin typeface="Calibri"/>
                <a:cs typeface="Calibri"/>
              </a:rPr>
              <a:t>Over 500 Active Volunteers</a:t>
            </a:r>
          </a:p>
          <a:p>
            <a:pPr>
              <a:lnSpc>
                <a:spcPct val="120000"/>
              </a:lnSpc>
              <a:spcBef>
                <a:spcPts val="0"/>
              </a:spcBef>
              <a:spcAft>
                <a:spcPts val="600"/>
              </a:spcAft>
              <a:buFont typeface="Arial"/>
              <a:buChar char="•"/>
            </a:pPr>
            <a:r>
              <a:rPr lang="en-US" sz="2600" dirty="0" smtClean="0">
                <a:latin typeface="Calibri"/>
                <a:cs typeface="Calibri"/>
              </a:rPr>
              <a:t>10 Multi-Unit Housing Authorities</a:t>
            </a:r>
            <a:endParaRPr lang="en-US" sz="2600" dirty="0">
              <a:latin typeface="Calibri"/>
              <a:cs typeface="Calibri"/>
            </a:endParaRPr>
          </a:p>
        </p:txBody>
      </p:sp>
      <p:pic>
        <p:nvPicPr>
          <p:cNvPr id="6" name="Picture 5"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
        <p:nvSpPr>
          <p:cNvPr id="7" name="Content Placeholder 2"/>
          <p:cNvSpPr txBox="1">
            <a:spLocks/>
          </p:cNvSpPr>
          <p:nvPr/>
        </p:nvSpPr>
        <p:spPr>
          <a:xfrm>
            <a:off x="4294228" y="1467367"/>
            <a:ext cx="4591772" cy="4601519"/>
          </a:xfrm>
          <a:prstGeom prst="rect">
            <a:avLst/>
          </a:prstGeom>
        </p:spPr>
        <p:txBody>
          <a:bodyPr>
            <a:noAutofit/>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Arial"/>
              <a:buChar char="•"/>
            </a:pPr>
            <a:r>
              <a:rPr lang="en-US" sz="2000" dirty="0" smtClean="0">
                <a:latin typeface="Calibri"/>
                <a:cs typeface="Calibri"/>
              </a:rPr>
              <a:t>Trained to Teach EBP</a:t>
            </a:r>
          </a:p>
          <a:p>
            <a:pPr lvl="1">
              <a:lnSpc>
                <a:spcPct val="100000"/>
              </a:lnSpc>
              <a:spcBef>
                <a:spcPts val="0"/>
              </a:spcBef>
              <a:spcAft>
                <a:spcPts val="600"/>
              </a:spcAft>
              <a:buFont typeface="Arial"/>
              <a:buChar char="•"/>
            </a:pPr>
            <a:r>
              <a:rPr lang="en-US" sz="2000" dirty="0" smtClean="0">
                <a:latin typeface="Calibri"/>
                <a:cs typeface="Calibri"/>
              </a:rPr>
              <a:t>4 Master Trainers</a:t>
            </a:r>
          </a:p>
          <a:p>
            <a:pPr lvl="1">
              <a:lnSpc>
                <a:spcPct val="100000"/>
              </a:lnSpc>
              <a:spcBef>
                <a:spcPts val="0"/>
              </a:spcBef>
              <a:spcAft>
                <a:spcPts val="600"/>
              </a:spcAft>
              <a:buFont typeface="Arial"/>
              <a:buChar char="•"/>
            </a:pPr>
            <a:r>
              <a:rPr lang="en-US" sz="2000" dirty="0" smtClean="0">
                <a:latin typeface="Calibri"/>
                <a:cs typeface="Calibri"/>
              </a:rPr>
              <a:t>18 Stipend instructors</a:t>
            </a:r>
          </a:p>
          <a:p>
            <a:pPr lvl="1">
              <a:lnSpc>
                <a:spcPct val="100000"/>
              </a:lnSpc>
              <a:spcBef>
                <a:spcPts val="0"/>
              </a:spcBef>
              <a:spcAft>
                <a:spcPts val="600"/>
              </a:spcAft>
              <a:buFont typeface="Arial"/>
              <a:buChar char="•"/>
            </a:pPr>
            <a:r>
              <a:rPr lang="en-US" sz="2000" dirty="0" smtClean="0">
                <a:latin typeface="Calibri"/>
                <a:cs typeface="Calibri"/>
              </a:rPr>
              <a:t>26 church lay leaders</a:t>
            </a:r>
          </a:p>
          <a:p>
            <a:pPr>
              <a:lnSpc>
                <a:spcPct val="100000"/>
              </a:lnSpc>
              <a:spcBef>
                <a:spcPts val="0"/>
              </a:spcBef>
              <a:spcAft>
                <a:spcPts val="600"/>
              </a:spcAft>
              <a:buFont typeface="Arial"/>
              <a:buChar char="•"/>
            </a:pPr>
            <a:r>
              <a:rPr lang="en-US" sz="2000" dirty="0" smtClean="0">
                <a:latin typeface="Calibri"/>
                <a:cs typeface="Calibri"/>
              </a:rPr>
              <a:t>49 CCL physicians referring to EBP</a:t>
            </a:r>
          </a:p>
          <a:p>
            <a:pPr>
              <a:lnSpc>
                <a:spcPct val="100000"/>
              </a:lnSpc>
              <a:spcBef>
                <a:spcPts val="0"/>
              </a:spcBef>
              <a:spcAft>
                <a:spcPts val="600"/>
              </a:spcAft>
              <a:buFont typeface="Arial"/>
              <a:buChar char="•"/>
            </a:pPr>
            <a:r>
              <a:rPr lang="en-US" sz="2000" dirty="0" smtClean="0">
                <a:latin typeface="Calibri"/>
                <a:cs typeface="Calibri"/>
              </a:rPr>
              <a:t>120 senior nursing students completed 20 hour preceptorship in Community Health</a:t>
            </a:r>
          </a:p>
          <a:p>
            <a:pPr>
              <a:lnSpc>
                <a:spcPct val="100000"/>
              </a:lnSpc>
              <a:spcBef>
                <a:spcPts val="0"/>
              </a:spcBef>
              <a:spcAft>
                <a:spcPts val="600"/>
              </a:spcAft>
              <a:buFont typeface="Arial"/>
              <a:buChar char="•"/>
            </a:pPr>
            <a:r>
              <a:rPr lang="en-US" sz="2000" dirty="0" smtClean="0">
                <a:latin typeface="Calibri"/>
                <a:cs typeface="Calibri"/>
              </a:rPr>
              <a:t>200 Kids Safe Routes to School</a:t>
            </a:r>
          </a:p>
          <a:p>
            <a:pPr>
              <a:lnSpc>
                <a:spcPct val="100000"/>
              </a:lnSpc>
              <a:spcBef>
                <a:spcPts val="0"/>
              </a:spcBef>
              <a:spcAft>
                <a:spcPts val="600"/>
              </a:spcAft>
              <a:buFont typeface="Arial"/>
              <a:buChar char="•"/>
            </a:pPr>
            <a:r>
              <a:rPr lang="en-US" sz="2000" dirty="0" smtClean="0">
                <a:latin typeface="Calibri"/>
                <a:cs typeface="Calibri"/>
              </a:rPr>
              <a:t>70 Community Garden Plots</a:t>
            </a:r>
          </a:p>
        </p:txBody>
      </p:sp>
      <p:sp>
        <p:nvSpPr>
          <p:cNvPr id="8" name="TextBox 7"/>
          <p:cNvSpPr txBox="1"/>
          <p:nvPr/>
        </p:nvSpPr>
        <p:spPr>
          <a:xfrm>
            <a:off x="322013" y="194554"/>
            <a:ext cx="7914322" cy="1017800"/>
          </a:xfrm>
          <a:prstGeom prst="rect">
            <a:avLst/>
          </a:prstGeom>
          <a:noFill/>
        </p:spPr>
        <p:txBody>
          <a:bodyPr wrap="square" lIns="91305" tIns="45659" rIns="91305" bIns="45659" rtlCol="0">
            <a:spAutoFit/>
          </a:bodyPr>
          <a:lstStyle/>
          <a:p>
            <a:pPr>
              <a:lnSpc>
                <a:spcPts val="3500"/>
              </a:lnSpc>
            </a:pPr>
            <a:r>
              <a:rPr lang="en-US" dirty="0" smtClean="0"/>
              <a:t>FOCUSING ON GREATER IMPACT:</a:t>
            </a:r>
          </a:p>
          <a:p>
            <a:pPr>
              <a:lnSpc>
                <a:spcPts val="3500"/>
              </a:lnSpc>
            </a:pPr>
            <a:r>
              <a:rPr lang="en-US" sz="3200" b="1" dirty="0" smtClean="0"/>
              <a:t>BUILDING COMMUNITY CAPACITY</a:t>
            </a:r>
            <a:endParaRPr lang="en-US" sz="3200" b="1" dirty="0"/>
          </a:p>
        </p:txBody>
      </p:sp>
    </p:spTree>
    <p:extLst>
      <p:ext uri="{BB962C8B-B14F-4D97-AF65-F5344CB8AC3E}">
        <p14:creationId xmlns:p14="http://schemas.microsoft.com/office/powerpoint/2010/main" val="353036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102" name="Picture 101"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sp>
        <p:nvSpPr>
          <p:cNvPr id="55" name="TextBox 54"/>
          <p:cNvSpPr txBox="1"/>
          <p:nvPr/>
        </p:nvSpPr>
        <p:spPr>
          <a:xfrm>
            <a:off x="322012" y="229817"/>
            <a:ext cx="8669588" cy="853957"/>
          </a:xfrm>
          <a:prstGeom prst="rect">
            <a:avLst/>
          </a:prstGeom>
          <a:noFill/>
        </p:spPr>
        <p:txBody>
          <a:bodyPr wrap="square" lIns="91305" tIns="45659" rIns="91305" bIns="45659" rtlCol="0">
            <a:spAutoFit/>
          </a:bodyPr>
          <a:lstStyle/>
          <a:p>
            <a:pPr>
              <a:lnSpc>
                <a:spcPts val="3000"/>
              </a:lnSpc>
            </a:pPr>
            <a:r>
              <a:rPr lang="en-US" dirty="0" smtClean="0"/>
              <a:t>FOCUSING ON GREATER IMPACT:</a:t>
            </a:r>
          </a:p>
          <a:p>
            <a:pPr>
              <a:lnSpc>
                <a:spcPts val="3000"/>
              </a:lnSpc>
            </a:pPr>
            <a:r>
              <a:rPr lang="en-US" sz="2800" b="1" dirty="0" smtClean="0"/>
              <a:t>POLICY, SYSTEM AND ENVIRONMENTAL INTERVENTIONS</a:t>
            </a:r>
            <a:endParaRPr lang="en-US" sz="2800" b="1" dirty="0"/>
          </a:p>
        </p:txBody>
      </p:sp>
      <p:sp>
        <p:nvSpPr>
          <p:cNvPr id="28" name="Rectangle 27"/>
          <p:cNvSpPr/>
          <p:nvPr/>
        </p:nvSpPr>
        <p:spPr>
          <a:xfrm>
            <a:off x="3664837" y="6188006"/>
            <a:ext cx="5221163" cy="507831"/>
          </a:xfrm>
          <a:prstGeom prst="rect">
            <a:avLst/>
          </a:prstGeom>
        </p:spPr>
        <p:txBody>
          <a:bodyPr wrap="square">
            <a:spAutoFit/>
          </a:bodyPr>
          <a:lstStyle/>
          <a:p>
            <a:r>
              <a:rPr lang="en-US" sz="900" dirty="0" smtClean="0"/>
              <a:t>Community Health Advisor.org: This program calculates the impact of enacting clean air policies through a community-wide ordinance. Clean air policies include public-sector regulations or private-sector rules that prohibit smoking in indoor spaces and designated public areas.</a:t>
            </a:r>
          </a:p>
        </p:txBody>
      </p:sp>
      <p:graphicFrame>
        <p:nvGraphicFramePr>
          <p:cNvPr id="3" name="Table 2"/>
          <p:cNvGraphicFramePr>
            <a:graphicFrameLocks noGrp="1"/>
          </p:cNvGraphicFramePr>
          <p:nvPr>
            <p:extLst/>
          </p:nvPr>
        </p:nvGraphicFramePr>
        <p:xfrm>
          <a:off x="343518" y="1828916"/>
          <a:ext cx="8542484" cy="4084645"/>
        </p:xfrm>
        <a:graphic>
          <a:graphicData uri="http://schemas.openxmlformats.org/drawingml/2006/table">
            <a:tbl>
              <a:tblPr firstRow="1" bandRow="1">
                <a:tableStyleId>{93296810-A885-4BE3-A3E7-6D5BEEA58F35}</a:tableStyleId>
              </a:tblPr>
              <a:tblGrid>
                <a:gridCol w="541696"/>
                <a:gridCol w="2796761"/>
                <a:gridCol w="3489538"/>
                <a:gridCol w="1714489"/>
              </a:tblGrid>
              <a:tr h="379189">
                <a:tc>
                  <a:txBody>
                    <a:bodyPr/>
                    <a:lstStyle/>
                    <a:p>
                      <a:pPr algn="ctr"/>
                      <a:endParaRPr lang="en-US" dirty="0">
                        <a:latin typeface="Calibri"/>
                        <a:cs typeface="Calibri"/>
                      </a:endParaRPr>
                    </a:p>
                  </a:txBody>
                  <a:tcPr/>
                </a:tc>
                <a:tc>
                  <a:txBody>
                    <a:bodyPr/>
                    <a:lstStyle/>
                    <a:p>
                      <a:pPr algn="ctr"/>
                      <a:r>
                        <a:rPr lang="en-US" dirty="0" smtClean="0">
                          <a:latin typeface="Calibri"/>
                          <a:cs typeface="Calibri"/>
                        </a:rPr>
                        <a:t>Reduce</a:t>
                      </a:r>
                      <a:endParaRPr lang="en-US" dirty="0">
                        <a:latin typeface="Calibri"/>
                        <a:cs typeface="Calibri"/>
                      </a:endParaRPr>
                    </a:p>
                  </a:txBody>
                  <a:tcPr/>
                </a:tc>
                <a:tc>
                  <a:txBody>
                    <a:bodyPr/>
                    <a:lstStyle/>
                    <a:p>
                      <a:pPr algn="ctr"/>
                      <a:r>
                        <a:rPr lang="en-US" dirty="0" smtClean="0">
                          <a:latin typeface="Calibri"/>
                          <a:cs typeface="Calibri"/>
                        </a:rPr>
                        <a:t>Prevent</a:t>
                      </a:r>
                      <a:endParaRPr lang="en-US" dirty="0">
                        <a:latin typeface="Calibri"/>
                        <a:cs typeface="Calibri"/>
                      </a:endParaRPr>
                    </a:p>
                  </a:txBody>
                  <a:tcPr/>
                </a:tc>
                <a:tc>
                  <a:txBody>
                    <a:bodyPr/>
                    <a:lstStyle/>
                    <a:p>
                      <a:pPr algn="ctr"/>
                      <a:r>
                        <a:rPr lang="en-US" dirty="0" smtClean="0">
                          <a:latin typeface="Calibri"/>
                          <a:cs typeface="Calibri"/>
                        </a:rPr>
                        <a:t>Save</a:t>
                      </a:r>
                      <a:endParaRPr lang="en-US" dirty="0">
                        <a:latin typeface="Calibri"/>
                        <a:cs typeface="Calibri"/>
                      </a:endParaRPr>
                    </a:p>
                  </a:txBody>
                  <a:tcPr/>
                </a:tc>
              </a:tr>
              <a:tr h="1235152">
                <a:tc>
                  <a:txBody>
                    <a:bodyPr/>
                    <a:lstStyle/>
                    <a:p>
                      <a:pPr algn="ctr"/>
                      <a:r>
                        <a:rPr lang="en-US" sz="1400" b="1" dirty="0" smtClean="0">
                          <a:latin typeface="Calibri"/>
                          <a:cs typeface="Calibri"/>
                        </a:rPr>
                        <a:t>CARROLL</a:t>
                      </a:r>
                      <a:endParaRPr lang="en-US" sz="1400" b="1" dirty="0">
                        <a:latin typeface="Calibri"/>
                        <a:cs typeface="Calibri"/>
                      </a:endParaRPr>
                    </a:p>
                  </a:txBody>
                  <a:tcPr vert="vert270"/>
                </a:tc>
                <a:tc>
                  <a:txBody>
                    <a:bodyPr/>
                    <a:lstStyle/>
                    <a:p>
                      <a:pPr algn="ctr"/>
                      <a:r>
                        <a:rPr lang="en-US" sz="1600" dirty="0" smtClean="0">
                          <a:latin typeface="Calibri"/>
                          <a:cs typeface="Calibri"/>
                        </a:rPr>
                        <a:t>Reduce smoking prevalence by </a:t>
                      </a:r>
                      <a:r>
                        <a:rPr lang="en-US" sz="2800" b="1" dirty="0" smtClean="0">
                          <a:latin typeface="Calibri"/>
                          <a:cs typeface="Calibri"/>
                        </a:rPr>
                        <a:t>2.06%</a:t>
                      </a:r>
                      <a:endParaRPr lang="en-US" sz="2800" b="1" dirty="0">
                        <a:latin typeface="Calibri"/>
                        <a:cs typeface="Calibri"/>
                      </a:endParaRPr>
                    </a:p>
                  </a:txBody>
                  <a:tcPr anchor="ctr" anchorCtr="1"/>
                </a:tc>
                <a:tc>
                  <a:txBody>
                    <a:bodyPr/>
                    <a:lstStyle/>
                    <a:p>
                      <a:r>
                        <a:rPr lang="en-US" sz="1400" dirty="0" smtClean="0">
                          <a:latin typeface="Calibri"/>
                          <a:cs typeface="Calibri"/>
                        </a:rPr>
                        <a:t>Prevent</a:t>
                      </a:r>
                    </a:p>
                    <a:p>
                      <a:pPr marL="285750" indent="-285750">
                        <a:buFont typeface="Arial"/>
                        <a:buChar char="•"/>
                      </a:pPr>
                      <a:r>
                        <a:rPr lang="en-US" sz="1400" dirty="0" smtClean="0">
                          <a:latin typeface="Calibri"/>
                          <a:cs typeface="Calibri"/>
                        </a:rPr>
                        <a:t>80 cases of respiratory</a:t>
                      </a:r>
                      <a:r>
                        <a:rPr lang="en-US" sz="1400" baseline="0" dirty="0" smtClean="0">
                          <a:latin typeface="Calibri"/>
                          <a:cs typeface="Calibri"/>
                        </a:rPr>
                        <a:t> disease</a:t>
                      </a:r>
                    </a:p>
                    <a:p>
                      <a:pPr marL="285750" indent="-285750">
                        <a:buFont typeface="Arial"/>
                        <a:buChar char="•"/>
                      </a:pPr>
                      <a:r>
                        <a:rPr lang="en-US" sz="1400" baseline="0" dirty="0" smtClean="0">
                          <a:latin typeface="Calibri"/>
                          <a:cs typeface="Calibri"/>
                        </a:rPr>
                        <a:t>69 cardiovascular events</a:t>
                      </a:r>
                    </a:p>
                    <a:p>
                      <a:pPr marL="285750" indent="-285750">
                        <a:buFont typeface="Arial"/>
                        <a:buChar char="•"/>
                      </a:pPr>
                      <a:r>
                        <a:rPr lang="en-US" sz="1400" baseline="0" dirty="0" smtClean="0">
                          <a:latin typeface="Calibri"/>
                          <a:cs typeface="Calibri"/>
                        </a:rPr>
                        <a:t>19 cases of cancer</a:t>
                      </a:r>
                    </a:p>
                    <a:p>
                      <a:pPr marL="285750" indent="-285750">
                        <a:buFont typeface="Arial"/>
                        <a:buChar char="•"/>
                      </a:pPr>
                      <a:r>
                        <a:rPr lang="en-US" sz="1400" baseline="0" dirty="0" smtClean="0">
                          <a:latin typeface="Calibri"/>
                          <a:cs typeface="Calibri"/>
                        </a:rPr>
                        <a:t>23 smoking-attributable deaths</a:t>
                      </a:r>
                    </a:p>
                  </a:txBody>
                  <a:tcPr/>
                </a:tc>
                <a:tc>
                  <a:txBody>
                    <a:bodyPr/>
                    <a:lstStyle/>
                    <a:p>
                      <a:pPr algn="ctr"/>
                      <a:r>
                        <a:rPr lang="en-US" sz="2000" b="1" dirty="0" smtClean="0">
                          <a:latin typeface="Calibri"/>
                          <a:cs typeface="Calibri"/>
                        </a:rPr>
                        <a:t>$1,736,000</a:t>
                      </a:r>
                    </a:p>
                    <a:p>
                      <a:pPr algn="ctr"/>
                      <a:r>
                        <a:rPr lang="en-US" sz="1600" dirty="0" smtClean="0">
                          <a:latin typeface="Calibri"/>
                          <a:cs typeface="Calibri"/>
                        </a:rPr>
                        <a:t>in medical costs</a:t>
                      </a:r>
                      <a:endParaRPr lang="en-US" sz="1600" dirty="0">
                        <a:latin typeface="Calibri"/>
                        <a:cs typeface="Calibri"/>
                      </a:endParaRPr>
                    </a:p>
                  </a:txBody>
                  <a:tcPr anchor="ctr" anchorCtr="1"/>
                </a:tc>
              </a:tr>
              <a:tr h="1235152">
                <a:tc>
                  <a:txBody>
                    <a:bodyPr/>
                    <a:lstStyle/>
                    <a:p>
                      <a:pPr algn="ctr"/>
                      <a:r>
                        <a:rPr lang="en-US" sz="1400" b="1" dirty="0" smtClean="0">
                          <a:latin typeface="Calibri"/>
                          <a:cs typeface="Calibri"/>
                        </a:rPr>
                        <a:t>HARALSON</a:t>
                      </a:r>
                      <a:endParaRPr lang="en-US" sz="1400" b="1" dirty="0">
                        <a:latin typeface="Calibri"/>
                        <a:cs typeface="Calibri"/>
                      </a:endParaRPr>
                    </a:p>
                  </a:txBody>
                  <a:tcPr vert="vert270"/>
                </a:tc>
                <a:tc>
                  <a:txBody>
                    <a:bodyPr/>
                    <a:lstStyle/>
                    <a:p>
                      <a:pPr algn="ctr"/>
                      <a:r>
                        <a:rPr lang="en-US" sz="1600" dirty="0" smtClean="0">
                          <a:latin typeface="Calibri"/>
                          <a:cs typeface="Calibri"/>
                        </a:rPr>
                        <a:t>Reduce smoking prevalence by </a:t>
                      </a:r>
                      <a:r>
                        <a:rPr lang="en-US" sz="2800" b="1" dirty="0" smtClean="0">
                          <a:latin typeface="Calibri"/>
                          <a:cs typeface="Calibri"/>
                        </a:rPr>
                        <a:t>1.87%</a:t>
                      </a:r>
                      <a:endParaRPr lang="en-US" sz="2800" b="1" dirty="0">
                        <a:latin typeface="Calibri"/>
                        <a:cs typeface="Calibri"/>
                      </a:endParaRPr>
                    </a:p>
                  </a:txBody>
                  <a:tcPr anchor="ctr" anchorCtr="1"/>
                </a:tc>
                <a:tc>
                  <a:txBody>
                    <a:bodyPr/>
                    <a:lstStyle/>
                    <a:p>
                      <a:r>
                        <a:rPr lang="en-US" sz="1400" dirty="0" smtClean="0">
                          <a:latin typeface="Calibri"/>
                          <a:cs typeface="Calibri"/>
                        </a:rPr>
                        <a:t>Prevent</a:t>
                      </a:r>
                    </a:p>
                    <a:p>
                      <a:pPr marL="285750" indent="-285750">
                        <a:buFont typeface="Arial"/>
                        <a:buChar char="•"/>
                      </a:pPr>
                      <a:r>
                        <a:rPr lang="en-US" sz="1400" dirty="0" smtClean="0">
                          <a:latin typeface="Calibri"/>
                          <a:cs typeface="Calibri"/>
                        </a:rPr>
                        <a:t>79 cases of respiratory</a:t>
                      </a:r>
                      <a:r>
                        <a:rPr lang="en-US" sz="1400" baseline="0" dirty="0" smtClean="0">
                          <a:latin typeface="Calibri"/>
                          <a:cs typeface="Calibri"/>
                        </a:rPr>
                        <a:t> disease</a:t>
                      </a:r>
                    </a:p>
                    <a:p>
                      <a:pPr marL="285750" indent="-285750">
                        <a:buFont typeface="Arial"/>
                        <a:buChar char="•"/>
                      </a:pPr>
                      <a:r>
                        <a:rPr lang="en-US" sz="1400" baseline="0" dirty="0" smtClean="0">
                          <a:latin typeface="Calibri"/>
                          <a:cs typeface="Calibri"/>
                        </a:rPr>
                        <a:t>75 cardiovascular events</a:t>
                      </a:r>
                    </a:p>
                    <a:p>
                      <a:pPr marL="285750" indent="-285750">
                        <a:buFont typeface="Arial"/>
                        <a:buChar char="•"/>
                      </a:pPr>
                      <a:r>
                        <a:rPr lang="en-US" sz="1400" baseline="0" dirty="0" smtClean="0">
                          <a:latin typeface="Calibri"/>
                          <a:cs typeface="Calibri"/>
                        </a:rPr>
                        <a:t>26 cases of cancer</a:t>
                      </a:r>
                    </a:p>
                    <a:p>
                      <a:pPr marL="285750" indent="-285750">
                        <a:buFont typeface="Arial"/>
                        <a:buChar char="•"/>
                      </a:pPr>
                      <a:r>
                        <a:rPr lang="en-US" sz="1400" baseline="0" dirty="0" smtClean="0">
                          <a:latin typeface="Calibri"/>
                          <a:cs typeface="Calibri"/>
                        </a:rPr>
                        <a:t>24 smoking-attributable deaths</a:t>
                      </a:r>
                    </a:p>
                  </a:txBody>
                  <a:tcPr/>
                </a:tc>
                <a:tc>
                  <a:txBody>
                    <a:bodyPr/>
                    <a:lstStyle/>
                    <a:p>
                      <a:pPr algn="ctr"/>
                      <a:r>
                        <a:rPr lang="en-US" sz="2000" b="1" dirty="0" smtClean="0">
                          <a:latin typeface="Calibri"/>
                          <a:cs typeface="Calibri"/>
                        </a:rPr>
                        <a:t>$1,691,000</a:t>
                      </a:r>
                    </a:p>
                    <a:p>
                      <a:pPr algn="ctr"/>
                      <a:r>
                        <a:rPr lang="en-US" sz="1600" dirty="0" smtClean="0">
                          <a:latin typeface="Calibri"/>
                          <a:cs typeface="Calibri"/>
                        </a:rPr>
                        <a:t>in medical costs</a:t>
                      </a:r>
                      <a:endParaRPr lang="en-US" sz="1600" dirty="0">
                        <a:latin typeface="Calibri"/>
                        <a:cs typeface="Calibri"/>
                      </a:endParaRPr>
                    </a:p>
                  </a:txBody>
                  <a:tcPr anchor="ctr" anchorCtr="1"/>
                </a:tc>
              </a:tr>
              <a:tr h="1235152">
                <a:tc>
                  <a:txBody>
                    <a:bodyPr/>
                    <a:lstStyle/>
                    <a:p>
                      <a:pPr algn="ctr"/>
                      <a:r>
                        <a:rPr lang="en-US" sz="1400" b="1" dirty="0" smtClean="0">
                          <a:latin typeface="Calibri"/>
                          <a:cs typeface="Calibri"/>
                        </a:rPr>
                        <a:t>HEARD</a:t>
                      </a:r>
                      <a:endParaRPr lang="en-US" sz="1400" b="1" dirty="0">
                        <a:latin typeface="Calibri"/>
                        <a:cs typeface="Calibri"/>
                      </a:endParaRPr>
                    </a:p>
                  </a:txBody>
                  <a:tcPr vert="vert270"/>
                </a:tc>
                <a:tc>
                  <a:txBody>
                    <a:bodyPr/>
                    <a:lstStyle/>
                    <a:p>
                      <a:pPr algn="ctr"/>
                      <a:r>
                        <a:rPr lang="en-US" sz="1600" dirty="0" smtClean="0">
                          <a:latin typeface="Calibri"/>
                          <a:cs typeface="Calibri"/>
                        </a:rPr>
                        <a:t>Reduce smoking prevalence by </a:t>
                      </a:r>
                      <a:r>
                        <a:rPr lang="en-US" sz="2800" b="1" dirty="0" smtClean="0">
                          <a:latin typeface="Calibri"/>
                          <a:cs typeface="Calibri"/>
                        </a:rPr>
                        <a:t>1.86%</a:t>
                      </a:r>
                      <a:endParaRPr lang="en-US" sz="2800" b="1" dirty="0">
                        <a:latin typeface="Calibri"/>
                        <a:cs typeface="Calibri"/>
                      </a:endParaRPr>
                    </a:p>
                  </a:txBody>
                  <a:tcPr anchor="ctr" anchorCtr="1"/>
                </a:tc>
                <a:tc>
                  <a:txBody>
                    <a:bodyPr/>
                    <a:lstStyle/>
                    <a:p>
                      <a:r>
                        <a:rPr lang="en-US" sz="1400" dirty="0" smtClean="0">
                          <a:latin typeface="Calibri"/>
                          <a:cs typeface="Calibri"/>
                        </a:rPr>
                        <a:t>Prevent</a:t>
                      </a:r>
                    </a:p>
                    <a:p>
                      <a:pPr marL="285750" indent="-285750">
                        <a:buFont typeface="Arial"/>
                        <a:buChar char="•"/>
                      </a:pPr>
                      <a:r>
                        <a:rPr lang="en-US" sz="1400" dirty="0" smtClean="0">
                          <a:latin typeface="Calibri"/>
                          <a:cs typeface="Calibri"/>
                        </a:rPr>
                        <a:t>83 cases of respiratory</a:t>
                      </a:r>
                      <a:r>
                        <a:rPr lang="en-US" sz="1400" baseline="0" dirty="0" smtClean="0">
                          <a:latin typeface="Calibri"/>
                          <a:cs typeface="Calibri"/>
                        </a:rPr>
                        <a:t> disease</a:t>
                      </a:r>
                    </a:p>
                    <a:p>
                      <a:pPr marL="285750" indent="-285750">
                        <a:buFont typeface="Arial"/>
                        <a:buChar char="•"/>
                      </a:pPr>
                      <a:r>
                        <a:rPr lang="en-US" sz="1400" baseline="0" dirty="0" smtClean="0">
                          <a:latin typeface="Calibri"/>
                          <a:cs typeface="Calibri"/>
                        </a:rPr>
                        <a:t>79 cardiovascular events</a:t>
                      </a:r>
                    </a:p>
                    <a:p>
                      <a:pPr marL="285750" indent="-285750">
                        <a:buFont typeface="Arial"/>
                        <a:buChar char="•"/>
                      </a:pPr>
                      <a:r>
                        <a:rPr lang="en-US" sz="1400" baseline="0" dirty="0" smtClean="0">
                          <a:latin typeface="Calibri"/>
                          <a:cs typeface="Calibri"/>
                        </a:rPr>
                        <a:t>26 cases of cancer</a:t>
                      </a:r>
                    </a:p>
                    <a:p>
                      <a:pPr marL="285750" indent="-285750">
                        <a:buFont typeface="Arial"/>
                        <a:buChar char="•"/>
                      </a:pPr>
                      <a:r>
                        <a:rPr lang="en-US" sz="1400" baseline="0" dirty="0" smtClean="0">
                          <a:latin typeface="Calibri"/>
                          <a:cs typeface="Calibri"/>
                        </a:rPr>
                        <a:t>25 smoking-attributable deaths</a:t>
                      </a:r>
                    </a:p>
                  </a:txBody>
                  <a:tcPr/>
                </a:tc>
                <a:tc>
                  <a:txBody>
                    <a:bodyPr/>
                    <a:lstStyle/>
                    <a:p>
                      <a:pPr algn="ctr"/>
                      <a:r>
                        <a:rPr lang="en-US" sz="2000" b="1" dirty="0" smtClean="0">
                          <a:latin typeface="Calibri"/>
                          <a:cs typeface="Calibri"/>
                        </a:rPr>
                        <a:t>$1,695,000</a:t>
                      </a:r>
                    </a:p>
                    <a:p>
                      <a:pPr algn="ctr"/>
                      <a:r>
                        <a:rPr lang="en-US" sz="1600" dirty="0" smtClean="0">
                          <a:latin typeface="Calibri"/>
                          <a:cs typeface="Calibri"/>
                        </a:rPr>
                        <a:t>in medical costs</a:t>
                      </a:r>
                      <a:endParaRPr lang="en-US" sz="1600" dirty="0">
                        <a:latin typeface="Calibri"/>
                        <a:cs typeface="Calibri"/>
                      </a:endParaRPr>
                    </a:p>
                  </a:txBody>
                  <a:tcPr anchor="ctr" anchorCtr="1"/>
                </a:tc>
              </a:tr>
            </a:tbl>
          </a:graphicData>
        </a:graphic>
      </p:graphicFrame>
      <p:sp>
        <p:nvSpPr>
          <p:cNvPr id="14" name="TextBox 13"/>
          <p:cNvSpPr txBox="1"/>
          <p:nvPr/>
        </p:nvSpPr>
        <p:spPr>
          <a:xfrm>
            <a:off x="343519" y="1205376"/>
            <a:ext cx="8542482" cy="517540"/>
          </a:xfrm>
          <a:prstGeom prst="rect">
            <a:avLst/>
          </a:prstGeom>
          <a:noFill/>
        </p:spPr>
        <p:txBody>
          <a:bodyPr wrap="square" lIns="91305" tIns="45659" rIns="91305" bIns="45659" rtlCol="0">
            <a:spAutoFit/>
          </a:bodyPr>
          <a:lstStyle/>
          <a:p>
            <a:pPr algn="ctr">
              <a:lnSpc>
                <a:spcPts val="3500"/>
              </a:lnSpc>
            </a:pPr>
            <a:r>
              <a:rPr lang="en-US" sz="2000" b="1" dirty="0" smtClean="0"/>
              <a:t>Impact of enacting clean air policies over 10 years</a:t>
            </a:r>
            <a:endParaRPr lang="en-US" sz="2000" b="1" dirty="0"/>
          </a:p>
        </p:txBody>
      </p:sp>
    </p:spTree>
    <p:extLst>
      <p:ext uri="{BB962C8B-B14F-4D97-AF65-F5344CB8AC3E}">
        <p14:creationId xmlns:p14="http://schemas.microsoft.com/office/powerpoint/2010/main" val="322169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a:grpSpLocks/>
          </p:cNvGrpSpPr>
          <p:nvPr/>
        </p:nvGrpSpPr>
        <p:grpSpPr>
          <a:xfrm rot="4920000">
            <a:off x="2461155" y="3342943"/>
            <a:ext cx="7032000" cy="149013"/>
            <a:chOff x="0" y="6313737"/>
            <a:chExt cx="18288000" cy="223520"/>
          </a:xfrm>
        </p:grpSpPr>
        <p:sp>
          <p:nvSpPr>
            <p:cNvPr id="8" name="Rectangle 7"/>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9" name="Rectangle 8"/>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0" name="Rectangle 9"/>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1" name="Rectangle 10"/>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2" name="Rectangle 11"/>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3" name="Rectangle 12"/>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grpSp>
      <p:sp>
        <p:nvSpPr>
          <p:cNvPr id="4" name="Slide Number Placeholder 3"/>
          <p:cNvSpPr>
            <a:spLocks noGrp="1"/>
          </p:cNvSpPr>
          <p:nvPr>
            <p:ph type="sldNum" sz="quarter" idx="12"/>
          </p:nvPr>
        </p:nvSpPr>
        <p:spPr/>
        <p:txBody>
          <a:bodyPr/>
          <a:lstStyle/>
          <a:p>
            <a:fld id="{C7A278E9-DC27-4F29-BC00-3A1D4988DBD1}" type="slidenum">
              <a:rPr lang="id-ID" smtClean="0">
                <a:solidFill>
                  <a:srgbClr val="263238"/>
                </a:solidFill>
                <a:latin typeface="Lato"/>
              </a:rPr>
              <a:pPr/>
              <a:t>23</a:t>
            </a:fld>
            <a:endParaRPr lang="id-ID">
              <a:solidFill>
                <a:srgbClr val="263238"/>
              </a:solidFill>
              <a:latin typeface="Lato"/>
            </a:endParaRPr>
          </a:p>
        </p:txBody>
      </p:sp>
      <p:pic>
        <p:nvPicPr>
          <p:cNvPr id="55" name="Picture 54"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sp>
        <p:nvSpPr>
          <p:cNvPr id="22" name="TextBox 21"/>
          <p:cNvSpPr txBox="1"/>
          <p:nvPr/>
        </p:nvSpPr>
        <p:spPr>
          <a:xfrm>
            <a:off x="322012" y="239197"/>
            <a:ext cx="5092028" cy="989891"/>
          </a:xfrm>
          <a:prstGeom prst="rect">
            <a:avLst/>
          </a:prstGeom>
          <a:noFill/>
        </p:spPr>
        <p:txBody>
          <a:bodyPr wrap="square" lIns="91305" tIns="45659" rIns="91305" bIns="45659" rtlCol="0">
            <a:spAutoFit/>
          </a:bodyPr>
          <a:lstStyle/>
          <a:p>
            <a:pPr lvl="0">
              <a:lnSpc>
                <a:spcPts val="3500"/>
              </a:lnSpc>
            </a:pPr>
            <a:r>
              <a:rPr lang="en-US" dirty="0" smtClean="0">
                <a:solidFill>
                  <a:prstClr val="black"/>
                </a:solidFill>
              </a:rPr>
              <a:t>FOCUSING ON GREATER IMPACT:</a:t>
            </a:r>
            <a:endParaRPr lang="en-US" sz="3200" dirty="0"/>
          </a:p>
          <a:p>
            <a:pPr>
              <a:lnSpc>
                <a:spcPts val="3500"/>
              </a:lnSpc>
            </a:pPr>
            <a:r>
              <a:rPr lang="en-US" sz="3200" b="1" dirty="0" smtClean="0"/>
              <a:t>PRIORITY POPULATION</a:t>
            </a:r>
            <a:endParaRPr lang="en-US" sz="3200" b="1" dirty="0"/>
          </a:p>
        </p:txBody>
      </p:sp>
      <p:sp>
        <p:nvSpPr>
          <p:cNvPr id="23" name="Content Placeholder 4"/>
          <p:cNvSpPr>
            <a:spLocks noGrp="1"/>
          </p:cNvSpPr>
          <p:nvPr/>
        </p:nvSpPr>
        <p:spPr>
          <a:xfrm>
            <a:off x="270834" y="1369961"/>
            <a:ext cx="5233505" cy="46259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a:buChar char="•"/>
            </a:pPr>
            <a:r>
              <a:rPr lang="en-US" altLang="en-US" sz="2000" kern="1200" dirty="0" smtClean="0">
                <a:latin typeface="Calibri"/>
                <a:ea typeface="ＭＳ Ｐゴシック" pitchFamily="34" charset="-128"/>
                <a:cs typeface="Calibri"/>
              </a:rPr>
              <a:t>12 Local African American Churches in Carroll, Haralson, and Heard Counties</a:t>
            </a:r>
            <a:br>
              <a:rPr lang="en-US" altLang="en-US" sz="2000" kern="1200" dirty="0" smtClean="0">
                <a:latin typeface="Calibri"/>
                <a:ea typeface="ＭＳ Ｐゴシック" pitchFamily="34" charset="-128"/>
                <a:cs typeface="Calibri"/>
              </a:rPr>
            </a:br>
            <a:endParaRPr lang="en-US" altLang="en-US" sz="2000" kern="1200" dirty="0" smtClean="0">
              <a:latin typeface="Calibri"/>
              <a:ea typeface="ＭＳ Ｐゴシック" pitchFamily="34" charset="-128"/>
              <a:cs typeface="Calibri"/>
            </a:endParaRPr>
          </a:p>
          <a:p>
            <a:pPr>
              <a:spcBef>
                <a:spcPts val="0"/>
              </a:spcBef>
              <a:buFont typeface="Arial"/>
              <a:buChar char="•"/>
            </a:pPr>
            <a:r>
              <a:rPr lang="en-US" altLang="en-US" sz="2000" kern="1200" dirty="0" smtClean="0">
                <a:latin typeface="Calibri"/>
                <a:ea typeface="ＭＳ Ｐゴシック" pitchFamily="34" charset="-128"/>
                <a:cs typeface="Calibri"/>
              </a:rPr>
              <a:t>Focus Areas: </a:t>
            </a:r>
          </a:p>
          <a:p>
            <a:pPr lvl="2">
              <a:spcBef>
                <a:spcPts val="0"/>
              </a:spcBef>
              <a:buFont typeface="Arial"/>
              <a:buChar char="•"/>
            </a:pPr>
            <a:r>
              <a:rPr lang="en-US" altLang="en-US" kern="1200" dirty="0" smtClean="0">
                <a:latin typeface="Calibri"/>
                <a:ea typeface="ＭＳ Ｐゴシック" pitchFamily="34" charset="-128"/>
                <a:cs typeface="Calibri"/>
              </a:rPr>
              <a:t>Chronic disease</a:t>
            </a:r>
          </a:p>
          <a:p>
            <a:pPr lvl="2">
              <a:spcBef>
                <a:spcPts val="0"/>
              </a:spcBef>
              <a:buFont typeface="Arial"/>
              <a:buChar char="•"/>
            </a:pPr>
            <a:r>
              <a:rPr lang="en-US" altLang="en-US" kern="1200" dirty="0" smtClean="0">
                <a:latin typeface="Calibri"/>
                <a:ea typeface="ＭＳ Ｐゴシック" pitchFamily="34" charset="-128"/>
                <a:cs typeface="Calibri"/>
              </a:rPr>
              <a:t>Nutrition</a:t>
            </a:r>
          </a:p>
          <a:p>
            <a:pPr lvl="2">
              <a:spcBef>
                <a:spcPts val="0"/>
              </a:spcBef>
              <a:buFont typeface="Arial"/>
              <a:buChar char="•"/>
            </a:pPr>
            <a:r>
              <a:rPr lang="en-US" altLang="en-US" kern="1200" dirty="0" smtClean="0">
                <a:latin typeface="Calibri"/>
                <a:ea typeface="ＭＳ Ｐゴシック" pitchFamily="34" charset="-128"/>
                <a:cs typeface="Calibri"/>
              </a:rPr>
              <a:t>Physical activity</a:t>
            </a:r>
          </a:p>
          <a:p>
            <a:pPr lvl="2">
              <a:spcBef>
                <a:spcPts val="0"/>
              </a:spcBef>
              <a:buFont typeface="Arial"/>
              <a:buChar char="•"/>
            </a:pPr>
            <a:r>
              <a:rPr lang="en-US" altLang="en-US" kern="1200" dirty="0" smtClean="0">
                <a:latin typeface="Calibri"/>
                <a:ea typeface="ＭＳ Ｐゴシック" pitchFamily="34" charset="-128"/>
                <a:cs typeface="Calibri"/>
              </a:rPr>
              <a:t>Tobacco</a:t>
            </a:r>
            <a:br>
              <a:rPr lang="en-US" altLang="en-US" kern="1200" dirty="0" smtClean="0">
                <a:latin typeface="Calibri"/>
                <a:ea typeface="ＭＳ Ｐゴシック" pitchFamily="34" charset="-128"/>
                <a:cs typeface="Calibri"/>
              </a:rPr>
            </a:br>
            <a:endParaRPr lang="en-US" altLang="en-US" kern="1200" dirty="0" smtClean="0">
              <a:latin typeface="Calibri"/>
              <a:ea typeface="ＭＳ Ｐゴシック" pitchFamily="34" charset="-128"/>
              <a:cs typeface="Calibri"/>
            </a:endParaRPr>
          </a:p>
          <a:p>
            <a:pPr>
              <a:spcBef>
                <a:spcPts val="0"/>
              </a:spcBef>
              <a:buFont typeface="Arial"/>
              <a:buChar char="•"/>
            </a:pPr>
            <a:r>
              <a:rPr lang="en-US" altLang="en-US" sz="2000" kern="1200" dirty="0" smtClean="0">
                <a:latin typeface="Calibri"/>
                <a:ea typeface="ＭＳ Ｐゴシック" pitchFamily="34" charset="-128"/>
                <a:cs typeface="Calibri"/>
              </a:rPr>
              <a:t>Evidence-based programs, policy implementation, healthcare challenges, wellness councils</a:t>
            </a:r>
          </a:p>
        </p:txBody>
      </p:sp>
      <p:pic>
        <p:nvPicPr>
          <p:cNvPr id="3" name="Picture Placeholder 2" descr="GettyImages-141232667.jpg"/>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095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2711260196"/>
              </p:ext>
            </p:extLst>
          </p:nvPr>
        </p:nvGraphicFramePr>
        <p:xfrm>
          <a:off x="720513" y="1291067"/>
          <a:ext cx="7702973" cy="447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Content Placeholder 2"/>
          <p:cNvSpPr txBox="1">
            <a:spLocks/>
          </p:cNvSpPr>
          <p:nvPr/>
        </p:nvSpPr>
        <p:spPr>
          <a:xfrm>
            <a:off x="3129357" y="2667000"/>
            <a:ext cx="2885283" cy="1889807"/>
          </a:xfrm>
          <a:prstGeom prst="rect">
            <a:avLst/>
          </a:prstGeom>
        </p:spPr>
        <p:txBody>
          <a:bodyPr>
            <a:noAutofit/>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dirty="0" smtClean="0">
                <a:latin typeface="Calibri"/>
                <a:cs typeface="Calibri"/>
              </a:rPr>
              <a:t>The GHLW Community-Clinical</a:t>
            </a:r>
          </a:p>
          <a:p>
            <a:pPr marL="0" indent="0" algn="ctr">
              <a:lnSpc>
                <a:spcPct val="100000"/>
              </a:lnSpc>
              <a:spcBef>
                <a:spcPts val="0"/>
              </a:spcBef>
              <a:buNone/>
            </a:pPr>
            <a:r>
              <a:rPr lang="en-US" b="1" dirty="0" smtClean="0">
                <a:latin typeface="Calibri"/>
                <a:cs typeface="Calibri"/>
              </a:rPr>
              <a:t>Linkages Cycle</a:t>
            </a:r>
            <a:endParaRPr lang="en-US" sz="2000" dirty="0" smtClean="0">
              <a:latin typeface="Calibri"/>
              <a:cs typeface="Calibri"/>
            </a:endParaRPr>
          </a:p>
        </p:txBody>
      </p:sp>
      <p:pic>
        <p:nvPicPr>
          <p:cNvPr id="8" name="Picture 7" descr="GHLW-THS.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
        <p:nvSpPr>
          <p:cNvPr id="9" name="TextBox 8"/>
          <p:cNvSpPr txBox="1"/>
          <p:nvPr/>
        </p:nvSpPr>
        <p:spPr>
          <a:xfrm>
            <a:off x="322013" y="194554"/>
            <a:ext cx="7068852" cy="997158"/>
          </a:xfrm>
          <a:prstGeom prst="rect">
            <a:avLst/>
          </a:prstGeom>
          <a:noFill/>
        </p:spPr>
        <p:txBody>
          <a:bodyPr wrap="square" lIns="91305" tIns="45659" rIns="91305" bIns="45659" rtlCol="0">
            <a:spAutoFit/>
          </a:bodyPr>
          <a:lstStyle/>
          <a:p>
            <a:pPr>
              <a:lnSpc>
                <a:spcPts val="3500"/>
              </a:lnSpc>
            </a:pPr>
            <a:r>
              <a:rPr lang="en-US" dirty="0" smtClean="0"/>
              <a:t>FOCUSING ON GREATER IMPACT:</a:t>
            </a:r>
          </a:p>
          <a:p>
            <a:pPr>
              <a:lnSpc>
                <a:spcPts val="3500"/>
              </a:lnSpc>
            </a:pPr>
            <a:r>
              <a:rPr lang="en-US" sz="3200" b="1" dirty="0" smtClean="0"/>
              <a:t>COMMUNITY-CLINICAL LINKAGES</a:t>
            </a:r>
            <a:endParaRPr lang="en-US" sz="3200" b="1" dirty="0"/>
          </a:p>
        </p:txBody>
      </p:sp>
    </p:spTree>
    <p:extLst>
      <p:ext uri="{BB962C8B-B14F-4D97-AF65-F5344CB8AC3E}">
        <p14:creationId xmlns:p14="http://schemas.microsoft.com/office/powerpoint/2010/main" val="425854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
        <p:nvSpPr>
          <p:cNvPr id="2" name="TextBox 1"/>
          <p:cNvSpPr txBox="1"/>
          <p:nvPr/>
        </p:nvSpPr>
        <p:spPr>
          <a:xfrm>
            <a:off x="495300" y="1273344"/>
            <a:ext cx="8153400" cy="5432256"/>
          </a:xfrm>
          <a:prstGeom prst="rect">
            <a:avLst/>
          </a:prstGeom>
          <a:noFill/>
        </p:spPr>
        <p:txBody>
          <a:bodyPr wrap="square" rtlCol="0">
            <a:spAutoFit/>
          </a:bodyPr>
          <a:lstStyle/>
          <a:p>
            <a:r>
              <a:rPr lang="en-US" sz="2400" dirty="0" err="1" smtClean="0"/>
              <a:t>Ambucare</a:t>
            </a:r>
            <a:r>
              <a:rPr lang="en-US" sz="2400" dirty="0" smtClean="0"/>
              <a:t> Rural Mobile Healthcare</a:t>
            </a:r>
          </a:p>
          <a:p>
            <a:endParaRPr lang="en-US" sz="1200" dirty="0" smtClean="0"/>
          </a:p>
          <a:p>
            <a:pPr marL="342900" indent="-342900">
              <a:buFont typeface="Arial" panose="020B0604020202020204" pitchFamily="34" charset="0"/>
              <a:buChar char="•"/>
            </a:pPr>
            <a:r>
              <a:rPr lang="en-US" dirty="0" smtClean="0"/>
              <a:t>Target Population: Uninsured residents in Haralson County (approx. 300 visits/year)</a:t>
            </a:r>
          </a:p>
          <a:p>
            <a:endParaRPr lang="en-US" sz="1000" dirty="0" smtClean="0"/>
          </a:p>
          <a:p>
            <a:pPr marL="342900" indent="-342900">
              <a:buFont typeface="Arial" panose="020B0604020202020204" pitchFamily="34" charset="0"/>
              <a:buChar char="•"/>
            </a:pPr>
            <a:r>
              <a:rPr lang="en-US" dirty="0" smtClean="0"/>
              <a:t>Target Issues to Address: Hypertension, Stroke, Diabetes</a:t>
            </a:r>
          </a:p>
          <a:p>
            <a:endParaRPr lang="en-US" sz="900" dirty="0"/>
          </a:p>
          <a:p>
            <a:pPr marL="342900" indent="-342900">
              <a:buFont typeface="Arial" panose="020B0604020202020204" pitchFamily="34" charset="0"/>
              <a:buChar char="•"/>
            </a:pPr>
            <a:r>
              <a:rPr lang="en-US" dirty="0" smtClean="0"/>
              <a:t>Participants in the home visit program receive services such as: </a:t>
            </a:r>
          </a:p>
          <a:p>
            <a:pPr marL="800100" lvl="1" indent="-342900">
              <a:buFont typeface="Wingdings" panose="05000000000000000000" pitchFamily="2" charset="2"/>
              <a:buChar char="Ø"/>
            </a:pPr>
            <a:r>
              <a:rPr lang="en-US" sz="1600" dirty="0" smtClean="0"/>
              <a:t>Complete Medical Assessments</a:t>
            </a:r>
          </a:p>
          <a:p>
            <a:pPr marL="800100" lvl="1" indent="-342900">
              <a:buFont typeface="Wingdings" panose="05000000000000000000" pitchFamily="2" charset="2"/>
              <a:buChar char="Ø"/>
            </a:pPr>
            <a:r>
              <a:rPr lang="en-US" sz="1600" dirty="0" smtClean="0"/>
              <a:t>Medication Reconciliation</a:t>
            </a:r>
          </a:p>
          <a:p>
            <a:pPr marL="800100" lvl="1" indent="-342900">
              <a:buFont typeface="Wingdings" panose="05000000000000000000" pitchFamily="2" charset="2"/>
              <a:buChar char="Ø"/>
            </a:pPr>
            <a:r>
              <a:rPr lang="en-US" sz="1600" dirty="0" smtClean="0"/>
              <a:t>Wound Care</a:t>
            </a:r>
          </a:p>
          <a:p>
            <a:pPr marL="800100" lvl="1" indent="-342900">
              <a:buFont typeface="Wingdings" panose="05000000000000000000" pitchFamily="2" charset="2"/>
              <a:buChar char="Ø"/>
            </a:pPr>
            <a:r>
              <a:rPr lang="en-US" sz="1600" dirty="0" smtClean="0"/>
              <a:t>Education</a:t>
            </a:r>
          </a:p>
          <a:p>
            <a:pPr marL="800100" lvl="1" indent="-342900">
              <a:buFont typeface="Wingdings" panose="05000000000000000000" pitchFamily="2" charset="2"/>
              <a:buChar char="Ø"/>
            </a:pPr>
            <a:r>
              <a:rPr lang="en-US" sz="1600" dirty="0" smtClean="0"/>
              <a:t>Blood Sugar Testing</a:t>
            </a:r>
          </a:p>
          <a:p>
            <a:pPr marL="800100" lvl="1" indent="-342900">
              <a:buFont typeface="Wingdings" panose="05000000000000000000" pitchFamily="2" charset="2"/>
              <a:buChar char="Ø"/>
            </a:pPr>
            <a:r>
              <a:rPr lang="en-US" sz="1600" dirty="0" smtClean="0"/>
              <a:t>A1C Testing</a:t>
            </a:r>
          </a:p>
          <a:p>
            <a:pPr marL="800100" lvl="1" indent="-342900">
              <a:buFont typeface="Wingdings" panose="05000000000000000000" pitchFamily="2" charset="2"/>
              <a:buChar char="Ø"/>
            </a:pPr>
            <a:r>
              <a:rPr lang="en-US" sz="1600" dirty="0" smtClean="0"/>
              <a:t>Cholesterol Screening</a:t>
            </a:r>
          </a:p>
          <a:p>
            <a:pPr marL="800100" lvl="1" indent="-342900">
              <a:buFont typeface="Wingdings" panose="05000000000000000000" pitchFamily="2" charset="2"/>
              <a:buChar char="Ø"/>
            </a:pPr>
            <a:r>
              <a:rPr lang="en-US" sz="1600" dirty="0" smtClean="0"/>
              <a:t>Blood Pressure Monitoring</a:t>
            </a:r>
          </a:p>
          <a:p>
            <a:pPr marL="800100" lvl="1" indent="-342900">
              <a:buFont typeface="Wingdings" panose="05000000000000000000" pitchFamily="2" charset="2"/>
              <a:buChar char="Ø"/>
            </a:pPr>
            <a:r>
              <a:rPr lang="en-US" sz="1600" dirty="0" smtClean="0"/>
              <a:t>Assistance with follow-up care</a:t>
            </a:r>
          </a:p>
          <a:p>
            <a:pPr marL="800100" lvl="1" indent="-342900">
              <a:buFont typeface="Wingdings" panose="05000000000000000000" pitchFamily="2" charset="2"/>
              <a:buChar char="Ø"/>
            </a:pPr>
            <a:r>
              <a:rPr lang="en-US" sz="1600" dirty="0" smtClean="0"/>
              <a:t>Assistance with social services</a:t>
            </a:r>
          </a:p>
          <a:p>
            <a:pPr marL="800100" lvl="1" indent="-342900">
              <a:buFont typeface="Wingdings" panose="05000000000000000000" pitchFamily="2" charset="2"/>
              <a:buChar char="Ø"/>
            </a:pPr>
            <a:endParaRPr lang="en-US" dirty="0"/>
          </a:p>
          <a:p>
            <a:pPr marL="342900" lvl="1" indent="-342900">
              <a:buFont typeface="Arial" panose="020B0604020202020204" pitchFamily="34" charset="0"/>
              <a:buChar char="•"/>
            </a:pPr>
            <a:endParaRPr lang="en-US" dirty="0" smtClean="0"/>
          </a:p>
          <a:p>
            <a:pPr lvl="1"/>
            <a:r>
              <a:rPr lang="en-US" sz="2000" dirty="0" smtClean="0"/>
              <a:t> </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657600"/>
            <a:ext cx="1981200" cy="1981200"/>
          </a:xfrm>
          <a:prstGeom prst="rect">
            <a:avLst/>
          </a:prstGeom>
        </p:spPr>
      </p:pic>
      <p:sp>
        <p:nvSpPr>
          <p:cNvPr id="7" name="TextBox 6"/>
          <p:cNvSpPr txBox="1"/>
          <p:nvPr/>
        </p:nvSpPr>
        <p:spPr>
          <a:xfrm>
            <a:off x="322012" y="194554"/>
            <a:ext cx="8669587" cy="989891"/>
          </a:xfrm>
          <a:prstGeom prst="rect">
            <a:avLst/>
          </a:prstGeom>
          <a:noFill/>
        </p:spPr>
        <p:txBody>
          <a:bodyPr wrap="square" lIns="91305" tIns="45659" rIns="91305" bIns="45659" rtlCol="0">
            <a:spAutoFit/>
          </a:bodyPr>
          <a:lstStyle/>
          <a:p>
            <a:pPr>
              <a:lnSpc>
                <a:spcPts val="3500"/>
              </a:lnSpc>
            </a:pPr>
            <a:r>
              <a:rPr lang="en-US" dirty="0" smtClean="0"/>
              <a:t>FOCUSING ON GREATER IMPACT:</a:t>
            </a:r>
          </a:p>
          <a:p>
            <a:pPr>
              <a:lnSpc>
                <a:spcPts val="3500"/>
              </a:lnSpc>
            </a:pPr>
            <a:r>
              <a:rPr lang="en-US" sz="2900" b="1" dirty="0" smtClean="0"/>
              <a:t>COMMUNITY PARAMEDICINE PROGRAM PARTNERSHIP</a:t>
            </a:r>
            <a:endParaRPr lang="en-US" sz="2900" b="1" dirty="0"/>
          </a:p>
        </p:txBody>
      </p:sp>
    </p:spTree>
    <p:extLst>
      <p:ext uri="{BB962C8B-B14F-4D97-AF65-F5344CB8AC3E}">
        <p14:creationId xmlns:p14="http://schemas.microsoft.com/office/powerpoint/2010/main" val="330809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0014" y="2920634"/>
            <a:ext cx="3947764" cy="1539155"/>
          </a:xfrm>
          <a:prstGeom prst="rect">
            <a:avLst/>
          </a:prstGeom>
          <a:noFill/>
        </p:spPr>
        <p:txBody>
          <a:bodyPr wrap="square" lIns="91269" tIns="45643" rIns="91269" bIns="45643" rtlCol="0">
            <a:spAutoFit/>
          </a:bodyPr>
          <a:lstStyle/>
          <a:p>
            <a:pPr>
              <a:lnSpc>
                <a:spcPts val="5500"/>
              </a:lnSpc>
            </a:pPr>
            <a:r>
              <a:rPr lang="en-US" sz="4000" dirty="0" smtClean="0">
                <a:latin typeface="Calibri"/>
                <a:cs typeface="Calibri"/>
              </a:rPr>
              <a:t>DEMONSTRATING</a:t>
            </a:r>
          </a:p>
          <a:p>
            <a:pPr>
              <a:lnSpc>
                <a:spcPts val="5500"/>
              </a:lnSpc>
            </a:pPr>
            <a:r>
              <a:rPr lang="en-US" sz="6000" b="1" dirty="0" smtClean="0">
                <a:latin typeface="Calibri"/>
                <a:cs typeface="Calibri"/>
              </a:rPr>
              <a:t>SUCCESS</a:t>
            </a:r>
            <a:endParaRPr lang="en-US" sz="4000" b="1" dirty="0">
              <a:latin typeface="Calibri"/>
              <a:cs typeface="Calibri"/>
            </a:endParaRPr>
          </a:p>
        </p:txBody>
      </p:sp>
      <p:pic>
        <p:nvPicPr>
          <p:cNvPr id="21" name="Picture Placeholder 20" descr="GettyImages-494766550.jpg"/>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24284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t>DEMONSTRATING SUCCESS:</a:t>
            </a:r>
          </a:p>
          <a:p>
            <a:pPr>
              <a:lnSpc>
                <a:spcPts val="3500"/>
              </a:lnSpc>
            </a:pPr>
            <a:r>
              <a:rPr lang="en-US" sz="3200" b="1" dirty="0" smtClean="0"/>
              <a:t>GET HEALTHY, LIVE WELL IN FAITH</a:t>
            </a:r>
            <a:endParaRPr lang="en-US" sz="3200" b="1" dirty="0"/>
          </a:p>
        </p:txBody>
      </p:sp>
      <p:sp>
        <p:nvSpPr>
          <p:cNvPr id="3" name="TextBox 2"/>
          <p:cNvSpPr txBox="1"/>
          <p:nvPr/>
        </p:nvSpPr>
        <p:spPr>
          <a:xfrm>
            <a:off x="424010" y="1586094"/>
            <a:ext cx="8427491" cy="3631763"/>
          </a:xfrm>
          <a:prstGeom prst="rect">
            <a:avLst/>
          </a:prstGeom>
          <a:noFill/>
        </p:spPr>
        <p:txBody>
          <a:bodyPr wrap="square" rtlCol="0">
            <a:spAutoFit/>
          </a:bodyPr>
          <a:lstStyle/>
          <a:p>
            <a:pPr>
              <a:spcAft>
                <a:spcPts val="600"/>
              </a:spcAft>
            </a:pPr>
            <a:r>
              <a:rPr lang="en-US" sz="2000" b="1" dirty="0" smtClean="0">
                <a:latin typeface="Calibri"/>
                <a:cs typeface="Calibri"/>
              </a:rPr>
              <a:t>Policy, Systems and Environmental Changes</a:t>
            </a:r>
          </a:p>
          <a:p>
            <a:pPr marL="800100" lvl="1" indent="-342900">
              <a:spcAft>
                <a:spcPts val="600"/>
              </a:spcAft>
              <a:buFont typeface="Arial" panose="020B0604020202020204" pitchFamily="34" charset="0"/>
              <a:buChar char="•"/>
            </a:pPr>
            <a:r>
              <a:rPr lang="en-US" sz="2000" dirty="0" smtClean="0">
                <a:latin typeface="Calibri"/>
                <a:cs typeface="Calibri"/>
              </a:rPr>
              <a:t>100% of churches adopted a tobacco policy</a:t>
            </a:r>
          </a:p>
          <a:p>
            <a:pPr marL="800100" lvl="1" indent="-342900">
              <a:spcAft>
                <a:spcPts val="600"/>
              </a:spcAft>
              <a:buFont typeface="Arial" panose="020B0604020202020204" pitchFamily="34" charset="0"/>
              <a:buChar char="•"/>
            </a:pPr>
            <a:r>
              <a:rPr lang="en-US" sz="2000" dirty="0" smtClean="0">
                <a:latin typeface="Calibri"/>
                <a:cs typeface="Calibri"/>
              </a:rPr>
              <a:t>100% of churches adopted a water policy</a:t>
            </a:r>
          </a:p>
          <a:p>
            <a:pPr marL="800100" lvl="1" indent="-342900">
              <a:spcAft>
                <a:spcPts val="600"/>
              </a:spcAft>
              <a:buFont typeface="Arial" panose="020B0604020202020204" pitchFamily="34" charset="0"/>
              <a:buChar char="•"/>
            </a:pPr>
            <a:r>
              <a:rPr lang="en-US" sz="2000" dirty="0" smtClean="0">
                <a:latin typeface="Calibri"/>
                <a:cs typeface="Calibri"/>
              </a:rPr>
              <a:t>90% of churches integrated physical activity into church activities</a:t>
            </a:r>
          </a:p>
          <a:p>
            <a:pPr marL="800100" lvl="1" indent="-342900">
              <a:spcAft>
                <a:spcPts val="600"/>
              </a:spcAft>
              <a:buFont typeface="Arial" panose="020B0604020202020204" pitchFamily="34" charset="0"/>
              <a:buChar char="•"/>
            </a:pPr>
            <a:r>
              <a:rPr lang="en-US" sz="2000" dirty="0" smtClean="0">
                <a:latin typeface="Calibri"/>
                <a:cs typeface="Calibri"/>
              </a:rPr>
              <a:t>82% of churches implemented an evidence-based program and have pastor/congregation members trained as peer leaders for these programs </a:t>
            </a:r>
          </a:p>
          <a:p>
            <a:pPr marL="800100" lvl="1" indent="-342900">
              <a:spcAft>
                <a:spcPts val="600"/>
              </a:spcAft>
              <a:buFont typeface="Arial" panose="020B0604020202020204" pitchFamily="34" charset="0"/>
              <a:buChar char="•"/>
            </a:pPr>
            <a:r>
              <a:rPr lang="en-US" sz="2000" dirty="0" smtClean="0">
                <a:latin typeface="Calibri"/>
                <a:cs typeface="Calibri"/>
              </a:rPr>
              <a:t>55% of churches adopted a shared use guideline allowing use of indoor and/or outdoor facilities</a:t>
            </a:r>
            <a:endParaRPr lang="en-US" sz="2000" dirty="0">
              <a:latin typeface="Calibri"/>
              <a:cs typeface="Calibri"/>
            </a:endParaRPr>
          </a:p>
          <a:p>
            <a:pPr>
              <a:spcAft>
                <a:spcPts val="600"/>
              </a:spcAft>
            </a:pPr>
            <a:endParaRPr lang="en-US" sz="2000" b="1" dirty="0" smtClean="0">
              <a:latin typeface="Calibri"/>
              <a:cs typeface="Calibri"/>
            </a:endParaRPr>
          </a:p>
        </p:txBody>
      </p:sp>
      <p:pic>
        <p:nvPicPr>
          <p:cNvPr id="6" name="Picture 5"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243769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448" y="2943225"/>
            <a:ext cx="6248852" cy="24229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5"/>
          <p:cNvGraphicFramePr>
            <a:graphicFrameLocks noGrp="1"/>
          </p:cNvGraphicFramePr>
          <p:nvPr>
            <p:extLst>
              <p:ext uri="{D42A27DB-BD31-4B8C-83A1-F6EECF244321}">
                <p14:modId xmlns:p14="http://schemas.microsoft.com/office/powerpoint/2010/main" val="1026535915"/>
              </p:ext>
            </p:extLst>
          </p:nvPr>
        </p:nvGraphicFramePr>
        <p:xfrm>
          <a:off x="551543" y="2481161"/>
          <a:ext cx="6801757" cy="3668820"/>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latin typeface="Calibri" panose="020F0502020204030204" pitchFamily="34" charset="0"/>
              </a:rPr>
              <a:t>DEMONSTRATING SUCCESS:</a:t>
            </a:r>
          </a:p>
          <a:p>
            <a:pPr>
              <a:lnSpc>
                <a:spcPts val="3500"/>
              </a:lnSpc>
            </a:pPr>
            <a:r>
              <a:rPr lang="en-US" sz="3200" b="1" dirty="0" smtClean="0">
                <a:latin typeface="Calibri" panose="020F0502020204030204" pitchFamily="34" charset="0"/>
              </a:rPr>
              <a:t>GET HEALTHY, LIVE WELL IN FAITH</a:t>
            </a:r>
            <a:endParaRPr lang="en-US" sz="3200" b="1" dirty="0">
              <a:latin typeface="Calibri" panose="020F0502020204030204" pitchFamily="34" charset="0"/>
            </a:endParaRPr>
          </a:p>
        </p:txBody>
      </p:sp>
      <p:sp>
        <p:nvSpPr>
          <p:cNvPr id="3" name="TextBox 2"/>
          <p:cNvSpPr txBox="1"/>
          <p:nvPr/>
        </p:nvSpPr>
        <p:spPr>
          <a:xfrm>
            <a:off x="322012" y="1526495"/>
            <a:ext cx="8427491" cy="784830"/>
          </a:xfrm>
          <a:prstGeom prst="rect">
            <a:avLst/>
          </a:prstGeom>
          <a:noFill/>
        </p:spPr>
        <p:txBody>
          <a:bodyPr wrap="square" rtlCol="0">
            <a:spAutoFit/>
          </a:bodyPr>
          <a:lstStyle/>
          <a:p>
            <a:pPr marL="111125" lvl="1">
              <a:spcAft>
                <a:spcPts val="600"/>
              </a:spcAft>
            </a:pPr>
            <a:r>
              <a:rPr lang="en-US" sz="2000" b="1" dirty="0" smtClean="0">
                <a:latin typeface="Calibri"/>
                <a:cs typeface="Calibri"/>
              </a:rPr>
              <a:t>Health Outcome Improvement: </a:t>
            </a:r>
          </a:p>
          <a:p>
            <a:pPr marL="800100" lvl="1" indent="-342900">
              <a:spcAft>
                <a:spcPts val="600"/>
              </a:spcAft>
              <a:buFont typeface="Arial" panose="020B0604020202020204" pitchFamily="34" charset="0"/>
              <a:buChar char="•"/>
            </a:pPr>
            <a:r>
              <a:rPr lang="en-US" sz="2000" dirty="0" smtClean="0">
                <a:latin typeface="Calibri"/>
                <a:cs typeface="Calibri"/>
              </a:rPr>
              <a:t>Percent of church members with cholesterol in healthy range.</a:t>
            </a:r>
            <a:endParaRPr lang="en-US" sz="2000" dirty="0">
              <a:latin typeface="Calibri"/>
              <a:cs typeface="Calibri"/>
            </a:endParaRPr>
          </a:p>
        </p:txBody>
      </p:sp>
      <p:pic>
        <p:nvPicPr>
          <p:cNvPr id="6" name="Picture 5"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2509403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448" y="2943225"/>
            <a:ext cx="6248852" cy="24229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5"/>
          <p:cNvGraphicFramePr>
            <a:graphicFrameLocks noGrp="1"/>
          </p:cNvGraphicFramePr>
          <p:nvPr>
            <p:extLst>
              <p:ext uri="{D42A27DB-BD31-4B8C-83A1-F6EECF244321}">
                <p14:modId xmlns:p14="http://schemas.microsoft.com/office/powerpoint/2010/main" val="1117194358"/>
              </p:ext>
            </p:extLst>
          </p:nvPr>
        </p:nvGraphicFramePr>
        <p:xfrm>
          <a:off x="551543" y="2481161"/>
          <a:ext cx="6801757" cy="3668820"/>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latin typeface="Calibri" panose="020F0502020204030204" pitchFamily="34" charset="0"/>
              </a:rPr>
              <a:t>DEMONSTRATING SUCCESS:</a:t>
            </a:r>
          </a:p>
          <a:p>
            <a:pPr>
              <a:lnSpc>
                <a:spcPts val="3500"/>
              </a:lnSpc>
            </a:pPr>
            <a:r>
              <a:rPr lang="en-US" sz="3200" b="1" dirty="0" smtClean="0">
                <a:latin typeface="Calibri" panose="020F0502020204030204" pitchFamily="34" charset="0"/>
              </a:rPr>
              <a:t>GET HEALTHY, LIVE WELL IN FAITH</a:t>
            </a:r>
            <a:endParaRPr lang="en-US" sz="3200" b="1" dirty="0">
              <a:latin typeface="Calibri" panose="020F0502020204030204" pitchFamily="34" charset="0"/>
            </a:endParaRPr>
          </a:p>
        </p:txBody>
      </p:sp>
      <p:sp>
        <p:nvSpPr>
          <p:cNvPr id="3" name="TextBox 2"/>
          <p:cNvSpPr txBox="1"/>
          <p:nvPr/>
        </p:nvSpPr>
        <p:spPr>
          <a:xfrm>
            <a:off x="322012" y="1526495"/>
            <a:ext cx="8427491" cy="784830"/>
          </a:xfrm>
          <a:prstGeom prst="rect">
            <a:avLst/>
          </a:prstGeom>
          <a:noFill/>
        </p:spPr>
        <p:txBody>
          <a:bodyPr wrap="square" rtlCol="0">
            <a:spAutoFit/>
          </a:bodyPr>
          <a:lstStyle/>
          <a:p>
            <a:pPr marL="111125" lvl="1">
              <a:spcAft>
                <a:spcPts val="600"/>
              </a:spcAft>
            </a:pPr>
            <a:r>
              <a:rPr lang="en-US" sz="2000" b="1" dirty="0" smtClean="0">
                <a:latin typeface="Calibri"/>
                <a:cs typeface="Calibri"/>
              </a:rPr>
              <a:t>Health Outcome Improvement: </a:t>
            </a:r>
          </a:p>
          <a:p>
            <a:pPr marL="800100" lvl="1" indent="-342900">
              <a:spcAft>
                <a:spcPts val="600"/>
              </a:spcAft>
              <a:buFont typeface="Arial" panose="020B0604020202020204" pitchFamily="34" charset="0"/>
              <a:buChar char="•"/>
            </a:pPr>
            <a:r>
              <a:rPr lang="en-US" sz="2000" dirty="0" smtClean="0">
                <a:latin typeface="Calibri"/>
                <a:cs typeface="Calibri"/>
              </a:rPr>
              <a:t>Percent of church members with borderline high cholesterol.</a:t>
            </a:r>
            <a:endParaRPr lang="en-US" sz="2000" dirty="0">
              <a:latin typeface="Calibri"/>
              <a:cs typeface="Calibri"/>
            </a:endParaRPr>
          </a:p>
        </p:txBody>
      </p:sp>
      <p:pic>
        <p:nvPicPr>
          <p:cNvPr id="6" name="Picture 5"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487592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7938" y="4013200"/>
            <a:ext cx="457201" cy="2852738"/>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rgbClr val="90C226">
              <a:alpha val="85000"/>
            </a:srgbClr>
          </a:solidFill>
          <a:ln w="12700" cap="rnd" cmpd="sng" algn="ctr">
            <a:noFill/>
            <a:prstDash val="solid"/>
          </a:ln>
          <a:effectLst/>
        </p:spPr>
        <p:txBody>
          <a:bodyPr anchor="ctr"/>
          <a:lstStyle/>
          <a:p>
            <a:pPr algn="ctr" defTabSz="914400" eaLnBrk="1" fontAlgn="auto" hangingPunct="1">
              <a:spcBef>
                <a:spcPts val="0"/>
              </a:spcBef>
              <a:spcAft>
                <a:spcPts val="0"/>
              </a:spcAft>
              <a:defRPr/>
            </a:pPr>
            <a:endParaRPr lang="en-US" kern="0">
              <a:solidFill>
                <a:sysClr val="window" lastClr="FFFFFF"/>
              </a:solidFill>
              <a:latin typeface="Calibri"/>
              <a:ea typeface="+mn-ea"/>
              <a:cs typeface="Calibri"/>
            </a:endParaRPr>
          </a:p>
        </p:txBody>
      </p:sp>
      <p:sp>
        <p:nvSpPr>
          <p:cNvPr id="26627" name="TextBox 2"/>
          <p:cNvSpPr txBox="1">
            <a:spLocks noChangeArrowheads="1"/>
          </p:cNvSpPr>
          <p:nvPr/>
        </p:nvSpPr>
        <p:spPr bwMode="auto">
          <a:xfrm>
            <a:off x="449263" y="177800"/>
            <a:ext cx="7221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2800" b="1">
                <a:solidFill>
                  <a:srgbClr val="629935"/>
                </a:solidFill>
              </a:rPr>
              <a:t>A growing, five-hospital,</a:t>
            </a:r>
            <a:r>
              <a:rPr lang="en-US" altLang="en-US" sz="2800" b="1">
                <a:solidFill>
                  <a:srgbClr val="DA6C21"/>
                </a:solidFill>
              </a:rPr>
              <a:t> nonprofit healthcare system serving west Georgia and east Alabama.</a:t>
            </a:r>
          </a:p>
        </p:txBody>
      </p:sp>
      <p:pic>
        <p:nvPicPr>
          <p:cNvPr id="2662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1682750"/>
            <a:ext cx="27082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7"/>
          <p:cNvSpPr txBox="1">
            <a:spLocks noChangeArrowheads="1"/>
          </p:cNvSpPr>
          <p:nvPr/>
        </p:nvSpPr>
        <p:spPr bwMode="auto">
          <a:xfrm>
            <a:off x="150813" y="2776538"/>
            <a:ext cx="26241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dirty="0">
                <a:solidFill>
                  <a:schemeClr val="bg1"/>
                </a:solidFill>
              </a:rPr>
              <a:t>201-bed acute care hospital</a:t>
            </a:r>
          </a:p>
        </p:txBody>
      </p:sp>
      <p:sp>
        <p:nvSpPr>
          <p:cNvPr id="26630" name="TextBox 1"/>
          <p:cNvSpPr txBox="1">
            <a:spLocks noChangeArrowheads="1"/>
          </p:cNvSpPr>
          <p:nvPr/>
        </p:nvSpPr>
        <p:spPr bwMode="auto">
          <a:xfrm>
            <a:off x="150813" y="1385888"/>
            <a:ext cx="270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t>Tanner Medical Center/Carrollton</a:t>
            </a:r>
          </a:p>
        </p:txBody>
      </p:sp>
      <p:grpSp>
        <p:nvGrpSpPr>
          <p:cNvPr id="26631" name="Group 3"/>
          <p:cNvGrpSpPr>
            <a:grpSpLocks/>
          </p:cNvGrpSpPr>
          <p:nvPr/>
        </p:nvGrpSpPr>
        <p:grpSpPr bwMode="auto">
          <a:xfrm>
            <a:off x="1614488" y="3570288"/>
            <a:ext cx="3136900" cy="1690687"/>
            <a:chOff x="5805740" y="1387765"/>
            <a:chExt cx="3136357" cy="1689349"/>
          </a:xfrm>
        </p:grpSpPr>
        <p:pic>
          <p:nvPicPr>
            <p:cNvPr id="26642" name="Picture 6"/>
            <p:cNvPicPr>
              <a:picLocks noChangeAspect="1"/>
            </p:cNvPicPr>
            <p:nvPr/>
          </p:nvPicPr>
          <p:blipFill>
            <a:blip r:embed="rId4" cstate="print">
              <a:extLst>
                <a:ext uri="{28A0092B-C50C-407E-A947-70E740481C1C}">
                  <a14:useLocalDpi xmlns:a14="http://schemas.microsoft.com/office/drawing/2010/main" val="0"/>
                </a:ext>
              </a:extLst>
            </a:blip>
            <a:srcRect b="-664"/>
            <a:stretch>
              <a:fillRect/>
            </a:stretch>
          </p:blipFill>
          <p:spPr bwMode="auto">
            <a:xfrm>
              <a:off x="5805740" y="1711996"/>
              <a:ext cx="2786423" cy="136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Box 15"/>
            <p:cNvSpPr txBox="1">
              <a:spLocks noChangeArrowheads="1"/>
            </p:cNvSpPr>
            <p:nvPr/>
          </p:nvSpPr>
          <p:spPr bwMode="auto">
            <a:xfrm>
              <a:off x="5805740" y="2763496"/>
              <a:ext cx="2796722" cy="3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solidFill>
                    <a:schemeClr val="bg1"/>
                  </a:solidFill>
                </a:rPr>
                <a:t>25-bed critical access hospital</a:t>
              </a:r>
            </a:p>
          </p:txBody>
        </p:sp>
        <p:sp>
          <p:nvSpPr>
            <p:cNvPr id="26644" name="TextBox 34"/>
            <p:cNvSpPr txBox="1">
              <a:spLocks noChangeArrowheads="1"/>
            </p:cNvSpPr>
            <p:nvPr/>
          </p:nvSpPr>
          <p:spPr bwMode="auto">
            <a:xfrm>
              <a:off x="5805740" y="1387765"/>
              <a:ext cx="3136357" cy="26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t>Higgins General Hospital</a:t>
              </a:r>
            </a:p>
          </p:txBody>
        </p:sp>
      </p:grpSp>
      <p:grpSp>
        <p:nvGrpSpPr>
          <p:cNvPr id="26632" name="Group 33"/>
          <p:cNvGrpSpPr>
            <a:grpSpLocks/>
          </p:cNvGrpSpPr>
          <p:nvPr/>
        </p:nvGrpSpPr>
        <p:grpSpPr bwMode="auto">
          <a:xfrm>
            <a:off x="4570413" y="3903663"/>
            <a:ext cx="2668587" cy="1357312"/>
            <a:chOff x="4724399" y="2955131"/>
            <a:chExt cx="4072865" cy="1527895"/>
          </a:xfrm>
        </p:grpSpPr>
        <p:pic>
          <p:nvPicPr>
            <p:cNvPr id="26640"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399" y="2955131"/>
              <a:ext cx="4072865" cy="15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Box 16"/>
            <p:cNvSpPr txBox="1">
              <a:spLocks noChangeArrowheads="1"/>
            </p:cNvSpPr>
            <p:nvPr/>
          </p:nvSpPr>
          <p:spPr bwMode="auto">
            <a:xfrm>
              <a:off x="4724401" y="4136231"/>
              <a:ext cx="4072863" cy="34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solidFill>
                    <a:schemeClr val="bg1"/>
                  </a:solidFill>
                </a:rPr>
                <a:t>92-bed behavioral health hospital</a:t>
              </a:r>
              <a:endParaRPr lang="en-US" altLang="en-US" sz="1400">
                <a:solidFill>
                  <a:schemeClr val="bg1"/>
                </a:solidFill>
              </a:endParaRPr>
            </a:p>
          </p:txBody>
        </p:sp>
      </p:grpSp>
      <p:sp>
        <p:nvSpPr>
          <p:cNvPr id="26633" name="TextBox 35"/>
          <p:cNvSpPr txBox="1">
            <a:spLocks noChangeArrowheads="1"/>
          </p:cNvSpPr>
          <p:nvPr/>
        </p:nvSpPr>
        <p:spPr bwMode="auto">
          <a:xfrm>
            <a:off x="4570413" y="3527425"/>
            <a:ext cx="2668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t>Willowbrooke at Tanner</a:t>
            </a:r>
          </a:p>
        </p:txBody>
      </p:sp>
      <p:pic>
        <p:nvPicPr>
          <p:cNvPr id="26634" name="Picture 13" descr="TannerVillaRicaTwilight1.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8150" y="1693863"/>
            <a:ext cx="270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32"/>
          <p:cNvSpPr txBox="1">
            <a:spLocks noChangeArrowheads="1"/>
          </p:cNvSpPr>
          <p:nvPr/>
        </p:nvSpPr>
        <p:spPr bwMode="auto">
          <a:xfrm>
            <a:off x="2978150" y="1389063"/>
            <a:ext cx="270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t>Tanner Medical Center/Villa Rica</a:t>
            </a:r>
          </a:p>
        </p:txBody>
      </p:sp>
      <p:sp>
        <p:nvSpPr>
          <p:cNvPr id="26636" name="TextBox 37"/>
          <p:cNvSpPr txBox="1">
            <a:spLocks noChangeArrowheads="1"/>
          </p:cNvSpPr>
          <p:nvPr/>
        </p:nvSpPr>
        <p:spPr bwMode="auto">
          <a:xfrm>
            <a:off x="2978150" y="2768600"/>
            <a:ext cx="2312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solidFill>
                  <a:schemeClr val="bg1"/>
                </a:solidFill>
              </a:rPr>
              <a:t>40-bed acute care hospital</a:t>
            </a:r>
          </a:p>
        </p:txBody>
      </p:sp>
      <p:pic>
        <p:nvPicPr>
          <p:cNvPr id="26637" name="Picture 1"/>
          <p:cNvPicPr>
            <a:picLocks noChangeAspect="1"/>
          </p:cNvPicPr>
          <p:nvPr/>
        </p:nvPicPr>
        <p:blipFill>
          <a:blip r:embed="rId7" cstate="print">
            <a:extLst>
              <a:ext uri="{28A0092B-C50C-407E-A947-70E740481C1C}">
                <a14:useLocalDpi xmlns:a14="http://schemas.microsoft.com/office/drawing/2010/main" val="0"/>
              </a:ext>
            </a:extLst>
          </a:blip>
          <a:srcRect t="23495"/>
          <a:stretch>
            <a:fillRect/>
          </a:stretch>
        </p:blipFill>
        <p:spPr bwMode="auto">
          <a:xfrm>
            <a:off x="5805488" y="1693863"/>
            <a:ext cx="27082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1"/>
          <p:cNvSpPr txBox="1">
            <a:spLocks noChangeArrowheads="1"/>
          </p:cNvSpPr>
          <p:nvPr/>
        </p:nvSpPr>
        <p:spPr bwMode="auto">
          <a:xfrm>
            <a:off x="5816600" y="1389063"/>
            <a:ext cx="297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t>Tanner Medical Center/East Alabama</a:t>
            </a:r>
          </a:p>
        </p:txBody>
      </p:sp>
      <p:sp>
        <p:nvSpPr>
          <p:cNvPr id="26639" name="TextBox 15"/>
          <p:cNvSpPr txBox="1">
            <a:spLocks noChangeArrowheads="1"/>
          </p:cNvSpPr>
          <p:nvPr/>
        </p:nvSpPr>
        <p:spPr bwMode="auto">
          <a:xfrm>
            <a:off x="5805488" y="2747963"/>
            <a:ext cx="279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1400" b="1">
                <a:solidFill>
                  <a:schemeClr val="bg1"/>
                </a:solidFill>
              </a:rPr>
              <a:t>15-bed critical access hospital</a:t>
            </a:r>
          </a:p>
        </p:txBody>
      </p:sp>
    </p:spTree>
    <p:extLst>
      <p:ext uri="{BB962C8B-B14F-4D97-AF65-F5344CB8AC3E}">
        <p14:creationId xmlns:p14="http://schemas.microsoft.com/office/powerpoint/2010/main" val="403446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448" y="2943225"/>
            <a:ext cx="6248852" cy="24229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5"/>
          <p:cNvGraphicFramePr>
            <a:graphicFrameLocks noGrp="1"/>
          </p:cNvGraphicFramePr>
          <p:nvPr>
            <p:extLst>
              <p:ext uri="{D42A27DB-BD31-4B8C-83A1-F6EECF244321}">
                <p14:modId xmlns:p14="http://schemas.microsoft.com/office/powerpoint/2010/main" val="1489970588"/>
              </p:ext>
            </p:extLst>
          </p:nvPr>
        </p:nvGraphicFramePr>
        <p:xfrm>
          <a:off x="551543" y="2481161"/>
          <a:ext cx="6801757" cy="3668820"/>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latin typeface="Calibri" panose="020F0502020204030204" pitchFamily="34" charset="0"/>
              </a:rPr>
              <a:t>DEMONSTRATING SUCCESS:</a:t>
            </a:r>
          </a:p>
          <a:p>
            <a:pPr>
              <a:lnSpc>
                <a:spcPts val="3500"/>
              </a:lnSpc>
            </a:pPr>
            <a:r>
              <a:rPr lang="en-US" sz="3200" b="1" dirty="0" smtClean="0">
                <a:latin typeface="Calibri" panose="020F0502020204030204" pitchFamily="34" charset="0"/>
              </a:rPr>
              <a:t>GET HEALTHY, LIVE WELL IN FAITH</a:t>
            </a:r>
            <a:endParaRPr lang="en-US" sz="3200" b="1" dirty="0">
              <a:latin typeface="Calibri" panose="020F0502020204030204" pitchFamily="34" charset="0"/>
            </a:endParaRPr>
          </a:p>
        </p:txBody>
      </p:sp>
      <p:sp>
        <p:nvSpPr>
          <p:cNvPr id="3" name="TextBox 2"/>
          <p:cNvSpPr txBox="1"/>
          <p:nvPr/>
        </p:nvSpPr>
        <p:spPr>
          <a:xfrm>
            <a:off x="322012" y="1526495"/>
            <a:ext cx="8427491" cy="1092607"/>
          </a:xfrm>
          <a:prstGeom prst="rect">
            <a:avLst/>
          </a:prstGeom>
          <a:noFill/>
        </p:spPr>
        <p:txBody>
          <a:bodyPr wrap="square" rtlCol="0">
            <a:spAutoFit/>
          </a:bodyPr>
          <a:lstStyle/>
          <a:p>
            <a:pPr marL="111125" lvl="1">
              <a:spcAft>
                <a:spcPts val="600"/>
              </a:spcAft>
            </a:pPr>
            <a:r>
              <a:rPr lang="en-US" sz="2000" b="1" dirty="0" smtClean="0">
                <a:latin typeface="Calibri"/>
                <a:cs typeface="Calibri"/>
              </a:rPr>
              <a:t>Health Outcome Improvement: </a:t>
            </a:r>
          </a:p>
          <a:p>
            <a:pPr marL="800100" lvl="1" indent="-342900">
              <a:spcAft>
                <a:spcPts val="600"/>
              </a:spcAft>
              <a:buFont typeface="Arial" panose="020B0604020202020204" pitchFamily="34" charset="0"/>
              <a:buChar char="•"/>
            </a:pPr>
            <a:r>
              <a:rPr lang="en-US" sz="2000" dirty="0" smtClean="0">
                <a:latin typeface="Calibri"/>
                <a:cs typeface="Calibri"/>
              </a:rPr>
              <a:t>Percent of church members with hypertension, Stage 1 or 2 (Systolic 140 or higher mmHg or Diastolic 90 or higher).</a:t>
            </a:r>
            <a:endParaRPr lang="en-US" sz="2000" dirty="0">
              <a:latin typeface="Calibri"/>
              <a:cs typeface="Calibri"/>
            </a:endParaRPr>
          </a:p>
        </p:txBody>
      </p:sp>
      <p:pic>
        <p:nvPicPr>
          <p:cNvPr id="6" name="Picture 5"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164752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448" y="2943225"/>
            <a:ext cx="6248852" cy="24229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5"/>
          <p:cNvGraphicFramePr>
            <a:graphicFrameLocks noGrp="1"/>
          </p:cNvGraphicFramePr>
          <p:nvPr>
            <p:extLst>
              <p:ext uri="{D42A27DB-BD31-4B8C-83A1-F6EECF244321}">
                <p14:modId xmlns:p14="http://schemas.microsoft.com/office/powerpoint/2010/main" val="331099313"/>
              </p:ext>
            </p:extLst>
          </p:nvPr>
        </p:nvGraphicFramePr>
        <p:xfrm>
          <a:off x="551543" y="2481161"/>
          <a:ext cx="6801757" cy="3668820"/>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latin typeface="Calibri" panose="020F0502020204030204" pitchFamily="34" charset="0"/>
              </a:rPr>
              <a:t>DEMONSTRATING SUCCESS:</a:t>
            </a:r>
          </a:p>
          <a:p>
            <a:pPr>
              <a:lnSpc>
                <a:spcPts val="3500"/>
              </a:lnSpc>
            </a:pPr>
            <a:r>
              <a:rPr lang="en-US" sz="3200" b="1" dirty="0" smtClean="0">
                <a:latin typeface="Calibri" panose="020F0502020204030204" pitchFamily="34" charset="0"/>
              </a:rPr>
              <a:t>GET HEALTHY, LIVE WELL IN FAITH</a:t>
            </a:r>
            <a:endParaRPr lang="en-US" sz="3200" b="1" dirty="0">
              <a:latin typeface="Calibri" panose="020F0502020204030204" pitchFamily="34" charset="0"/>
            </a:endParaRPr>
          </a:p>
        </p:txBody>
      </p:sp>
      <p:sp>
        <p:nvSpPr>
          <p:cNvPr id="3" name="TextBox 2"/>
          <p:cNvSpPr txBox="1"/>
          <p:nvPr/>
        </p:nvSpPr>
        <p:spPr>
          <a:xfrm>
            <a:off x="322012" y="1526495"/>
            <a:ext cx="8427491" cy="1092607"/>
          </a:xfrm>
          <a:prstGeom prst="rect">
            <a:avLst/>
          </a:prstGeom>
          <a:noFill/>
        </p:spPr>
        <p:txBody>
          <a:bodyPr wrap="square" rtlCol="0">
            <a:spAutoFit/>
          </a:bodyPr>
          <a:lstStyle/>
          <a:p>
            <a:pPr marL="111125" lvl="1">
              <a:spcAft>
                <a:spcPts val="600"/>
              </a:spcAft>
            </a:pPr>
            <a:r>
              <a:rPr lang="en-US" sz="2000" b="1" dirty="0" smtClean="0">
                <a:latin typeface="Calibri"/>
                <a:cs typeface="Calibri"/>
              </a:rPr>
              <a:t>Health Knowledge Improvement: </a:t>
            </a:r>
          </a:p>
          <a:p>
            <a:pPr marL="800100" lvl="1" indent="-342900">
              <a:spcAft>
                <a:spcPts val="600"/>
              </a:spcAft>
              <a:buFont typeface="Arial" panose="020B0604020202020204" pitchFamily="34" charset="0"/>
              <a:buChar char="•"/>
            </a:pPr>
            <a:r>
              <a:rPr lang="en-US" sz="2000" dirty="0" smtClean="0">
                <a:latin typeface="Calibri"/>
                <a:cs typeface="Calibri"/>
              </a:rPr>
              <a:t>Percent of church members indicating their nutrition knowledge “very knowledgeable”.</a:t>
            </a:r>
            <a:endParaRPr lang="en-US" sz="2000" dirty="0">
              <a:latin typeface="Calibri"/>
              <a:cs typeface="Calibri"/>
            </a:endParaRPr>
          </a:p>
        </p:txBody>
      </p:sp>
      <p:pic>
        <p:nvPicPr>
          <p:cNvPr id="6" name="Picture 5"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744093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448" y="2943225"/>
            <a:ext cx="6248852" cy="24229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5"/>
          <p:cNvGraphicFramePr>
            <a:graphicFrameLocks noGrp="1"/>
          </p:cNvGraphicFramePr>
          <p:nvPr>
            <p:extLst>
              <p:ext uri="{D42A27DB-BD31-4B8C-83A1-F6EECF244321}">
                <p14:modId xmlns:p14="http://schemas.microsoft.com/office/powerpoint/2010/main" val="2792830126"/>
              </p:ext>
            </p:extLst>
          </p:nvPr>
        </p:nvGraphicFramePr>
        <p:xfrm>
          <a:off x="551543" y="2481161"/>
          <a:ext cx="6992257" cy="3668820"/>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latin typeface="Calibri" panose="020F0502020204030204" pitchFamily="34" charset="0"/>
              </a:rPr>
              <a:t>DEMONSTRATING SUCCESS:</a:t>
            </a:r>
          </a:p>
          <a:p>
            <a:pPr>
              <a:lnSpc>
                <a:spcPts val="3500"/>
              </a:lnSpc>
            </a:pPr>
            <a:r>
              <a:rPr lang="en-US" sz="3200" b="1" dirty="0" smtClean="0">
                <a:latin typeface="Calibri" panose="020F0502020204030204" pitchFamily="34" charset="0"/>
              </a:rPr>
              <a:t>GET HEALTHY, LIVE WELL IN FAITH</a:t>
            </a:r>
            <a:endParaRPr lang="en-US" sz="3200" b="1" dirty="0">
              <a:latin typeface="Calibri" panose="020F0502020204030204" pitchFamily="34" charset="0"/>
            </a:endParaRPr>
          </a:p>
        </p:txBody>
      </p:sp>
      <p:sp>
        <p:nvSpPr>
          <p:cNvPr id="3" name="TextBox 2"/>
          <p:cNvSpPr txBox="1"/>
          <p:nvPr/>
        </p:nvSpPr>
        <p:spPr>
          <a:xfrm>
            <a:off x="322012" y="1526495"/>
            <a:ext cx="8427491" cy="1092607"/>
          </a:xfrm>
          <a:prstGeom prst="rect">
            <a:avLst/>
          </a:prstGeom>
          <a:noFill/>
        </p:spPr>
        <p:txBody>
          <a:bodyPr wrap="square" rtlCol="0">
            <a:spAutoFit/>
          </a:bodyPr>
          <a:lstStyle/>
          <a:p>
            <a:pPr>
              <a:spcAft>
                <a:spcPts val="600"/>
              </a:spcAft>
            </a:pPr>
            <a:r>
              <a:rPr lang="en-US" sz="2000" b="1" dirty="0" smtClean="0">
                <a:latin typeface="Calibri"/>
                <a:cs typeface="Calibri"/>
              </a:rPr>
              <a:t>Healthcare Behavior Improvement</a:t>
            </a:r>
          </a:p>
          <a:p>
            <a:pPr marL="742950" lvl="1" indent="-285750">
              <a:spcAft>
                <a:spcPts val="600"/>
              </a:spcAft>
              <a:buFont typeface="Arial"/>
              <a:buChar char="•"/>
            </a:pPr>
            <a:r>
              <a:rPr lang="en-US" sz="2000" dirty="0" smtClean="0">
                <a:latin typeface="Calibri"/>
                <a:cs typeface="Calibri"/>
              </a:rPr>
              <a:t>Percent of church members who visited a healthcare professional 10 or more times in 12 months decreased each year</a:t>
            </a:r>
            <a:endParaRPr lang="en-US" sz="2000" dirty="0">
              <a:latin typeface="Calibri"/>
              <a:cs typeface="Calibri"/>
            </a:endParaRPr>
          </a:p>
        </p:txBody>
      </p:sp>
      <p:pic>
        <p:nvPicPr>
          <p:cNvPr id="6" name="Picture 5"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Tree>
    <p:extLst>
      <p:ext uri="{BB962C8B-B14F-4D97-AF65-F5344CB8AC3E}">
        <p14:creationId xmlns:p14="http://schemas.microsoft.com/office/powerpoint/2010/main" val="3314344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4"/>
          <p:cNvSpPr>
            <a:spLocks noGrp="1"/>
          </p:cNvSpPr>
          <p:nvPr/>
        </p:nvSpPr>
        <p:spPr>
          <a:xfrm>
            <a:off x="343518" y="1823847"/>
            <a:ext cx="5740446" cy="5034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500"/>
              </a:spcAft>
            </a:pPr>
            <a:endParaRPr lang="en-US" sz="2400" dirty="0">
              <a:latin typeface="Calibri"/>
              <a:cs typeface="Calibri"/>
            </a:endParaRPr>
          </a:p>
        </p:txBody>
      </p:sp>
      <p:pic>
        <p:nvPicPr>
          <p:cNvPr id="14" name="Picture 13"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sp>
        <p:nvSpPr>
          <p:cNvPr id="3" name="Rectangle 2"/>
          <p:cNvSpPr/>
          <p:nvPr/>
        </p:nvSpPr>
        <p:spPr>
          <a:xfrm>
            <a:off x="785312" y="4540800"/>
            <a:ext cx="6483018" cy="646331"/>
          </a:xfrm>
          <a:prstGeom prst="rect">
            <a:avLst/>
          </a:prstGeom>
        </p:spPr>
        <p:txBody>
          <a:bodyPr wrap="square">
            <a:spAutoFit/>
          </a:bodyPr>
          <a:lstStyle/>
          <a:p>
            <a:r>
              <a:rPr lang="en-US"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http://www.tanner.org/get-healthy-live-well/about-get-healthy-live-well/health-champions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57200" y="1981994"/>
            <a:ext cx="7510645" cy="1200329"/>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Willie Nelson had been struggling with type 2 diabetes for 30 years. He now has his blood sugar under control thanks in part to the lessons he learned while participating in Get Healthy, Live Well’s Living Well with Diabetes program, which was offered at his church. </a:t>
            </a:r>
            <a:endParaRPr lang="en-US" dirty="0"/>
          </a:p>
        </p:txBody>
      </p:sp>
      <p:sp>
        <p:nvSpPr>
          <p:cNvPr id="15" name="TextBox 14"/>
          <p:cNvSpPr txBox="1"/>
          <p:nvPr/>
        </p:nvSpPr>
        <p:spPr>
          <a:xfrm>
            <a:off x="322012" y="194554"/>
            <a:ext cx="8631488" cy="989891"/>
          </a:xfrm>
          <a:prstGeom prst="rect">
            <a:avLst/>
          </a:prstGeom>
          <a:noFill/>
        </p:spPr>
        <p:txBody>
          <a:bodyPr wrap="square" lIns="91305" tIns="45659" rIns="91305" bIns="45659" rtlCol="0">
            <a:spAutoFit/>
          </a:bodyPr>
          <a:lstStyle/>
          <a:p>
            <a:pPr>
              <a:lnSpc>
                <a:spcPts val="3500"/>
              </a:lnSpc>
            </a:pPr>
            <a:r>
              <a:rPr lang="en-US" dirty="0" smtClean="0"/>
              <a:t>DEMONSTRATING SUCCESS:</a:t>
            </a:r>
          </a:p>
          <a:p>
            <a:pPr>
              <a:lnSpc>
                <a:spcPts val="3500"/>
              </a:lnSpc>
            </a:pPr>
            <a:r>
              <a:rPr lang="en-US" sz="3200" b="1" dirty="0" smtClean="0"/>
              <a:t>MEET GHLW CHAMPION – WILLIE NELSON</a:t>
            </a:r>
            <a:endParaRPr lang="en-US" sz="3200" b="1" dirty="0"/>
          </a:p>
        </p:txBody>
      </p:sp>
    </p:spTree>
    <p:extLst>
      <p:ext uri="{BB962C8B-B14F-4D97-AF65-F5344CB8AC3E}">
        <p14:creationId xmlns:p14="http://schemas.microsoft.com/office/powerpoint/2010/main" val="288352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012" y="194554"/>
            <a:ext cx="7721885" cy="997158"/>
          </a:xfrm>
          <a:prstGeom prst="rect">
            <a:avLst/>
          </a:prstGeom>
          <a:noFill/>
        </p:spPr>
        <p:txBody>
          <a:bodyPr wrap="square" lIns="91305" tIns="45659" rIns="91305" bIns="45659" rtlCol="0">
            <a:spAutoFit/>
          </a:bodyPr>
          <a:lstStyle/>
          <a:p>
            <a:pPr>
              <a:lnSpc>
                <a:spcPts val="3500"/>
              </a:lnSpc>
            </a:pPr>
            <a:r>
              <a:rPr lang="en-US" dirty="0" smtClean="0"/>
              <a:t>GET HEALTHY, LIVE WELL:</a:t>
            </a:r>
          </a:p>
          <a:p>
            <a:pPr>
              <a:lnSpc>
                <a:spcPts val="3500"/>
              </a:lnSpc>
            </a:pPr>
            <a:r>
              <a:rPr lang="en-US" sz="3200" b="1" dirty="0" smtClean="0"/>
              <a:t>RECOGNITION</a:t>
            </a:r>
            <a:endParaRPr lang="en-US" sz="3200" b="1" dirty="0"/>
          </a:p>
        </p:txBody>
      </p:sp>
      <p:pic>
        <p:nvPicPr>
          <p:cNvPr id="6" name="Picture 5"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27" y="6297586"/>
            <a:ext cx="3048000" cy="355600"/>
          </a:xfrm>
          <a:prstGeom prst="rect">
            <a:avLst/>
          </a:prstGeom>
        </p:spPr>
      </p:pic>
      <p:pic>
        <p:nvPicPr>
          <p:cNvPr id="2" name="Picture 1"/>
          <p:cNvPicPr>
            <a:picLocks noChangeAspect="1"/>
          </p:cNvPicPr>
          <p:nvPr/>
        </p:nvPicPr>
        <p:blipFill rotWithShape="1">
          <a:blip r:embed="rId3"/>
          <a:srcRect l="5900"/>
          <a:stretch/>
        </p:blipFill>
        <p:spPr>
          <a:xfrm>
            <a:off x="6559009" y="202942"/>
            <a:ext cx="2001167" cy="821650"/>
          </a:xfrm>
          <a:prstGeom prst="rect">
            <a:avLst/>
          </a:prstGeom>
        </p:spPr>
      </p:pic>
      <p:pic>
        <p:nvPicPr>
          <p:cNvPr id="7" name="Picture 6"/>
          <p:cNvPicPr>
            <a:picLocks noChangeAspect="1"/>
          </p:cNvPicPr>
          <p:nvPr/>
        </p:nvPicPr>
        <p:blipFill>
          <a:blip r:embed="rId4"/>
          <a:stretch>
            <a:fillRect/>
          </a:stretch>
        </p:blipFill>
        <p:spPr>
          <a:xfrm>
            <a:off x="6539946" y="1701181"/>
            <a:ext cx="2143439" cy="1065663"/>
          </a:xfrm>
          <a:prstGeom prst="rect">
            <a:avLst/>
          </a:prstGeom>
        </p:spPr>
      </p:pic>
      <p:pic>
        <p:nvPicPr>
          <p:cNvPr id="9" name="Picture 8"/>
          <p:cNvPicPr>
            <a:picLocks noChangeAspect="1"/>
          </p:cNvPicPr>
          <p:nvPr/>
        </p:nvPicPr>
        <p:blipFill rotWithShape="1">
          <a:blip r:embed="rId5"/>
          <a:srcRect l="3273"/>
          <a:stretch/>
        </p:blipFill>
        <p:spPr>
          <a:xfrm rot="5400000">
            <a:off x="521378" y="3795905"/>
            <a:ext cx="1675406" cy="138568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6391" y="1957627"/>
            <a:ext cx="1735380" cy="791039"/>
          </a:xfrm>
          <a:prstGeom prst="rect">
            <a:avLst/>
          </a:prstGeom>
        </p:spPr>
      </p:pic>
      <p:sp>
        <p:nvSpPr>
          <p:cNvPr id="14" name="TextBox 13"/>
          <p:cNvSpPr txBox="1"/>
          <p:nvPr/>
        </p:nvSpPr>
        <p:spPr>
          <a:xfrm>
            <a:off x="293424" y="2830417"/>
            <a:ext cx="2374548" cy="438582"/>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Community </a:t>
            </a:r>
            <a:r>
              <a:rPr lang="en-US" sz="1200" b="1" dirty="0">
                <a:latin typeface="Calibri" charset="0"/>
                <a:ea typeface="Calibri" charset="0"/>
                <a:cs typeface="Calibri" charset="0"/>
              </a:rPr>
              <a:t>Leadership Award</a:t>
            </a:r>
          </a:p>
          <a:p>
            <a:pPr algn="ctr"/>
            <a:r>
              <a:rPr lang="en-US" sz="1050" dirty="0">
                <a:latin typeface="Calibri" charset="0"/>
                <a:ea typeface="Calibri" charset="0"/>
                <a:cs typeface="Calibri" charset="0"/>
              </a:rPr>
              <a:t>Tanner Health </a:t>
            </a:r>
            <a:r>
              <a:rPr lang="en-US" sz="1050" dirty="0" smtClean="0">
                <a:latin typeface="Calibri" charset="0"/>
                <a:ea typeface="Calibri" charset="0"/>
                <a:cs typeface="Calibri" charset="0"/>
              </a:rPr>
              <a:t>System/GHLW •  </a:t>
            </a:r>
            <a:r>
              <a:rPr lang="en-US" sz="1050" dirty="0">
                <a:latin typeface="Calibri" charset="0"/>
                <a:ea typeface="Calibri" charset="0"/>
                <a:cs typeface="Calibri" charset="0"/>
              </a:rPr>
              <a:t>2014</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5608" y="1526290"/>
            <a:ext cx="1672784" cy="1304127"/>
          </a:xfrm>
          <a:prstGeom prst="rect">
            <a:avLst/>
          </a:prstGeom>
        </p:spPr>
      </p:pic>
      <p:sp>
        <p:nvSpPr>
          <p:cNvPr id="16" name="TextBox 15"/>
          <p:cNvSpPr txBox="1"/>
          <p:nvPr/>
        </p:nvSpPr>
        <p:spPr>
          <a:xfrm>
            <a:off x="3407321" y="2827218"/>
            <a:ext cx="2329357" cy="438582"/>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Hospital of the Year</a:t>
            </a:r>
            <a:endParaRPr lang="en-US" sz="1200" b="1" dirty="0">
              <a:latin typeface="Calibri" charset="0"/>
              <a:ea typeface="Calibri" charset="0"/>
              <a:cs typeface="Calibri" charset="0"/>
            </a:endParaRPr>
          </a:p>
          <a:p>
            <a:pPr algn="ctr"/>
            <a:r>
              <a:rPr lang="en-US" sz="1050" dirty="0">
                <a:latin typeface="Calibri" charset="0"/>
                <a:ea typeface="Calibri" charset="0"/>
                <a:cs typeface="Calibri" charset="0"/>
              </a:rPr>
              <a:t>Tanner Medical </a:t>
            </a:r>
            <a:r>
              <a:rPr lang="en-US" sz="1050" dirty="0" smtClean="0">
                <a:latin typeface="Calibri" charset="0"/>
                <a:ea typeface="Calibri" charset="0"/>
                <a:cs typeface="Calibri" charset="0"/>
              </a:rPr>
              <a:t>Center/GHLW </a:t>
            </a:r>
            <a:r>
              <a:rPr lang="en-US" sz="1050" dirty="0">
                <a:latin typeface="Calibri" charset="0"/>
                <a:ea typeface="Calibri" charset="0"/>
                <a:cs typeface="Calibri" charset="0"/>
              </a:rPr>
              <a:t>• </a:t>
            </a:r>
            <a:r>
              <a:rPr lang="en-US" sz="1050" dirty="0" smtClean="0">
                <a:latin typeface="Calibri" charset="0"/>
                <a:ea typeface="Calibri" charset="0"/>
                <a:cs typeface="Calibri" charset="0"/>
              </a:rPr>
              <a:t>2014</a:t>
            </a:r>
            <a:endParaRPr lang="en-US" sz="1050" dirty="0">
              <a:latin typeface="Calibri" charset="0"/>
              <a:ea typeface="Calibri" charset="0"/>
              <a:cs typeface="Calibri" charset="0"/>
            </a:endParaRPr>
          </a:p>
        </p:txBody>
      </p:sp>
      <p:sp>
        <p:nvSpPr>
          <p:cNvPr id="17" name="TextBox 16"/>
          <p:cNvSpPr txBox="1"/>
          <p:nvPr/>
        </p:nvSpPr>
        <p:spPr>
          <a:xfrm>
            <a:off x="6024440" y="1136087"/>
            <a:ext cx="2862888" cy="438582"/>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Partner Up! For Public Health Hero</a:t>
            </a:r>
            <a:endParaRPr lang="en-US" sz="1200" b="1" dirty="0">
              <a:latin typeface="Calibri" charset="0"/>
              <a:ea typeface="Calibri" charset="0"/>
              <a:cs typeface="Calibri" charset="0"/>
            </a:endParaRPr>
          </a:p>
          <a:p>
            <a:pPr algn="ctr"/>
            <a:r>
              <a:rPr lang="en-US" sz="1050" dirty="0">
                <a:latin typeface="Calibri" charset="0"/>
                <a:ea typeface="Calibri" charset="0"/>
                <a:cs typeface="Calibri" charset="0"/>
              </a:rPr>
              <a:t>Tanner Medical </a:t>
            </a:r>
            <a:r>
              <a:rPr lang="en-US" sz="1050" dirty="0" smtClean="0">
                <a:latin typeface="Calibri" charset="0"/>
                <a:ea typeface="Calibri" charset="0"/>
                <a:cs typeface="Calibri" charset="0"/>
              </a:rPr>
              <a:t>Center/GHLW • 2013</a:t>
            </a:r>
            <a:endParaRPr lang="en-US" sz="1050" dirty="0">
              <a:latin typeface="Calibri" charset="0"/>
              <a:ea typeface="Calibri" charset="0"/>
              <a:cs typeface="Calibri" charset="0"/>
            </a:endParaRPr>
          </a:p>
        </p:txBody>
      </p:sp>
      <p:sp>
        <p:nvSpPr>
          <p:cNvPr id="18" name="TextBox 17"/>
          <p:cNvSpPr txBox="1"/>
          <p:nvPr/>
        </p:nvSpPr>
        <p:spPr>
          <a:xfrm>
            <a:off x="6485653" y="2830417"/>
            <a:ext cx="2401675" cy="438582"/>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Leadership Challenge Award</a:t>
            </a:r>
            <a:endParaRPr lang="en-US" sz="1200" b="1" dirty="0">
              <a:latin typeface="Calibri" charset="0"/>
              <a:ea typeface="Calibri" charset="0"/>
              <a:cs typeface="Calibri" charset="0"/>
            </a:endParaRPr>
          </a:p>
          <a:p>
            <a:pPr algn="ctr"/>
            <a:r>
              <a:rPr lang="en-US" sz="1050" dirty="0">
                <a:latin typeface="Calibri" charset="0"/>
                <a:ea typeface="Calibri" charset="0"/>
                <a:cs typeface="Calibri" charset="0"/>
              </a:rPr>
              <a:t>Tanner Medical </a:t>
            </a:r>
            <a:r>
              <a:rPr lang="en-US" sz="1050" dirty="0" smtClean="0">
                <a:latin typeface="Calibri" charset="0"/>
                <a:ea typeface="Calibri" charset="0"/>
                <a:cs typeface="Calibri" charset="0"/>
              </a:rPr>
              <a:t>Center/GHLW </a:t>
            </a:r>
            <a:r>
              <a:rPr lang="en-US" sz="1050" dirty="0">
                <a:latin typeface="Calibri" charset="0"/>
                <a:ea typeface="Calibri" charset="0"/>
                <a:cs typeface="Calibri" charset="0"/>
              </a:rPr>
              <a:t>• </a:t>
            </a:r>
            <a:r>
              <a:rPr lang="en-US" sz="1050" dirty="0" smtClean="0">
                <a:latin typeface="Calibri" charset="0"/>
                <a:ea typeface="Calibri" charset="0"/>
                <a:cs typeface="Calibri" charset="0"/>
              </a:rPr>
              <a:t>2015</a:t>
            </a:r>
            <a:endParaRPr lang="en-US" sz="1050" dirty="0">
              <a:latin typeface="Calibri" charset="0"/>
              <a:ea typeface="Calibri" charset="0"/>
              <a:cs typeface="Calibri" charset="0"/>
            </a:endParaRPr>
          </a:p>
        </p:txBody>
      </p:sp>
      <p:sp>
        <p:nvSpPr>
          <p:cNvPr id="19" name="TextBox 18"/>
          <p:cNvSpPr txBox="1"/>
          <p:nvPr/>
        </p:nvSpPr>
        <p:spPr>
          <a:xfrm>
            <a:off x="3171471" y="5386492"/>
            <a:ext cx="2659501" cy="438582"/>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NOVA Award</a:t>
            </a:r>
            <a:endParaRPr lang="en-US" sz="1200" b="1" dirty="0">
              <a:latin typeface="Calibri" charset="0"/>
              <a:ea typeface="Calibri" charset="0"/>
              <a:cs typeface="Calibri" charset="0"/>
            </a:endParaRPr>
          </a:p>
          <a:p>
            <a:pPr algn="ctr"/>
            <a:r>
              <a:rPr lang="en-US" sz="1050" dirty="0">
                <a:latin typeface="Calibri" charset="0"/>
                <a:ea typeface="Calibri" charset="0"/>
                <a:cs typeface="Calibri" charset="0"/>
              </a:rPr>
              <a:t>Tanner Medical </a:t>
            </a:r>
            <a:r>
              <a:rPr lang="en-US" sz="1050" dirty="0" smtClean="0">
                <a:latin typeface="Calibri" charset="0"/>
                <a:ea typeface="Calibri" charset="0"/>
                <a:cs typeface="Calibri" charset="0"/>
              </a:rPr>
              <a:t>Center/GHLW </a:t>
            </a:r>
            <a:r>
              <a:rPr lang="en-US" sz="1050" dirty="0">
                <a:latin typeface="Calibri" charset="0"/>
                <a:ea typeface="Calibri" charset="0"/>
                <a:cs typeface="Calibri" charset="0"/>
              </a:rPr>
              <a:t>• </a:t>
            </a:r>
            <a:r>
              <a:rPr lang="en-US" sz="1050" dirty="0" smtClean="0">
                <a:latin typeface="Calibri" charset="0"/>
                <a:ea typeface="Calibri" charset="0"/>
                <a:cs typeface="Calibri" charset="0"/>
              </a:rPr>
              <a:t>2016</a:t>
            </a:r>
            <a:endParaRPr lang="en-US" sz="1050" dirty="0">
              <a:latin typeface="Calibri" charset="0"/>
              <a:ea typeface="Calibri" charset="0"/>
              <a:cs typeface="Calibri" charset="0"/>
            </a:endParaRPr>
          </a:p>
        </p:txBody>
      </p:sp>
      <p:sp>
        <p:nvSpPr>
          <p:cNvPr id="20" name="TextBox 19"/>
          <p:cNvSpPr txBox="1"/>
          <p:nvPr/>
        </p:nvSpPr>
        <p:spPr>
          <a:xfrm>
            <a:off x="305539" y="5409832"/>
            <a:ext cx="2293091" cy="438582"/>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Inaugural Healthy Georgia Award</a:t>
            </a:r>
            <a:endParaRPr lang="en-US" sz="1200" b="1" dirty="0">
              <a:latin typeface="Calibri" charset="0"/>
              <a:ea typeface="Calibri" charset="0"/>
              <a:cs typeface="Calibri" charset="0"/>
            </a:endParaRPr>
          </a:p>
          <a:p>
            <a:pPr algn="ctr"/>
            <a:r>
              <a:rPr lang="en-US" sz="1050" dirty="0">
                <a:latin typeface="Calibri" charset="0"/>
                <a:ea typeface="Calibri" charset="0"/>
                <a:cs typeface="Calibri" charset="0"/>
              </a:rPr>
              <a:t>Tanner Medical </a:t>
            </a:r>
            <a:r>
              <a:rPr lang="en-US" sz="1050" dirty="0" smtClean="0">
                <a:latin typeface="Calibri" charset="0"/>
                <a:ea typeface="Calibri" charset="0"/>
                <a:cs typeface="Calibri" charset="0"/>
              </a:rPr>
              <a:t>Center/GHLW </a:t>
            </a:r>
            <a:r>
              <a:rPr lang="en-US" sz="1050" dirty="0">
                <a:latin typeface="Calibri" charset="0"/>
                <a:ea typeface="Calibri" charset="0"/>
                <a:cs typeface="Calibri" charset="0"/>
              </a:rPr>
              <a:t>• </a:t>
            </a:r>
            <a:r>
              <a:rPr lang="en-US" sz="1050" dirty="0" smtClean="0">
                <a:latin typeface="Calibri" charset="0"/>
                <a:ea typeface="Calibri" charset="0"/>
                <a:cs typeface="Calibri" charset="0"/>
              </a:rPr>
              <a:t>2016</a:t>
            </a:r>
            <a:endParaRPr lang="en-US" sz="1050" dirty="0">
              <a:latin typeface="Calibri" charset="0"/>
              <a:ea typeface="Calibri" charset="0"/>
              <a:cs typeface="Calibri" charset="0"/>
            </a:endParaRPr>
          </a:p>
        </p:txBody>
      </p:sp>
      <p:pic>
        <p:nvPicPr>
          <p:cNvPr id="11" name="Picture 10"/>
          <p:cNvPicPr>
            <a:picLocks noChangeAspect="1"/>
          </p:cNvPicPr>
          <p:nvPr/>
        </p:nvPicPr>
        <p:blipFill rotWithShape="1">
          <a:blip r:embed="rId8"/>
          <a:srcRect l="5824" t="6222" r="3766" b="4250"/>
          <a:stretch/>
        </p:blipFill>
        <p:spPr>
          <a:xfrm>
            <a:off x="3351287" y="3902070"/>
            <a:ext cx="2385391" cy="144117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4469" y="4403375"/>
            <a:ext cx="2200340" cy="783466"/>
          </a:xfrm>
          <a:prstGeom prst="rect">
            <a:avLst/>
          </a:prstGeom>
        </p:spPr>
      </p:pic>
      <p:sp>
        <p:nvSpPr>
          <p:cNvPr id="21" name="TextBox 20"/>
          <p:cNvSpPr txBox="1"/>
          <p:nvPr/>
        </p:nvSpPr>
        <p:spPr>
          <a:xfrm>
            <a:off x="6224469" y="5409832"/>
            <a:ext cx="2374548" cy="623248"/>
          </a:xfrm>
          <a:prstGeom prst="rect">
            <a:avLst/>
          </a:prstGeom>
          <a:solidFill>
            <a:schemeClr val="bg1"/>
          </a:solidFill>
        </p:spPr>
        <p:txBody>
          <a:bodyPr wrap="square" rtlCol="0">
            <a:spAutoFit/>
          </a:bodyPr>
          <a:lstStyle/>
          <a:p>
            <a:pPr algn="ctr"/>
            <a:r>
              <a:rPr lang="en-US" sz="1200" b="1" dirty="0" smtClean="0">
                <a:latin typeface="Calibri" charset="0"/>
                <a:ea typeface="Calibri" charset="0"/>
                <a:cs typeface="Calibri" charset="0"/>
              </a:rPr>
              <a:t>Finalist IHF Excellence Award for Corporate Social Responsibility</a:t>
            </a:r>
            <a:endParaRPr lang="en-US" sz="1200" b="1" dirty="0">
              <a:latin typeface="Calibri" charset="0"/>
              <a:ea typeface="Calibri" charset="0"/>
              <a:cs typeface="Calibri" charset="0"/>
            </a:endParaRPr>
          </a:p>
          <a:p>
            <a:pPr algn="ctr"/>
            <a:r>
              <a:rPr lang="en-US" sz="1050" dirty="0">
                <a:latin typeface="Calibri" charset="0"/>
                <a:ea typeface="Calibri" charset="0"/>
                <a:cs typeface="Calibri" charset="0"/>
              </a:rPr>
              <a:t>Tanner Health </a:t>
            </a:r>
            <a:r>
              <a:rPr lang="en-US" sz="1050" dirty="0" smtClean="0">
                <a:latin typeface="Calibri" charset="0"/>
                <a:ea typeface="Calibri" charset="0"/>
                <a:cs typeface="Calibri" charset="0"/>
              </a:rPr>
              <a:t>System/GHLW • 2017</a:t>
            </a:r>
            <a:endParaRPr lang="en-US" sz="1050" dirty="0">
              <a:latin typeface="Calibri" charset="0"/>
              <a:ea typeface="Calibri" charset="0"/>
              <a:cs typeface="Calibri" charset="0"/>
            </a:endParaRPr>
          </a:p>
        </p:txBody>
      </p:sp>
    </p:spTree>
    <p:extLst>
      <p:ext uri="{BB962C8B-B14F-4D97-AF65-F5344CB8AC3E}">
        <p14:creationId xmlns:p14="http://schemas.microsoft.com/office/powerpoint/2010/main" val="3444484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78A988-60F5-4112-8A85-9CAED41F4AC7}" type="slidenum">
              <a:rPr lang="en-US" smtClean="0"/>
              <a:t>4</a:t>
            </a:fld>
            <a:endParaRPr lang="en-US"/>
          </a:p>
        </p:txBody>
      </p:sp>
      <p:pic>
        <p:nvPicPr>
          <p:cNvPr id="3" name="Picture 2"/>
          <p:cNvPicPr>
            <a:picLocks noChangeAspect="1"/>
          </p:cNvPicPr>
          <p:nvPr/>
        </p:nvPicPr>
        <p:blipFill rotWithShape="1">
          <a:blip r:embed="rId2"/>
          <a:srcRect l="18398" t="39585" r="52682" b="25619"/>
          <a:stretch/>
        </p:blipFill>
        <p:spPr>
          <a:xfrm>
            <a:off x="63499" y="1752600"/>
            <a:ext cx="8867775" cy="4343400"/>
          </a:xfrm>
          <a:prstGeom prst="rect">
            <a:avLst/>
          </a:prstGeom>
        </p:spPr>
      </p:pic>
      <p:sp>
        <p:nvSpPr>
          <p:cNvPr id="4" name="TextBox 3"/>
          <p:cNvSpPr txBox="1"/>
          <p:nvPr/>
        </p:nvSpPr>
        <p:spPr>
          <a:xfrm>
            <a:off x="3032056" y="665155"/>
            <a:ext cx="3057504" cy="618631"/>
          </a:xfrm>
          <a:prstGeom prst="rect">
            <a:avLst/>
          </a:prstGeom>
          <a:noFill/>
        </p:spPr>
        <p:txBody>
          <a:bodyPr wrap="none" rtlCol="0">
            <a:spAutoFit/>
          </a:bodyPr>
          <a:lstStyle/>
          <a:p>
            <a:pPr algn="ctr" defTabSz="455820">
              <a:lnSpc>
                <a:spcPct val="90000"/>
              </a:lnSpc>
            </a:pPr>
            <a:r>
              <a:rPr lang="en-US" dirty="0" smtClean="0">
                <a:solidFill>
                  <a:srgbClr val="263238"/>
                </a:solidFill>
                <a:latin typeface="Lato Light"/>
                <a:cs typeface="Lato Light"/>
              </a:rPr>
              <a:t>GET HEALTHY, LIVE WELL</a:t>
            </a:r>
            <a:endParaRPr lang="en-US" dirty="0">
              <a:solidFill>
                <a:srgbClr val="263238"/>
              </a:solidFill>
              <a:latin typeface="Lato Light"/>
              <a:cs typeface="Lato Light"/>
            </a:endParaRPr>
          </a:p>
          <a:p>
            <a:pPr algn="ctr" defTabSz="455820">
              <a:lnSpc>
                <a:spcPct val="90000"/>
              </a:lnSpc>
            </a:pPr>
            <a:r>
              <a:rPr lang="en-US" sz="2000" dirty="0" smtClean="0">
                <a:solidFill>
                  <a:srgbClr val="F44336"/>
                </a:solidFill>
                <a:latin typeface="Lato Light"/>
                <a:cs typeface="Lato Light"/>
              </a:rPr>
              <a:t>MAJOR MILESTONES</a:t>
            </a:r>
            <a:endParaRPr lang="en-US" sz="2000" dirty="0">
              <a:solidFill>
                <a:srgbClr val="F44336"/>
              </a:solidFill>
              <a:latin typeface="Lato Light"/>
              <a:cs typeface="Lato Light"/>
            </a:endParaRPr>
          </a:p>
        </p:txBody>
      </p:sp>
      <p:cxnSp>
        <p:nvCxnSpPr>
          <p:cNvPr id="5" name="Straight Connector 4"/>
          <p:cNvCxnSpPr/>
          <p:nvPr/>
        </p:nvCxnSpPr>
        <p:spPr>
          <a:xfrm flipV="1">
            <a:off x="7467600" y="2971800"/>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80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0014" y="3100226"/>
            <a:ext cx="3757614" cy="1539155"/>
          </a:xfrm>
          <a:prstGeom prst="rect">
            <a:avLst/>
          </a:prstGeom>
          <a:noFill/>
        </p:spPr>
        <p:txBody>
          <a:bodyPr wrap="square" lIns="91269" tIns="45643" rIns="91269" bIns="45643" rtlCol="0">
            <a:spAutoFit/>
          </a:bodyPr>
          <a:lstStyle/>
          <a:p>
            <a:pPr>
              <a:lnSpc>
                <a:spcPts val="5500"/>
              </a:lnSpc>
            </a:pPr>
            <a:r>
              <a:rPr lang="en-US" sz="4800" dirty="0" smtClean="0">
                <a:latin typeface="Calibri"/>
                <a:cs typeface="Calibri"/>
              </a:rPr>
              <a:t>DEFINING</a:t>
            </a:r>
          </a:p>
          <a:p>
            <a:pPr>
              <a:lnSpc>
                <a:spcPts val="5500"/>
              </a:lnSpc>
            </a:pPr>
            <a:r>
              <a:rPr lang="en-US" sz="6000" b="1" dirty="0" smtClean="0">
                <a:latin typeface="Calibri"/>
                <a:cs typeface="Calibri"/>
              </a:rPr>
              <a:t>PRIORITIES</a:t>
            </a:r>
            <a:endParaRPr lang="en-US" sz="4000" b="1" dirty="0">
              <a:latin typeface="Calibri"/>
              <a:cs typeface="Calibri"/>
            </a:endParaRPr>
          </a:p>
        </p:txBody>
      </p:sp>
      <p:pic>
        <p:nvPicPr>
          <p:cNvPr id="29" name="Picture Placeholder 28" descr="GettyImages-524020760.jpg"/>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10356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55925" y="1132416"/>
          <a:ext cx="7493000" cy="49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5" name="Picture 54" descr="GHLW-THS.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sp>
        <p:nvSpPr>
          <p:cNvPr id="48" name="Content Placeholder 2"/>
          <p:cNvSpPr txBox="1">
            <a:spLocks/>
          </p:cNvSpPr>
          <p:nvPr/>
        </p:nvSpPr>
        <p:spPr>
          <a:xfrm>
            <a:off x="5767469" y="5091947"/>
            <a:ext cx="2870925" cy="1382161"/>
          </a:xfrm>
          <a:prstGeom prst="rect">
            <a:avLst/>
          </a:prstGeom>
        </p:spPr>
        <p:txBody>
          <a:bodyPr>
            <a:noAutofit/>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smtClean="0">
                <a:latin typeface="Calibri"/>
                <a:cs typeface="Calibri"/>
              </a:rPr>
              <a:t>Impacted by:</a:t>
            </a:r>
          </a:p>
          <a:p>
            <a:pPr>
              <a:lnSpc>
                <a:spcPct val="100000"/>
              </a:lnSpc>
              <a:spcBef>
                <a:spcPts val="0"/>
              </a:spcBef>
            </a:pPr>
            <a:r>
              <a:rPr lang="en-US" sz="1800" dirty="0" smtClean="0">
                <a:latin typeface="Calibri"/>
                <a:cs typeface="Calibri"/>
              </a:rPr>
              <a:t>Socio-economic factors</a:t>
            </a:r>
          </a:p>
          <a:p>
            <a:pPr>
              <a:lnSpc>
                <a:spcPct val="100000"/>
              </a:lnSpc>
              <a:spcBef>
                <a:spcPts val="0"/>
              </a:spcBef>
            </a:pPr>
            <a:r>
              <a:rPr lang="en-US" sz="1800" dirty="0">
                <a:latin typeface="Calibri"/>
                <a:cs typeface="Calibri"/>
              </a:rPr>
              <a:t>R</a:t>
            </a:r>
            <a:r>
              <a:rPr lang="en-US" sz="1800" dirty="0" smtClean="0">
                <a:latin typeface="Calibri"/>
                <a:cs typeface="Calibri"/>
              </a:rPr>
              <a:t>ural setting</a:t>
            </a:r>
          </a:p>
        </p:txBody>
      </p:sp>
      <p:sp>
        <p:nvSpPr>
          <p:cNvPr id="22" name="TextBox 21"/>
          <p:cNvSpPr txBox="1"/>
          <p:nvPr/>
        </p:nvSpPr>
        <p:spPr>
          <a:xfrm>
            <a:off x="322013" y="194554"/>
            <a:ext cx="4012005" cy="1017800"/>
          </a:xfrm>
          <a:prstGeom prst="rect">
            <a:avLst/>
          </a:prstGeom>
          <a:noFill/>
        </p:spPr>
        <p:txBody>
          <a:bodyPr wrap="square" lIns="91305" tIns="45659" rIns="91305" bIns="45659" rtlCol="0">
            <a:spAutoFit/>
          </a:bodyPr>
          <a:lstStyle/>
          <a:p>
            <a:pPr>
              <a:lnSpc>
                <a:spcPts val="3500"/>
              </a:lnSpc>
            </a:pPr>
            <a:r>
              <a:rPr lang="en-US" dirty="0" smtClean="0"/>
              <a:t>DEFINING PRIORITIES:</a:t>
            </a:r>
          </a:p>
          <a:p>
            <a:pPr>
              <a:lnSpc>
                <a:spcPts val="3500"/>
              </a:lnSpc>
            </a:pPr>
            <a:r>
              <a:rPr lang="en-US" sz="3200" b="1" dirty="0" smtClean="0"/>
              <a:t>THE CHALLENGE</a:t>
            </a:r>
            <a:endParaRPr lang="en-US" sz="3200" b="1" dirty="0"/>
          </a:p>
        </p:txBody>
      </p:sp>
    </p:spTree>
    <p:extLst>
      <p:ext uri="{BB962C8B-B14F-4D97-AF65-F5344CB8AC3E}">
        <p14:creationId xmlns:p14="http://schemas.microsoft.com/office/powerpoint/2010/main" val="621478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1851" y="1716995"/>
            <a:ext cx="4603907" cy="3754692"/>
          </a:xfrm>
          <a:prstGeom prst="rect">
            <a:avLst/>
          </a:prstGeom>
        </p:spPr>
        <p:txBody>
          <a:bodyPr wrap="square" lIns="60780" tIns="30390" rIns="60780" bIns="30390">
            <a:spAutoFit/>
          </a:bodyPr>
          <a:lstStyle/>
          <a:p>
            <a:pPr defTabSz="607779"/>
            <a:r>
              <a:rPr lang="en-US" sz="2000" dirty="0">
                <a:solidFill>
                  <a:srgbClr val="263238"/>
                </a:solidFill>
                <a:latin typeface="Calibri"/>
                <a:cs typeface="Calibri"/>
              </a:rPr>
              <a:t>THE CENTERS FOR DISEASE CONTROL AND PREVENTION ESTIMATES</a:t>
            </a:r>
            <a:r>
              <a:rPr lang="mr-IN" sz="2000" dirty="0">
                <a:solidFill>
                  <a:srgbClr val="263238"/>
                </a:solidFill>
                <a:latin typeface="Calibri"/>
                <a:cs typeface="Calibri"/>
              </a:rPr>
              <a:t>…</a:t>
            </a:r>
            <a:endParaRPr lang="en-US" sz="2000" dirty="0">
              <a:solidFill>
                <a:srgbClr val="263238"/>
              </a:solidFill>
              <a:latin typeface="Calibri"/>
              <a:cs typeface="Calibri"/>
            </a:endParaRPr>
          </a:p>
          <a:p>
            <a:pPr marL="627029" lvl="1" indent="-171195" defTabSz="607779">
              <a:buFont typeface="Arial"/>
              <a:buChar char="•"/>
            </a:pPr>
            <a:r>
              <a:rPr lang="en-US" sz="2000" dirty="0">
                <a:solidFill>
                  <a:srgbClr val="263238"/>
                </a:solidFill>
                <a:latin typeface="Calibri"/>
                <a:cs typeface="Calibri"/>
              </a:rPr>
              <a:t>80% of heart disease and stroke</a:t>
            </a:r>
          </a:p>
          <a:p>
            <a:pPr marL="627029" lvl="1" indent="-171195" defTabSz="607779">
              <a:buFont typeface="Arial"/>
              <a:buChar char="•"/>
            </a:pPr>
            <a:r>
              <a:rPr lang="en-US" sz="2000" dirty="0">
                <a:solidFill>
                  <a:srgbClr val="263238"/>
                </a:solidFill>
                <a:latin typeface="Calibri"/>
                <a:cs typeface="Calibri"/>
              </a:rPr>
              <a:t>80% of type-2 diabetes</a:t>
            </a:r>
          </a:p>
          <a:p>
            <a:pPr marL="627029" lvl="1" indent="-171195" defTabSz="607779">
              <a:buFont typeface="Arial"/>
              <a:buChar char="•"/>
            </a:pPr>
            <a:r>
              <a:rPr lang="en-US" sz="2000" dirty="0">
                <a:solidFill>
                  <a:srgbClr val="263238"/>
                </a:solidFill>
                <a:latin typeface="Calibri"/>
                <a:cs typeface="Calibri"/>
              </a:rPr>
              <a:t>40% of cancer</a:t>
            </a:r>
          </a:p>
          <a:p>
            <a:pPr defTabSz="607779"/>
            <a:endParaRPr lang="en-US" sz="2000" dirty="0">
              <a:solidFill>
                <a:srgbClr val="263238"/>
              </a:solidFill>
              <a:latin typeface="Calibri"/>
              <a:cs typeface="Calibri"/>
            </a:endParaRPr>
          </a:p>
          <a:p>
            <a:pPr defTabSz="607779"/>
            <a:r>
              <a:rPr lang="mr-IN" sz="2000" dirty="0">
                <a:solidFill>
                  <a:srgbClr val="263238"/>
                </a:solidFill>
                <a:latin typeface="Calibri"/>
                <a:cs typeface="Calibri"/>
              </a:rPr>
              <a:t>…</a:t>
            </a:r>
            <a:r>
              <a:rPr lang="en-US" sz="2000" dirty="0">
                <a:solidFill>
                  <a:srgbClr val="263238"/>
                </a:solidFill>
                <a:latin typeface="Calibri"/>
                <a:cs typeface="Calibri"/>
              </a:rPr>
              <a:t>COULD BE PREVENTED IF ONLY </a:t>
            </a:r>
            <a:r>
              <a:rPr lang="en-US" sz="2000" dirty="0" smtClean="0">
                <a:solidFill>
                  <a:srgbClr val="263238"/>
                </a:solidFill>
                <a:latin typeface="Calibri"/>
                <a:cs typeface="Calibri"/>
              </a:rPr>
              <a:t/>
            </a:r>
            <a:br>
              <a:rPr lang="en-US" sz="2000" dirty="0" smtClean="0">
                <a:solidFill>
                  <a:srgbClr val="263238"/>
                </a:solidFill>
                <a:latin typeface="Calibri"/>
                <a:cs typeface="Calibri"/>
              </a:rPr>
            </a:br>
            <a:r>
              <a:rPr lang="en-US" sz="2000" dirty="0" smtClean="0">
                <a:solidFill>
                  <a:srgbClr val="263238"/>
                </a:solidFill>
                <a:latin typeface="Calibri"/>
                <a:cs typeface="Calibri"/>
              </a:rPr>
              <a:t>WE </a:t>
            </a:r>
            <a:r>
              <a:rPr lang="en-US" sz="2000" dirty="0">
                <a:solidFill>
                  <a:srgbClr val="263238"/>
                </a:solidFill>
                <a:latin typeface="Calibri"/>
                <a:cs typeface="Calibri"/>
              </a:rPr>
              <a:t>DID THESE </a:t>
            </a:r>
            <a:r>
              <a:rPr lang="en-US" sz="2000" dirty="0" smtClean="0">
                <a:solidFill>
                  <a:srgbClr val="263238"/>
                </a:solidFill>
                <a:latin typeface="Calibri"/>
                <a:cs typeface="Calibri"/>
              </a:rPr>
              <a:t>FOUR </a:t>
            </a:r>
            <a:r>
              <a:rPr lang="en-US" sz="2000" dirty="0">
                <a:solidFill>
                  <a:srgbClr val="263238"/>
                </a:solidFill>
                <a:latin typeface="Calibri"/>
                <a:cs typeface="Calibri"/>
              </a:rPr>
              <a:t>THINGS:</a:t>
            </a:r>
          </a:p>
          <a:p>
            <a:pPr marL="627029" lvl="1" indent="-171195" defTabSz="607779">
              <a:buFont typeface="Wingdings" charset="2"/>
              <a:buChar char="ü"/>
            </a:pPr>
            <a:r>
              <a:rPr lang="en-US" sz="2000" dirty="0">
                <a:solidFill>
                  <a:srgbClr val="263238"/>
                </a:solidFill>
                <a:latin typeface="Calibri"/>
                <a:cs typeface="Calibri"/>
              </a:rPr>
              <a:t>Stop smoking.</a:t>
            </a:r>
          </a:p>
          <a:p>
            <a:pPr marL="627029" lvl="1" indent="-171195" defTabSz="607779">
              <a:buFont typeface="Wingdings" charset="2"/>
              <a:buChar char="ü"/>
            </a:pPr>
            <a:r>
              <a:rPr lang="en-US" sz="2000" dirty="0">
                <a:solidFill>
                  <a:srgbClr val="263238"/>
                </a:solidFill>
                <a:latin typeface="Calibri"/>
                <a:cs typeface="Calibri"/>
              </a:rPr>
              <a:t>Start eating healthy.</a:t>
            </a:r>
          </a:p>
          <a:p>
            <a:pPr marL="627029" lvl="1" indent="-171195" defTabSz="607779">
              <a:buFont typeface="Wingdings" charset="2"/>
              <a:buChar char="ü"/>
            </a:pPr>
            <a:r>
              <a:rPr lang="en-US" sz="2000" dirty="0">
                <a:solidFill>
                  <a:srgbClr val="263238"/>
                </a:solidFill>
                <a:latin typeface="Calibri"/>
                <a:cs typeface="Calibri"/>
              </a:rPr>
              <a:t>Get in shape.</a:t>
            </a:r>
          </a:p>
          <a:p>
            <a:pPr marL="627029" lvl="1" indent="-171195" defTabSz="607779">
              <a:buFont typeface="Wingdings" charset="2"/>
              <a:buChar char="ü"/>
            </a:pPr>
            <a:r>
              <a:rPr lang="en-US" sz="2000" dirty="0">
                <a:solidFill>
                  <a:srgbClr val="263238"/>
                </a:solidFill>
                <a:latin typeface="Calibri"/>
                <a:cs typeface="Calibri"/>
              </a:rPr>
              <a:t>Drink in moderation.</a:t>
            </a:r>
          </a:p>
        </p:txBody>
      </p:sp>
      <p:cxnSp>
        <p:nvCxnSpPr>
          <p:cNvPr id="21" name="Straight Connector 20"/>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GHLW-THS.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pic>
        <p:nvPicPr>
          <p:cNvPr id="5" name="Picture Placeholder 4" descr="GettyImages-86799735.jpg"/>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p:pic>
      <p:grpSp>
        <p:nvGrpSpPr>
          <p:cNvPr id="14" name="Group 13"/>
          <p:cNvGrpSpPr>
            <a:grpSpLocks/>
          </p:cNvGrpSpPr>
          <p:nvPr/>
        </p:nvGrpSpPr>
        <p:grpSpPr>
          <a:xfrm rot="16680000" flipH="1">
            <a:off x="2407085" y="3342971"/>
            <a:ext cx="7032000" cy="149013"/>
            <a:chOff x="0" y="6313737"/>
            <a:chExt cx="18288000" cy="223520"/>
          </a:xfrm>
        </p:grpSpPr>
        <p:sp>
          <p:nvSpPr>
            <p:cNvPr id="15" name="Rectangle 14"/>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6" name="Rectangle 15"/>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7" name="Rectangle 16"/>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8" name="Rectangle 17"/>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19" name="Rectangle 18"/>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sp>
          <p:nvSpPr>
            <p:cNvPr id="20" name="Rectangle 19"/>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7779"/>
              <a:endParaRPr lang="id-ID" dirty="0">
                <a:solidFill>
                  <a:srgbClr val="FFFFFF"/>
                </a:solidFill>
                <a:latin typeface="Calibri"/>
              </a:endParaRPr>
            </a:p>
          </p:txBody>
        </p:sp>
      </p:grpSp>
      <p:sp>
        <p:nvSpPr>
          <p:cNvPr id="30" name="TextBox 29"/>
          <p:cNvSpPr txBox="1"/>
          <p:nvPr/>
        </p:nvSpPr>
        <p:spPr>
          <a:xfrm>
            <a:off x="322013" y="194554"/>
            <a:ext cx="5989945" cy="997158"/>
          </a:xfrm>
          <a:prstGeom prst="rect">
            <a:avLst/>
          </a:prstGeom>
          <a:noFill/>
        </p:spPr>
        <p:txBody>
          <a:bodyPr wrap="square" lIns="91305" tIns="45659" rIns="91305" bIns="45659" rtlCol="0">
            <a:spAutoFit/>
          </a:bodyPr>
          <a:lstStyle/>
          <a:p>
            <a:pPr>
              <a:lnSpc>
                <a:spcPts val="3500"/>
              </a:lnSpc>
            </a:pPr>
            <a:r>
              <a:rPr lang="en-US" dirty="0" smtClean="0"/>
              <a:t>DEFINING PRIORITIES:</a:t>
            </a:r>
          </a:p>
          <a:p>
            <a:pPr>
              <a:lnSpc>
                <a:spcPts val="3500"/>
              </a:lnSpc>
            </a:pPr>
            <a:r>
              <a:rPr lang="en-US" sz="3200" b="1" dirty="0" smtClean="0"/>
              <a:t>LIFESTYLE AND HEALTH</a:t>
            </a:r>
            <a:endParaRPr lang="en-US" sz="3200" b="1" dirty="0"/>
          </a:p>
        </p:txBody>
      </p:sp>
    </p:spTree>
    <p:extLst>
      <p:ext uri="{BB962C8B-B14F-4D97-AF65-F5344CB8AC3E}">
        <p14:creationId xmlns:p14="http://schemas.microsoft.com/office/powerpoint/2010/main" val="414199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102" name="Picture 101"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sp>
        <p:nvSpPr>
          <p:cNvPr id="101" name="TextBox 100"/>
          <p:cNvSpPr txBox="1">
            <a:spLocks noChangeArrowheads="1"/>
          </p:cNvSpPr>
          <p:nvPr/>
        </p:nvSpPr>
        <p:spPr bwMode="auto">
          <a:xfrm>
            <a:off x="266881" y="3593384"/>
            <a:ext cx="6749417" cy="323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05" tIns="45659" rIns="91305" bIns="45659">
            <a:spAutoFit/>
          </a:bodyPr>
          <a:lstStyle/>
          <a:p>
            <a:pPr eaLnBrk="1" hangingPunct="1">
              <a:buFont typeface="Calibri" pitchFamily="34" charset="0"/>
              <a:buAutoNum type="arabicPeriod"/>
            </a:pPr>
            <a:r>
              <a:rPr lang="en-US" altLang="en-US" sz="500" dirty="0">
                <a:latin typeface="Calibri"/>
                <a:ea typeface="ＭＳ Ｐゴシック" pitchFamily="34" charset="-128"/>
                <a:cs typeface="Calibri"/>
              </a:rPr>
              <a:t>University of Wisconsin Population Health Institute. (2016). </a:t>
            </a:r>
            <a:r>
              <a:rPr lang="en-US" altLang="en-US" sz="500" i="1" dirty="0">
                <a:latin typeface="Calibri"/>
                <a:ea typeface="ＭＳ Ｐゴシック" pitchFamily="34" charset="-128"/>
                <a:cs typeface="Calibri"/>
              </a:rPr>
              <a:t>County Health Rankings 2015. </a:t>
            </a:r>
            <a:r>
              <a:rPr lang="en-US" altLang="en-US" sz="500" dirty="0">
                <a:latin typeface="Calibri"/>
                <a:ea typeface="ＭＳ Ｐゴシック" pitchFamily="34" charset="-128"/>
                <a:cs typeface="Calibri"/>
              </a:rPr>
              <a:t>Robert Wood Johnson Foundation. Retrieved from: </a:t>
            </a:r>
            <a:r>
              <a:rPr lang="en-US" altLang="en-US" sz="500" dirty="0">
                <a:latin typeface="Calibri"/>
                <a:ea typeface="ＭＳ Ｐゴシック" pitchFamily="34" charset="-128"/>
                <a:cs typeface="Calibri"/>
                <a:hlinkClick r:id="rId3"/>
              </a:rPr>
              <a:t>http://www.countyhealthrankings.org/sites/default/files/state/downloads/CHR2016_GA.pdf</a:t>
            </a:r>
            <a:r>
              <a:rPr lang="en-US" altLang="en-US" sz="500" dirty="0">
                <a:latin typeface="Calibri"/>
                <a:ea typeface="ＭＳ Ｐゴシック" pitchFamily="34" charset="-128"/>
                <a:cs typeface="Calibri"/>
              </a:rPr>
              <a:t>  </a:t>
            </a:r>
          </a:p>
          <a:p>
            <a:pPr eaLnBrk="1" hangingPunct="1">
              <a:buFont typeface="Calibri" pitchFamily="34" charset="0"/>
              <a:buAutoNum type="arabicPeriod"/>
            </a:pPr>
            <a:endParaRPr lang="en-US" altLang="en-US" sz="500" dirty="0">
              <a:latin typeface="Calibri"/>
              <a:ea typeface="ＭＳ Ｐゴシック" pitchFamily="34" charset="-128"/>
              <a:cs typeface="Calibri"/>
            </a:endParaRPr>
          </a:p>
          <a:p>
            <a:pPr eaLnBrk="1" hangingPunct="1">
              <a:buFont typeface="Calibri" pitchFamily="34" charset="0"/>
              <a:buAutoNum type="arabicPeriod"/>
            </a:pPr>
            <a:endParaRPr lang="en-US" altLang="en-US" sz="500" dirty="0">
              <a:latin typeface="Calibri"/>
              <a:ea typeface="ＭＳ Ｐゴシック" pitchFamily="34" charset="-128"/>
              <a:cs typeface="Calibri"/>
            </a:endParaRPr>
          </a:p>
        </p:txBody>
      </p:sp>
      <p:graphicFrame>
        <p:nvGraphicFramePr>
          <p:cNvPr id="104" name="Content Placeholder 7"/>
          <p:cNvGraphicFramePr>
            <a:graphicFrameLocks/>
          </p:cNvGraphicFramePr>
          <p:nvPr>
            <p:extLst>
              <p:ext uri="{D42A27DB-BD31-4B8C-83A1-F6EECF244321}">
                <p14:modId xmlns:p14="http://schemas.microsoft.com/office/powerpoint/2010/main" val="3636386355"/>
              </p:ext>
            </p:extLst>
          </p:nvPr>
        </p:nvGraphicFramePr>
        <p:xfrm>
          <a:off x="300467" y="1264741"/>
          <a:ext cx="8628000" cy="2320490"/>
        </p:xfrm>
        <a:graphic>
          <a:graphicData uri="http://schemas.openxmlformats.org/drawingml/2006/table">
            <a:tbl>
              <a:tblPr firstRow="1" bandRow="1">
                <a:tableStyleId>{912C8C85-51F0-491E-9774-3900AFEF0FD7}</a:tableStyleId>
              </a:tblPr>
              <a:tblGrid>
                <a:gridCol w="1944640"/>
                <a:gridCol w="1489198"/>
                <a:gridCol w="1400307"/>
                <a:gridCol w="1253763"/>
                <a:gridCol w="1335176"/>
                <a:gridCol w="1204916"/>
              </a:tblGrid>
              <a:tr h="426946">
                <a:tc>
                  <a:txBody>
                    <a:bodyPr/>
                    <a:lstStyle/>
                    <a:p>
                      <a:pPr algn="ctr"/>
                      <a:r>
                        <a:rPr lang="en-US" sz="1800" dirty="0" smtClean="0">
                          <a:latin typeface="Calibri"/>
                          <a:cs typeface="Calibri"/>
                        </a:rPr>
                        <a:t>2017 Health</a:t>
                      </a:r>
                      <a:r>
                        <a:rPr lang="en-US" sz="1800" baseline="0" dirty="0" smtClean="0">
                          <a:latin typeface="Calibri"/>
                          <a:cs typeface="Calibri"/>
                        </a:rPr>
                        <a:t> Rankings</a:t>
                      </a:r>
                      <a:endParaRPr lang="en-US" sz="1800" dirty="0">
                        <a:latin typeface="Calibri"/>
                        <a:cs typeface="Calibri"/>
                      </a:endParaRPr>
                    </a:p>
                  </a:txBody>
                  <a:tcPr marT="45712" marB="45712"/>
                </a:tc>
                <a:tc>
                  <a:txBody>
                    <a:bodyPr/>
                    <a:lstStyle/>
                    <a:p>
                      <a:pPr algn="ctr"/>
                      <a:r>
                        <a:rPr lang="en-US" sz="1800" dirty="0" smtClean="0">
                          <a:latin typeface="Calibri"/>
                          <a:cs typeface="Calibri"/>
                        </a:rPr>
                        <a:t>U.S. Median</a:t>
                      </a:r>
                      <a:endParaRPr lang="en-US" sz="1800" dirty="0">
                        <a:latin typeface="Calibri"/>
                        <a:cs typeface="Calibri"/>
                      </a:endParaRPr>
                    </a:p>
                  </a:txBody>
                  <a:tcPr marT="45712" marB="45712"/>
                </a:tc>
                <a:tc>
                  <a:txBody>
                    <a:bodyPr/>
                    <a:lstStyle/>
                    <a:p>
                      <a:pPr algn="ctr"/>
                      <a:r>
                        <a:rPr lang="en-US" sz="1800" dirty="0" smtClean="0">
                          <a:latin typeface="Calibri"/>
                          <a:cs typeface="Calibri"/>
                        </a:rPr>
                        <a:t>GA</a:t>
                      </a:r>
                    </a:p>
                  </a:txBody>
                  <a:tcPr marT="45712" marB="45712"/>
                </a:tc>
                <a:tc>
                  <a:txBody>
                    <a:bodyPr/>
                    <a:lstStyle/>
                    <a:p>
                      <a:pPr algn="ctr"/>
                      <a:r>
                        <a:rPr lang="en-US" sz="1800" dirty="0" smtClean="0">
                          <a:latin typeface="Calibri"/>
                          <a:cs typeface="Calibri"/>
                        </a:rPr>
                        <a:t>Carroll</a:t>
                      </a:r>
                      <a:endParaRPr lang="en-US" sz="1800" dirty="0">
                        <a:latin typeface="Calibri"/>
                        <a:cs typeface="Calibri"/>
                      </a:endParaRPr>
                    </a:p>
                  </a:txBody>
                  <a:tcPr marT="45712" marB="45712"/>
                </a:tc>
                <a:tc>
                  <a:txBody>
                    <a:bodyPr/>
                    <a:lstStyle/>
                    <a:p>
                      <a:pPr algn="ctr"/>
                      <a:r>
                        <a:rPr lang="en-US" sz="1800" dirty="0" smtClean="0">
                          <a:latin typeface="Calibri"/>
                          <a:cs typeface="Calibri"/>
                        </a:rPr>
                        <a:t>Haralson</a:t>
                      </a:r>
                      <a:endParaRPr lang="en-US" sz="1800" dirty="0">
                        <a:latin typeface="Calibri"/>
                        <a:cs typeface="Calibri"/>
                      </a:endParaRPr>
                    </a:p>
                  </a:txBody>
                  <a:tcPr marT="45712" marB="45712"/>
                </a:tc>
                <a:tc>
                  <a:txBody>
                    <a:bodyPr/>
                    <a:lstStyle/>
                    <a:p>
                      <a:pPr algn="ctr"/>
                      <a:r>
                        <a:rPr lang="en-US" sz="1800" dirty="0" smtClean="0">
                          <a:latin typeface="Calibri"/>
                          <a:cs typeface="Calibri"/>
                        </a:rPr>
                        <a:t>Heard</a:t>
                      </a:r>
                      <a:endParaRPr lang="en-US" sz="1800" dirty="0">
                        <a:latin typeface="Calibri"/>
                        <a:cs typeface="Calibri"/>
                      </a:endParaRPr>
                    </a:p>
                  </a:txBody>
                  <a:tcPr marT="45712" marB="45712"/>
                </a:tc>
              </a:tr>
              <a:tr h="448969">
                <a:tc>
                  <a:txBody>
                    <a:bodyPr/>
                    <a:lstStyle/>
                    <a:p>
                      <a:r>
                        <a:rPr lang="en-US" sz="1800" dirty="0" smtClean="0">
                          <a:latin typeface="Calibri"/>
                          <a:cs typeface="Calibri"/>
                        </a:rPr>
                        <a:t>Population</a:t>
                      </a:r>
                      <a:endParaRPr lang="en-US" sz="1800" dirty="0">
                        <a:latin typeface="Calibri"/>
                        <a:cs typeface="Calibri"/>
                      </a:endParaRPr>
                    </a:p>
                  </a:txBody>
                  <a:tcPr marT="45712" marB="45712"/>
                </a:tc>
                <a:tc>
                  <a:txBody>
                    <a:bodyPr/>
                    <a:lstStyle/>
                    <a:p>
                      <a:pPr algn="ctr"/>
                      <a:r>
                        <a:rPr lang="en-US" sz="1800" dirty="0" smtClean="0">
                          <a:latin typeface="Calibri"/>
                          <a:cs typeface="Calibri"/>
                        </a:rPr>
                        <a:t>312,471,327</a:t>
                      </a:r>
                      <a:endParaRPr lang="en-US" sz="1800" dirty="0">
                        <a:latin typeface="Calibri"/>
                        <a:cs typeface="Calibri"/>
                      </a:endParaRPr>
                    </a:p>
                  </a:txBody>
                  <a:tcPr marT="45712" marB="45712"/>
                </a:tc>
                <a:tc>
                  <a:txBody>
                    <a:bodyPr/>
                    <a:lstStyle/>
                    <a:p>
                      <a:pPr algn="ctr"/>
                      <a:r>
                        <a:rPr lang="en-US" sz="1800" dirty="0" smtClean="0">
                          <a:latin typeface="Calibri"/>
                          <a:cs typeface="Calibri"/>
                        </a:rPr>
                        <a:t>9,687,653</a:t>
                      </a:r>
                      <a:endParaRPr lang="en-US" sz="1800" dirty="0">
                        <a:latin typeface="Calibri"/>
                        <a:cs typeface="Calibri"/>
                      </a:endParaRPr>
                    </a:p>
                  </a:txBody>
                  <a:tcPr marT="45712" marB="45712"/>
                </a:tc>
                <a:tc>
                  <a:txBody>
                    <a:bodyPr/>
                    <a:lstStyle/>
                    <a:p>
                      <a:pPr algn="ctr"/>
                      <a:r>
                        <a:rPr lang="en-US" sz="1800" dirty="0" smtClean="0">
                          <a:latin typeface="Calibri"/>
                          <a:cs typeface="Calibri"/>
                        </a:rPr>
                        <a:t>110,527</a:t>
                      </a:r>
                      <a:endParaRPr lang="en-US" sz="1800" dirty="0">
                        <a:latin typeface="Calibri"/>
                        <a:cs typeface="Calibri"/>
                      </a:endParaRPr>
                    </a:p>
                  </a:txBody>
                  <a:tcPr marT="45712" marB="45712"/>
                </a:tc>
                <a:tc>
                  <a:txBody>
                    <a:bodyPr/>
                    <a:lstStyle/>
                    <a:p>
                      <a:pPr algn="ctr"/>
                      <a:r>
                        <a:rPr lang="en-US" sz="1800" dirty="0" smtClean="0">
                          <a:latin typeface="Calibri"/>
                          <a:cs typeface="Calibri"/>
                        </a:rPr>
                        <a:t>28,780</a:t>
                      </a:r>
                      <a:endParaRPr lang="en-US" sz="1800" dirty="0">
                        <a:latin typeface="Calibri"/>
                        <a:cs typeface="Calibri"/>
                      </a:endParaRPr>
                    </a:p>
                  </a:txBody>
                  <a:tcPr marT="45712" marB="45712"/>
                </a:tc>
                <a:tc>
                  <a:txBody>
                    <a:bodyPr/>
                    <a:lstStyle/>
                    <a:p>
                      <a:pPr algn="ctr"/>
                      <a:r>
                        <a:rPr lang="en-US" sz="1800" dirty="0" smtClean="0">
                          <a:latin typeface="Calibri"/>
                          <a:cs typeface="Calibri"/>
                        </a:rPr>
                        <a:t>11,834</a:t>
                      </a:r>
                      <a:endParaRPr lang="en-US" sz="1800" dirty="0">
                        <a:latin typeface="Calibri"/>
                        <a:cs typeface="Calibri"/>
                      </a:endParaRPr>
                    </a:p>
                  </a:txBody>
                  <a:tcPr marT="45712" marB="45712"/>
                </a:tc>
              </a:tr>
              <a:tr h="423313">
                <a:tc>
                  <a:txBody>
                    <a:bodyPr/>
                    <a:lstStyle/>
                    <a:p>
                      <a:r>
                        <a:rPr lang="en-US" sz="1800" dirty="0" smtClean="0">
                          <a:latin typeface="Calibri"/>
                          <a:cs typeface="Calibri"/>
                        </a:rPr>
                        <a:t>Adult Smoking</a:t>
                      </a:r>
                      <a:endParaRPr lang="en-US" sz="1800" dirty="0">
                        <a:latin typeface="Calibri"/>
                        <a:cs typeface="Calibri"/>
                      </a:endParaRPr>
                    </a:p>
                  </a:txBody>
                  <a:tcPr marT="45712" marB="45712"/>
                </a:tc>
                <a:tc>
                  <a:txBody>
                    <a:bodyPr/>
                    <a:lstStyle/>
                    <a:p>
                      <a:pPr algn="ctr"/>
                      <a:r>
                        <a:rPr lang="en-US" sz="1800" dirty="0" smtClean="0">
                          <a:latin typeface="Calibri"/>
                          <a:cs typeface="Calibri"/>
                        </a:rPr>
                        <a:t>14%</a:t>
                      </a:r>
                      <a:endParaRPr lang="en-US" sz="1800" dirty="0">
                        <a:latin typeface="Calibri"/>
                        <a:cs typeface="Calibri"/>
                      </a:endParaRPr>
                    </a:p>
                  </a:txBody>
                  <a:tcPr marT="45712" marB="45712"/>
                </a:tc>
                <a:tc>
                  <a:txBody>
                    <a:bodyPr/>
                    <a:lstStyle/>
                    <a:p>
                      <a:pPr algn="ctr"/>
                      <a:r>
                        <a:rPr lang="en-US" sz="1800" dirty="0" smtClean="0">
                          <a:latin typeface="Calibri"/>
                          <a:cs typeface="Calibri"/>
                        </a:rPr>
                        <a:t>18%</a:t>
                      </a:r>
                      <a:endParaRPr lang="en-US" sz="1800" dirty="0">
                        <a:latin typeface="Calibri"/>
                        <a:cs typeface="Calibri"/>
                      </a:endParaRPr>
                    </a:p>
                  </a:txBody>
                  <a:tcPr marT="45712" marB="45712"/>
                </a:tc>
                <a:tc>
                  <a:txBody>
                    <a:bodyPr/>
                    <a:lstStyle/>
                    <a:p>
                      <a:pPr algn="ctr"/>
                      <a:r>
                        <a:rPr lang="en-US" sz="1800" dirty="0" smtClean="0">
                          <a:latin typeface="Calibri"/>
                          <a:cs typeface="Calibri"/>
                        </a:rPr>
                        <a:t>18%</a:t>
                      </a:r>
                      <a:endParaRPr lang="en-US" sz="1800" dirty="0">
                        <a:latin typeface="Calibri"/>
                        <a:cs typeface="Calibri"/>
                      </a:endParaRPr>
                    </a:p>
                  </a:txBody>
                  <a:tcPr marT="45712" marB="45712"/>
                </a:tc>
                <a:tc>
                  <a:txBody>
                    <a:bodyPr/>
                    <a:lstStyle/>
                    <a:p>
                      <a:pPr algn="ctr"/>
                      <a:r>
                        <a:rPr lang="en-US" sz="1800" dirty="0" smtClean="0">
                          <a:latin typeface="Calibri"/>
                          <a:cs typeface="Calibri"/>
                        </a:rPr>
                        <a:t>17%</a:t>
                      </a:r>
                      <a:endParaRPr lang="en-US" sz="1800" dirty="0">
                        <a:latin typeface="Calibri"/>
                        <a:cs typeface="Calibri"/>
                      </a:endParaRPr>
                    </a:p>
                  </a:txBody>
                  <a:tcPr marT="45712" marB="45712"/>
                </a:tc>
                <a:tc>
                  <a:txBody>
                    <a:bodyPr/>
                    <a:lstStyle/>
                    <a:p>
                      <a:pPr algn="ctr"/>
                      <a:r>
                        <a:rPr lang="en-US" sz="1800" dirty="0" smtClean="0">
                          <a:latin typeface="Calibri"/>
                          <a:cs typeface="Calibri"/>
                        </a:rPr>
                        <a:t>18%</a:t>
                      </a:r>
                      <a:endParaRPr lang="en-US" sz="1800" dirty="0">
                        <a:latin typeface="Calibri"/>
                        <a:cs typeface="Calibri"/>
                      </a:endParaRPr>
                    </a:p>
                  </a:txBody>
                  <a:tcPr marT="45712" marB="45712"/>
                </a:tc>
              </a:tr>
              <a:tr h="397658">
                <a:tc>
                  <a:txBody>
                    <a:bodyPr/>
                    <a:lstStyle/>
                    <a:p>
                      <a:r>
                        <a:rPr lang="en-US" sz="1800" dirty="0" smtClean="0">
                          <a:latin typeface="Calibri"/>
                          <a:cs typeface="Calibri"/>
                        </a:rPr>
                        <a:t>Adult Obesity</a:t>
                      </a:r>
                      <a:endParaRPr lang="en-US" sz="1800" dirty="0">
                        <a:latin typeface="Calibri"/>
                        <a:cs typeface="Calibri"/>
                      </a:endParaRPr>
                    </a:p>
                  </a:txBody>
                  <a:tcPr marT="45712" marB="45712"/>
                </a:tc>
                <a:tc>
                  <a:txBody>
                    <a:bodyPr/>
                    <a:lstStyle/>
                    <a:p>
                      <a:pPr algn="ctr"/>
                      <a:r>
                        <a:rPr lang="en-US" sz="1800" dirty="0" smtClean="0">
                          <a:latin typeface="Calibri"/>
                          <a:cs typeface="Calibri"/>
                        </a:rPr>
                        <a:t>26%</a:t>
                      </a:r>
                      <a:endParaRPr lang="en-US" sz="1800" dirty="0">
                        <a:latin typeface="Calibri"/>
                        <a:cs typeface="Calibri"/>
                      </a:endParaRPr>
                    </a:p>
                  </a:txBody>
                  <a:tcPr marT="45712" marB="45712"/>
                </a:tc>
                <a:tc>
                  <a:txBody>
                    <a:bodyPr/>
                    <a:lstStyle/>
                    <a:p>
                      <a:pPr algn="ctr"/>
                      <a:r>
                        <a:rPr lang="en-US" sz="1800" dirty="0" smtClean="0">
                          <a:latin typeface="Calibri"/>
                          <a:cs typeface="Calibri"/>
                        </a:rPr>
                        <a:t>30%</a:t>
                      </a:r>
                      <a:endParaRPr lang="en-US" sz="1800" dirty="0">
                        <a:latin typeface="Calibri"/>
                        <a:cs typeface="Calibri"/>
                      </a:endParaRPr>
                    </a:p>
                  </a:txBody>
                  <a:tcPr marT="45712" marB="45712"/>
                </a:tc>
                <a:tc>
                  <a:txBody>
                    <a:bodyPr/>
                    <a:lstStyle/>
                    <a:p>
                      <a:pPr algn="ctr"/>
                      <a:r>
                        <a:rPr lang="en-US" sz="1800" dirty="0" smtClean="0">
                          <a:latin typeface="Calibri"/>
                          <a:cs typeface="Calibri"/>
                        </a:rPr>
                        <a:t>32%</a:t>
                      </a:r>
                      <a:endParaRPr lang="en-US" sz="1800" dirty="0">
                        <a:latin typeface="Calibri"/>
                        <a:cs typeface="Calibri"/>
                      </a:endParaRPr>
                    </a:p>
                  </a:txBody>
                  <a:tcPr marT="45712" marB="45712"/>
                </a:tc>
                <a:tc>
                  <a:txBody>
                    <a:bodyPr/>
                    <a:lstStyle/>
                    <a:p>
                      <a:pPr algn="ctr"/>
                      <a:r>
                        <a:rPr lang="en-US" sz="1800" dirty="0" smtClean="0">
                          <a:latin typeface="Calibri"/>
                          <a:cs typeface="Calibri"/>
                        </a:rPr>
                        <a:t>27%</a:t>
                      </a:r>
                      <a:endParaRPr lang="en-US" sz="1800" dirty="0">
                        <a:latin typeface="Calibri"/>
                        <a:cs typeface="Calibri"/>
                      </a:endParaRPr>
                    </a:p>
                  </a:txBody>
                  <a:tcPr marT="45712" marB="45712"/>
                </a:tc>
                <a:tc>
                  <a:txBody>
                    <a:bodyPr/>
                    <a:lstStyle/>
                    <a:p>
                      <a:pPr algn="ctr"/>
                      <a:r>
                        <a:rPr lang="en-US" sz="1800" dirty="0" smtClean="0">
                          <a:latin typeface="Calibri"/>
                          <a:cs typeface="Calibri"/>
                        </a:rPr>
                        <a:t>30%</a:t>
                      </a:r>
                      <a:endParaRPr lang="en-US" sz="1800" dirty="0">
                        <a:latin typeface="Calibri"/>
                        <a:cs typeface="Calibri"/>
                      </a:endParaRPr>
                    </a:p>
                  </a:txBody>
                  <a:tcPr marT="45712" marB="45712"/>
                </a:tc>
              </a:tr>
              <a:tr h="410486">
                <a:tc>
                  <a:txBody>
                    <a:bodyPr/>
                    <a:lstStyle/>
                    <a:p>
                      <a:r>
                        <a:rPr lang="en-US" sz="1800" dirty="0" smtClean="0">
                          <a:latin typeface="Calibri"/>
                          <a:cs typeface="Calibri"/>
                        </a:rPr>
                        <a:t>Physical Inactivity</a:t>
                      </a:r>
                      <a:endParaRPr lang="en-US" sz="1800" dirty="0">
                        <a:latin typeface="Calibri"/>
                        <a:cs typeface="Calibri"/>
                      </a:endParaRPr>
                    </a:p>
                  </a:txBody>
                  <a:tcPr marT="45712" marB="45712"/>
                </a:tc>
                <a:tc>
                  <a:txBody>
                    <a:bodyPr/>
                    <a:lstStyle/>
                    <a:p>
                      <a:pPr algn="ctr"/>
                      <a:r>
                        <a:rPr lang="en-US" sz="1800" dirty="0" smtClean="0">
                          <a:latin typeface="Calibri"/>
                          <a:cs typeface="Calibri"/>
                        </a:rPr>
                        <a:t>19%</a:t>
                      </a:r>
                      <a:endParaRPr lang="en-US" sz="1800" dirty="0">
                        <a:latin typeface="Calibri"/>
                        <a:cs typeface="Calibri"/>
                      </a:endParaRPr>
                    </a:p>
                  </a:txBody>
                  <a:tcPr marT="45712" marB="45712"/>
                </a:tc>
                <a:tc>
                  <a:txBody>
                    <a:bodyPr/>
                    <a:lstStyle/>
                    <a:p>
                      <a:pPr algn="ctr"/>
                      <a:r>
                        <a:rPr lang="en-US" sz="1800" dirty="0" smtClean="0">
                          <a:latin typeface="Calibri"/>
                          <a:cs typeface="Calibri"/>
                        </a:rPr>
                        <a:t>23%</a:t>
                      </a:r>
                      <a:endParaRPr lang="en-US" sz="1800" dirty="0">
                        <a:latin typeface="Calibri"/>
                        <a:cs typeface="Calibri"/>
                      </a:endParaRPr>
                    </a:p>
                  </a:txBody>
                  <a:tcPr marT="45712" marB="45712"/>
                </a:tc>
                <a:tc>
                  <a:txBody>
                    <a:bodyPr/>
                    <a:lstStyle/>
                    <a:p>
                      <a:pPr algn="ctr"/>
                      <a:r>
                        <a:rPr lang="en-US" sz="1800" dirty="0" smtClean="0">
                          <a:latin typeface="Calibri"/>
                          <a:cs typeface="Calibri"/>
                        </a:rPr>
                        <a:t>28%</a:t>
                      </a:r>
                      <a:endParaRPr lang="en-US" sz="1800" dirty="0">
                        <a:latin typeface="Calibri"/>
                        <a:cs typeface="Calibri"/>
                      </a:endParaRPr>
                    </a:p>
                  </a:txBody>
                  <a:tcPr marT="45712" marB="45712"/>
                </a:tc>
                <a:tc>
                  <a:txBody>
                    <a:bodyPr/>
                    <a:lstStyle/>
                    <a:p>
                      <a:pPr algn="ctr"/>
                      <a:r>
                        <a:rPr lang="en-US" sz="1800" dirty="0" smtClean="0">
                          <a:latin typeface="Calibri"/>
                          <a:cs typeface="Calibri"/>
                        </a:rPr>
                        <a:t>26%</a:t>
                      </a:r>
                      <a:endParaRPr lang="en-US" sz="1800" dirty="0">
                        <a:latin typeface="Calibri"/>
                        <a:cs typeface="Calibri"/>
                      </a:endParaRPr>
                    </a:p>
                  </a:txBody>
                  <a:tcPr marT="45712" marB="45712"/>
                </a:tc>
                <a:tc>
                  <a:txBody>
                    <a:bodyPr/>
                    <a:lstStyle/>
                    <a:p>
                      <a:pPr algn="ctr"/>
                      <a:r>
                        <a:rPr lang="en-US" sz="1800" dirty="0" smtClean="0">
                          <a:latin typeface="Calibri"/>
                          <a:cs typeface="Calibri"/>
                        </a:rPr>
                        <a:t>25%</a:t>
                      </a:r>
                      <a:endParaRPr lang="en-US" sz="1800" dirty="0">
                        <a:latin typeface="Calibri"/>
                        <a:cs typeface="Calibri"/>
                      </a:endParaRPr>
                    </a:p>
                  </a:txBody>
                  <a:tcPr marT="45712" marB="45712"/>
                </a:tc>
              </a:tr>
            </a:tbl>
          </a:graphicData>
        </a:graphic>
      </p:graphicFrame>
      <p:sp>
        <p:nvSpPr>
          <p:cNvPr id="105" name="TextBox 104"/>
          <p:cNvSpPr txBox="1"/>
          <p:nvPr/>
        </p:nvSpPr>
        <p:spPr>
          <a:xfrm>
            <a:off x="343533" y="3961670"/>
            <a:ext cx="8432719" cy="1938869"/>
          </a:xfrm>
          <a:prstGeom prst="rect">
            <a:avLst/>
          </a:prstGeom>
          <a:noFill/>
        </p:spPr>
        <p:txBody>
          <a:bodyPr wrap="square" lIns="91305" tIns="45659" rIns="91305" bIns="45659" rtlCol="0">
            <a:spAutoFit/>
          </a:bodyPr>
          <a:lstStyle/>
          <a:p>
            <a:pPr algn="ctr"/>
            <a:r>
              <a:rPr lang="en-US" sz="2400" dirty="0">
                <a:latin typeface="Calibri"/>
                <a:cs typeface="Calibri"/>
              </a:rPr>
              <a:t>Georgia is the </a:t>
            </a:r>
            <a:r>
              <a:rPr lang="en-US" sz="2800" b="1" dirty="0" smtClean="0">
                <a:latin typeface="Calibri"/>
                <a:cs typeface="Calibri"/>
              </a:rPr>
              <a:t>20</a:t>
            </a:r>
            <a:r>
              <a:rPr lang="en-US" sz="2800" b="1" baseline="30000" dirty="0" smtClean="0">
                <a:latin typeface="Calibri"/>
                <a:cs typeface="Calibri"/>
              </a:rPr>
              <a:t>th</a:t>
            </a:r>
            <a:r>
              <a:rPr lang="en-US" sz="2400" dirty="0" smtClean="0">
                <a:latin typeface="Calibri"/>
                <a:cs typeface="Calibri"/>
              </a:rPr>
              <a:t> </a:t>
            </a:r>
            <a:r>
              <a:rPr lang="en-US" sz="2400" dirty="0">
                <a:latin typeface="Calibri"/>
                <a:cs typeface="Calibri"/>
              </a:rPr>
              <a:t>most obese state </a:t>
            </a:r>
            <a:endParaRPr lang="en-US" sz="2400" dirty="0" smtClean="0">
              <a:latin typeface="Calibri"/>
              <a:cs typeface="Calibri"/>
            </a:endParaRPr>
          </a:p>
          <a:p>
            <a:pPr algn="ctr"/>
            <a:r>
              <a:rPr lang="en-US" sz="2400" dirty="0" smtClean="0">
                <a:latin typeface="Calibri"/>
                <a:cs typeface="Calibri"/>
              </a:rPr>
              <a:t>in </a:t>
            </a:r>
            <a:r>
              <a:rPr lang="en-US" sz="2400" dirty="0">
                <a:latin typeface="Calibri"/>
                <a:cs typeface="Calibri"/>
              </a:rPr>
              <a:t>the nation for adults</a:t>
            </a:r>
          </a:p>
          <a:p>
            <a:pPr algn="ctr"/>
            <a:endParaRPr lang="en-US" sz="1600" dirty="0">
              <a:latin typeface="Calibri"/>
              <a:cs typeface="Calibri"/>
            </a:endParaRPr>
          </a:p>
          <a:p>
            <a:pPr algn="ctr"/>
            <a:r>
              <a:rPr lang="en-US" sz="2800" b="1" dirty="0">
                <a:latin typeface="Calibri"/>
                <a:cs typeface="Calibri"/>
              </a:rPr>
              <a:t>17</a:t>
            </a:r>
            <a:r>
              <a:rPr lang="en-US" sz="2800" b="1" baseline="30000" dirty="0">
                <a:latin typeface="Calibri"/>
                <a:cs typeface="Calibri"/>
              </a:rPr>
              <a:t>th</a:t>
            </a:r>
            <a:r>
              <a:rPr lang="en-US" sz="2800" b="1" dirty="0">
                <a:latin typeface="Calibri"/>
                <a:cs typeface="Calibri"/>
              </a:rPr>
              <a:t> </a:t>
            </a:r>
            <a:r>
              <a:rPr lang="en-US" sz="2400" dirty="0">
                <a:latin typeface="Calibri"/>
                <a:cs typeface="Calibri"/>
              </a:rPr>
              <a:t>most obese state in the nation</a:t>
            </a:r>
            <a:br>
              <a:rPr lang="en-US" sz="2400" dirty="0">
                <a:latin typeface="Calibri"/>
                <a:cs typeface="Calibri"/>
              </a:rPr>
            </a:br>
            <a:r>
              <a:rPr lang="en-US" sz="2400" dirty="0">
                <a:latin typeface="Calibri"/>
                <a:cs typeface="Calibri"/>
              </a:rPr>
              <a:t>for children</a:t>
            </a:r>
          </a:p>
        </p:txBody>
      </p:sp>
      <p:sp>
        <p:nvSpPr>
          <p:cNvPr id="8" name="TextBox 7"/>
          <p:cNvSpPr txBox="1"/>
          <p:nvPr/>
        </p:nvSpPr>
        <p:spPr>
          <a:xfrm>
            <a:off x="322013" y="194554"/>
            <a:ext cx="5989945" cy="997158"/>
          </a:xfrm>
          <a:prstGeom prst="rect">
            <a:avLst/>
          </a:prstGeom>
          <a:noFill/>
        </p:spPr>
        <p:txBody>
          <a:bodyPr wrap="square" lIns="91305" tIns="45659" rIns="91305" bIns="45659" rtlCol="0">
            <a:spAutoFit/>
          </a:bodyPr>
          <a:lstStyle/>
          <a:p>
            <a:pPr>
              <a:lnSpc>
                <a:spcPts val="3500"/>
              </a:lnSpc>
            </a:pPr>
            <a:r>
              <a:rPr lang="en-US" dirty="0" smtClean="0"/>
              <a:t>DEFINING PRIORITIES:</a:t>
            </a:r>
          </a:p>
          <a:p>
            <a:pPr>
              <a:lnSpc>
                <a:spcPts val="3500"/>
              </a:lnSpc>
            </a:pPr>
            <a:r>
              <a:rPr lang="en-US" sz="3200" b="1" dirty="0" smtClean="0"/>
              <a:t>HOW WE COMPARE</a:t>
            </a:r>
            <a:endParaRPr lang="en-US" sz="3200" b="1" dirty="0"/>
          </a:p>
        </p:txBody>
      </p:sp>
    </p:spTree>
    <p:extLst>
      <p:ext uri="{BB962C8B-B14F-4D97-AF65-F5344CB8AC3E}">
        <p14:creationId xmlns:p14="http://schemas.microsoft.com/office/powerpoint/2010/main" val="191841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258000" y="6127749"/>
            <a:ext cx="8628000"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GHLW-TH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518" y="6259629"/>
            <a:ext cx="3048000" cy="355600"/>
          </a:xfrm>
          <a:prstGeom prst="rect">
            <a:avLst/>
          </a:prstGeom>
        </p:spPr>
      </p:pic>
      <p:pic>
        <p:nvPicPr>
          <p:cNvPr id="18" name="Picture Placeholder 17" descr="GettyImages-609416742.jpg"/>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6031488" y="-4815"/>
            <a:ext cx="3587293" cy="6858000"/>
          </a:xfrm>
        </p:spPr>
      </p:pic>
      <p:grpSp>
        <p:nvGrpSpPr>
          <p:cNvPr id="7" name="Group 6"/>
          <p:cNvGrpSpPr>
            <a:grpSpLocks/>
          </p:cNvGrpSpPr>
          <p:nvPr/>
        </p:nvGrpSpPr>
        <p:grpSpPr>
          <a:xfrm rot="4920000">
            <a:off x="2983923" y="3338128"/>
            <a:ext cx="7032000" cy="149013"/>
            <a:chOff x="0" y="6313737"/>
            <a:chExt cx="18288000" cy="223520"/>
          </a:xfrm>
        </p:grpSpPr>
        <p:sp>
          <p:nvSpPr>
            <p:cNvPr id="8" name="Rectangle 7"/>
            <p:cNvSpPr/>
            <p:nvPr/>
          </p:nvSpPr>
          <p:spPr>
            <a:xfrm>
              <a:off x="0" y="6313737"/>
              <a:ext cx="3060000" cy="22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9" name="Rectangle 8"/>
            <p:cNvSpPr/>
            <p:nvPr/>
          </p:nvSpPr>
          <p:spPr>
            <a:xfrm>
              <a:off x="3045600" y="6313737"/>
              <a:ext cx="3060000" cy="2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0" name="Rectangle 9"/>
            <p:cNvSpPr/>
            <p:nvPr/>
          </p:nvSpPr>
          <p:spPr>
            <a:xfrm>
              <a:off x="6091200" y="6313737"/>
              <a:ext cx="3060000" cy="223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1" name="Rectangle 10"/>
            <p:cNvSpPr/>
            <p:nvPr/>
          </p:nvSpPr>
          <p:spPr>
            <a:xfrm>
              <a:off x="9136800" y="6313737"/>
              <a:ext cx="3060000" cy="223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2" name="Rectangle 11"/>
            <p:cNvSpPr/>
            <p:nvPr/>
          </p:nvSpPr>
          <p:spPr>
            <a:xfrm>
              <a:off x="12182400" y="6313737"/>
              <a:ext cx="3060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sp>
          <p:nvSpPr>
            <p:cNvPr id="13" name="Rectangle 12"/>
            <p:cNvSpPr/>
            <p:nvPr/>
          </p:nvSpPr>
          <p:spPr>
            <a:xfrm>
              <a:off x="15228000" y="6313737"/>
              <a:ext cx="3060000" cy="223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478"/>
              <a:endParaRPr lang="id-ID">
                <a:solidFill>
                  <a:srgbClr val="FFFFFF"/>
                </a:solidFill>
                <a:latin typeface="Lato"/>
              </a:endParaRPr>
            </a:p>
          </p:txBody>
        </p:sp>
      </p:grpSp>
      <p:sp>
        <p:nvSpPr>
          <p:cNvPr id="48" name="Content Placeholder 2"/>
          <p:cNvSpPr txBox="1">
            <a:spLocks/>
          </p:cNvSpPr>
          <p:nvPr/>
        </p:nvSpPr>
        <p:spPr>
          <a:xfrm>
            <a:off x="306469" y="1320225"/>
            <a:ext cx="6119287" cy="4499578"/>
          </a:xfrm>
          <a:prstGeom prst="rect">
            <a:avLst/>
          </a:prstGeom>
        </p:spPr>
        <p:txBody>
          <a:bodyPr>
            <a:noAutofit/>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en-US" sz="2000" b="1" dirty="0">
              <a:latin typeface="Calibri"/>
              <a:cs typeface="Calibri"/>
            </a:endParaRPr>
          </a:p>
          <a:p>
            <a:pPr>
              <a:lnSpc>
                <a:spcPct val="100000"/>
              </a:lnSpc>
              <a:spcBef>
                <a:spcPts val="0"/>
              </a:spcBef>
            </a:pPr>
            <a:r>
              <a:rPr lang="en-US" sz="2400" b="1" dirty="0" smtClean="0">
                <a:latin typeface="Calibri"/>
                <a:cs typeface="Calibri"/>
              </a:rPr>
              <a:t>Access to Care</a:t>
            </a:r>
            <a:endParaRPr lang="en-US" sz="2400" dirty="0" smtClean="0">
              <a:latin typeface="Calibri"/>
              <a:cs typeface="Calibri"/>
            </a:endParaRPr>
          </a:p>
          <a:p>
            <a:pPr>
              <a:lnSpc>
                <a:spcPct val="100000"/>
              </a:lnSpc>
              <a:spcBef>
                <a:spcPts val="0"/>
              </a:spcBef>
            </a:pPr>
            <a:endParaRPr lang="en-US" sz="2400" b="1" dirty="0" smtClean="0">
              <a:latin typeface="Calibri"/>
              <a:cs typeface="Calibri"/>
            </a:endParaRPr>
          </a:p>
          <a:p>
            <a:pPr>
              <a:lnSpc>
                <a:spcPct val="100000"/>
              </a:lnSpc>
              <a:spcBef>
                <a:spcPts val="0"/>
              </a:spcBef>
            </a:pPr>
            <a:r>
              <a:rPr lang="en-US" sz="2400" b="1" dirty="0" smtClean="0">
                <a:latin typeface="Calibri"/>
                <a:cs typeface="Calibri"/>
              </a:rPr>
              <a:t>Chronic Disease Prevention and Management</a:t>
            </a:r>
          </a:p>
          <a:p>
            <a:pPr lvl="1">
              <a:lnSpc>
                <a:spcPct val="100000"/>
              </a:lnSpc>
              <a:spcBef>
                <a:spcPts val="0"/>
              </a:spcBef>
            </a:pPr>
            <a:r>
              <a:rPr lang="en-US" sz="2000" b="1" dirty="0" smtClean="0">
                <a:latin typeface="Calibri"/>
                <a:cs typeface="Calibri"/>
              </a:rPr>
              <a:t>Obesity</a:t>
            </a:r>
          </a:p>
          <a:p>
            <a:pPr lvl="1">
              <a:lnSpc>
                <a:spcPct val="100000"/>
              </a:lnSpc>
              <a:spcBef>
                <a:spcPts val="0"/>
              </a:spcBef>
            </a:pPr>
            <a:r>
              <a:rPr lang="en-US" sz="2000" b="1" dirty="0" smtClean="0">
                <a:latin typeface="Calibri"/>
                <a:cs typeface="Calibri"/>
              </a:rPr>
              <a:t>Diabetes</a:t>
            </a:r>
          </a:p>
          <a:p>
            <a:pPr lvl="1">
              <a:lnSpc>
                <a:spcPct val="100000"/>
              </a:lnSpc>
              <a:spcBef>
                <a:spcPts val="0"/>
              </a:spcBef>
            </a:pPr>
            <a:r>
              <a:rPr lang="en-US" sz="2000" b="1" dirty="0" smtClean="0">
                <a:latin typeface="Calibri"/>
                <a:cs typeface="Calibri"/>
              </a:rPr>
              <a:t>Heart Disease</a:t>
            </a:r>
          </a:p>
          <a:p>
            <a:pPr lvl="1">
              <a:lnSpc>
                <a:spcPct val="100000"/>
              </a:lnSpc>
              <a:spcBef>
                <a:spcPts val="0"/>
              </a:spcBef>
            </a:pPr>
            <a:r>
              <a:rPr lang="en-US" sz="2000" b="1" dirty="0" smtClean="0">
                <a:latin typeface="Calibri"/>
                <a:cs typeface="Calibri"/>
              </a:rPr>
              <a:t>Cancer</a:t>
            </a:r>
          </a:p>
          <a:p>
            <a:pPr>
              <a:lnSpc>
                <a:spcPct val="100000"/>
              </a:lnSpc>
              <a:spcBef>
                <a:spcPts val="0"/>
              </a:spcBef>
            </a:pPr>
            <a:endParaRPr lang="en-US" sz="2400" b="1" dirty="0" smtClean="0">
              <a:latin typeface="Calibri"/>
              <a:cs typeface="Calibri"/>
            </a:endParaRPr>
          </a:p>
          <a:p>
            <a:pPr>
              <a:lnSpc>
                <a:spcPct val="100000"/>
              </a:lnSpc>
              <a:spcBef>
                <a:spcPts val="0"/>
              </a:spcBef>
            </a:pPr>
            <a:r>
              <a:rPr lang="en-US" sz="2400" b="1" dirty="0" smtClean="0">
                <a:latin typeface="Calibri"/>
                <a:cs typeface="Calibri"/>
              </a:rPr>
              <a:t>Behavioral Health</a:t>
            </a:r>
            <a:endParaRPr lang="en-US" sz="2400" dirty="0" smtClean="0">
              <a:latin typeface="Calibri"/>
              <a:cs typeface="Calibri"/>
            </a:endParaRPr>
          </a:p>
          <a:p>
            <a:pPr>
              <a:lnSpc>
                <a:spcPct val="100000"/>
              </a:lnSpc>
              <a:spcBef>
                <a:spcPts val="0"/>
              </a:spcBef>
            </a:pPr>
            <a:endParaRPr lang="en-US" sz="1800" b="1" dirty="0" smtClean="0">
              <a:latin typeface="Calibri"/>
              <a:cs typeface="Calibri"/>
            </a:endParaRPr>
          </a:p>
          <a:p>
            <a:pPr>
              <a:lnSpc>
                <a:spcPct val="100000"/>
              </a:lnSpc>
              <a:spcBef>
                <a:spcPts val="0"/>
              </a:spcBef>
            </a:pPr>
            <a:r>
              <a:rPr lang="en-US" sz="2400" b="1" dirty="0" smtClean="0">
                <a:latin typeface="Calibri"/>
                <a:cs typeface="Calibri"/>
              </a:rPr>
              <a:t>Health Education and Literacy</a:t>
            </a:r>
            <a:endParaRPr lang="en-US" sz="2400" dirty="0" smtClean="0">
              <a:latin typeface="Calibri"/>
              <a:cs typeface="Calibri"/>
            </a:endParaRPr>
          </a:p>
          <a:p>
            <a:pPr marL="0" indent="0" algn="ctr">
              <a:lnSpc>
                <a:spcPct val="100000"/>
              </a:lnSpc>
              <a:spcBef>
                <a:spcPts val="0"/>
              </a:spcBef>
              <a:buNone/>
            </a:pPr>
            <a:endParaRPr lang="en-US" sz="1600" dirty="0" smtClean="0">
              <a:latin typeface="Calibri"/>
              <a:cs typeface="Calibri"/>
            </a:endParaRPr>
          </a:p>
        </p:txBody>
      </p:sp>
      <p:sp>
        <p:nvSpPr>
          <p:cNvPr id="22" name="TextBox 21"/>
          <p:cNvSpPr txBox="1"/>
          <p:nvPr/>
        </p:nvSpPr>
        <p:spPr>
          <a:xfrm>
            <a:off x="343518" y="267045"/>
            <a:ext cx="5092028" cy="997158"/>
          </a:xfrm>
          <a:prstGeom prst="rect">
            <a:avLst/>
          </a:prstGeom>
          <a:noFill/>
        </p:spPr>
        <p:txBody>
          <a:bodyPr wrap="square" lIns="91305" tIns="45659" rIns="91305" bIns="45659" rtlCol="0">
            <a:spAutoFit/>
          </a:bodyPr>
          <a:lstStyle/>
          <a:p>
            <a:pPr>
              <a:lnSpc>
                <a:spcPts val="3500"/>
              </a:lnSpc>
            </a:pPr>
            <a:r>
              <a:rPr lang="en-US" dirty="0" smtClean="0"/>
              <a:t>DEFINING PRIORITIES:</a:t>
            </a:r>
          </a:p>
          <a:p>
            <a:pPr>
              <a:lnSpc>
                <a:spcPts val="3500"/>
              </a:lnSpc>
            </a:pPr>
            <a:r>
              <a:rPr lang="en-US" sz="3200" b="1" dirty="0" smtClean="0"/>
              <a:t>2016 CHNA KEY ISSUES</a:t>
            </a:r>
            <a:endParaRPr lang="en-US" sz="3200" b="1" dirty="0"/>
          </a:p>
        </p:txBody>
      </p:sp>
    </p:spTree>
    <p:extLst>
      <p:ext uri="{BB962C8B-B14F-4D97-AF65-F5344CB8AC3E}">
        <p14:creationId xmlns:p14="http://schemas.microsoft.com/office/powerpoint/2010/main" val="317466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Layout With Footer">
  <a:themeElements>
    <a:clrScheme name="Theme">
      <a:dk1>
        <a:srgbClr val="263238"/>
      </a:dk1>
      <a:lt1>
        <a:srgbClr val="FFFFFF"/>
      </a:lt1>
      <a:dk2>
        <a:srgbClr val="263238"/>
      </a:dk2>
      <a:lt2>
        <a:srgbClr val="FFFFFF"/>
      </a:lt2>
      <a:accent1>
        <a:srgbClr val="F44336"/>
      </a:accent1>
      <a:accent2>
        <a:srgbClr val="2196F3"/>
      </a:accent2>
      <a:accent3>
        <a:srgbClr val="4CAF50"/>
      </a:accent3>
      <a:accent4>
        <a:srgbClr val="009688"/>
      </a:accent4>
      <a:accent5>
        <a:srgbClr val="FF9800"/>
      </a:accent5>
      <a:accent6>
        <a:srgbClr val="8BC34A"/>
      </a:accent6>
      <a:hlink>
        <a:srgbClr val="2196F3"/>
      </a:hlink>
      <a:folHlink>
        <a:srgbClr val="F44336"/>
      </a:folHlink>
    </a:clrScheme>
    <a:fontScheme name="Font">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1516</Words>
  <Application>Microsoft Office PowerPoint</Application>
  <PresentationFormat>On-screen Show (4:3)</PresentationFormat>
  <Paragraphs>362</Paragraphs>
  <Slides>34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ＭＳ Ｐゴシック</vt:lpstr>
      <vt:lpstr>Arial</vt:lpstr>
      <vt:lpstr>Calibri</vt:lpstr>
      <vt:lpstr>Lato</vt:lpstr>
      <vt:lpstr>Lato Light</vt:lpstr>
      <vt:lpstr>Times New Roman</vt:lpstr>
      <vt:lpstr>Wingdings</vt:lpstr>
      <vt:lpstr>Office Theme</vt:lpstr>
      <vt:lpstr>5_Layout With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Boss</dc:creator>
  <cp:lastModifiedBy>Stephanie Ondrias</cp:lastModifiedBy>
  <cp:revision>105</cp:revision>
  <cp:lastPrinted>2018-02-07T20:12:42Z</cp:lastPrinted>
  <dcterms:created xsi:type="dcterms:W3CDTF">2016-10-24T13:07:58Z</dcterms:created>
  <dcterms:modified xsi:type="dcterms:W3CDTF">2018-02-07T21:18:01Z</dcterms:modified>
</cp:coreProperties>
</file>