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charts/chart2.xml" ContentType="application/vnd.openxmlformats-officedocument.drawingml.chart+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comments/comment2.xml" ContentType="application/vnd.openxmlformats-officedocument.presentationml.comments+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2.xml" ContentType="application/vnd.openxmlformats-officedocument.presentationml.tags+xml"/>
  <Override PartName="/ppt/comments/comment3.xml" ContentType="application/vnd.openxmlformats-officedocument.presentationml.comments+xml"/>
  <Override PartName="/ppt/notesSlides/notesSlide21.xml" ContentType="application/vnd.openxmlformats-officedocument.presentationml.notesSlide+xml"/>
  <Override PartName="/ppt/comments/comment4.xml" ContentType="application/vnd.openxmlformats-officedocument.presentationml.comments+xml"/>
  <Override PartName="/ppt/tags/tag13.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731" r:id="rId2"/>
    <p:sldMasterId id="2147483749" r:id="rId3"/>
  </p:sldMasterIdLst>
  <p:notesMasterIdLst>
    <p:notesMasterId r:id="rId55"/>
  </p:notesMasterIdLst>
  <p:sldIdLst>
    <p:sldId id="256" r:id="rId4"/>
    <p:sldId id="257" r:id="rId5"/>
    <p:sldId id="299" r:id="rId6"/>
    <p:sldId id="258" r:id="rId7"/>
    <p:sldId id="259" r:id="rId8"/>
    <p:sldId id="271" r:id="rId9"/>
    <p:sldId id="275" r:id="rId10"/>
    <p:sldId id="272" r:id="rId11"/>
    <p:sldId id="276" r:id="rId12"/>
    <p:sldId id="317" r:id="rId13"/>
    <p:sldId id="278" r:id="rId14"/>
    <p:sldId id="318" r:id="rId15"/>
    <p:sldId id="279" r:id="rId16"/>
    <p:sldId id="261" r:id="rId17"/>
    <p:sldId id="281" r:id="rId18"/>
    <p:sldId id="282" r:id="rId19"/>
    <p:sldId id="262" r:id="rId20"/>
    <p:sldId id="263" r:id="rId21"/>
    <p:sldId id="264" r:id="rId22"/>
    <p:sldId id="265" r:id="rId23"/>
    <p:sldId id="288" r:id="rId24"/>
    <p:sldId id="290" r:id="rId25"/>
    <p:sldId id="289" r:id="rId26"/>
    <p:sldId id="292" r:id="rId27"/>
    <p:sldId id="291" r:id="rId28"/>
    <p:sldId id="294" r:id="rId29"/>
    <p:sldId id="296" r:id="rId30"/>
    <p:sldId id="298" r:id="rId31"/>
    <p:sldId id="293" r:id="rId32"/>
    <p:sldId id="295" r:id="rId33"/>
    <p:sldId id="297" r:id="rId34"/>
    <p:sldId id="304" r:id="rId35"/>
    <p:sldId id="303" r:id="rId36"/>
    <p:sldId id="306" r:id="rId37"/>
    <p:sldId id="305" r:id="rId38"/>
    <p:sldId id="307" r:id="rId39"/>
    <p:sldId id="309" r:id="rId40"/>
    <p:sldId id="311" r:id="rId41"/>
    <p:sldId id="310" r:id="rId42"/>
    <p:sldId id="312" r:id="rId43"/>
    <p:sldId id="313" r:id="rId44"/>
    <p:sldId id="308" r:id="rId45"/>
    <p:sldId id="314" r:id="rId46"/>
    <p:sldId id="268" r:id="rId47"/>
    <p:sldId id="287" r:id="rId48"/>
    <p:sldId id="285" r:id="rId49"/>
    <p:sldId id="286" r:id="rId50"/>
    <p:sldId id="300" r:id="rId51"/>
    <p:sldId id="315" r:id="rId52"/>
    <p:sldId id="301" r:id="rId53"/>
    <p:sldId id="30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44" userDrawn="1">
          <p15:clr>
            <a:srgbClr val="A4A3A4"/>
          </p15:clr>
        </p15:guide>
        <p15:guide id="4" pos="57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Howell" initials="LH" lastIdx="13" clrIdx="0">
    <p:extLst>
      <p:ext uri="{19B8F6BF-5375-455C-9EA6-DF929625EA0E}">
        <p15:presenceInfo xmlns:p15="http://schemas.microsoft.com/office/powerpoint/2012/main" userId="S-1-5-21-1736596652-166536824-6498272-116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295"/>
    <a:srgbClr val="F1A973"/>
    <a:srgbClr val="EE9D60"/>
    <a:srgbClr val="ED9451"/>
    <a:srgbClr val="EB8A41"/>
    <a:srgbClr val="F1F0EB"/>
    <a:srgbClr val="F0A56C"/>
    <a:srgbClr val="F0F0F0"/>
    <a:srgbClr val="ED9655"/>
    <a:srgbClr val="E877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73" autoAdjust="0"/>
    <p:restoredTop sz="87149" autoAdjust="0"/>
  </p:normalViewPr>
  <p:slideViewPr>
    <p:cSldViewPr>
      <p:cViewPr varScale="1">
        <p:scale>
          <a:sx n="40" d="100"/>
          <a:sy n="40" d="100"/>
        </p:scale>
        <p:origin x="828" y="60"/>
      </p:cViewPr>
      <p:guideLst>
        <p:guide orient="horz" pos="144"/>
        <p:guide pos="576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cat>
            <c:strRef>
              <c:f>Sheet1!$A$2:$A$16</c:f>
              <c:strCache>
                <c:ptCount val="15"/>
                <c:pt idx="0">
                  <c:v>1st Qtr</c:v>
                </c:pt>
                <c:pt idx="1">
                  <c:v>2nd Qtr</c:v>
                </c:pt>
                <c:pt idx="2">
                  <c:v>3rd Qtr</c:v>
                </c:pt>
                <c:pt idx="3">
                  <c:v>4th Qtr</c:v>
                </c:pt>
                <c:pt idx="4">
                  <c:v>1st Qtr</c:v>
                </c:pt>
                <c:pt idx="5">
                  <c:v>2nd Qtr</c:v>
                </c:pt>
                <c:pt idx="6">
                  <c:v>3rd Qtr</c:v>
                </c:pt>
                <c:pt idx="7">
                  <c:v>4th Qtr</c:v>
                </c:pt>
                <c:pt idx="8">
                  <c:v>1st Qtr</c:v>
                </c:pt>
                <c:pt idx="9">
                  <c:v>2nd Qtr</c:v>
                </c:pt>
                <c:pt idx="10">
                  <c:v>3rd Qtr</c:v>
                </c:pt>
                <c:pt idx="11">
                  <c:v>4th Qtr</c:v>
                </c:pt>
                <c:pt idx="12">
                  <c:v>1st Qtr</c:v>
                </c:pt>
                <c:pt idx="13">
                  <c:v>2nd Qtr</c:v>
                </c:pt>
                <c:pt idx="14">
                  <c:v>3rd Qtr</c:v>
                </c:pt>
              </c:strCache>
            </c:strRef>
          </c:cat>
          <c:val>
            <c:numRef>
              <c:f>Sheet1!$B$2:$B$16</c:f>
              <c:numCache>
                <c:formatCode>General</c:formatCode>
                <c:ptCount val="15"/>
                <c:pt idx="0">
                  <c:v>2.2999999999999998</c:v>
                </c:pt>
                <c:pt idx="1">
                  <c:v>3.2</c:v>
                </c:pt>
                <c:pt idx="2">
                  <c:v>1.4</c:v>
                </c:pt>
                <c:pt idx="3">
                  <c:v>1.2</c:v>
                </c:pt>
                <c:pt idx="4">
                  <c:v>3</c:v>
                </c:pt>
                <c:pt idx="5">
                  <c:v>3.3</c:v>
                </c:pt>
                <c:pt idx="6">
                  <c:v>2</c:v>
                </c:pt>
                <c:pt idx="7">
                  <c:v>1.3</c:v>
                </c:pt>
                <c:pt idx="8">
                  <c:v>1.8</c:v>
                </c:pt>
                <c:pt idx="9">
                  <c:v>2.7</c:v>
                </c:pt>
                <c:pt idx="10">
                  <c:v>3.4</c:v>
                </c:pt>
                <c:pt idx="11">
                  <c:v>1.2</c:v>
                </c:pt>
                <c:pt idx="12">
                  <c:v>4.2</c:v>
                </c:pt>
                <c:pt idx="13">
                  <c:v>4.0999999999999996</c:v>
                </c:pt>
                <c:pt idx="14">
                  <c:v>4.2</c:v>
                </c:pt>
              </c:numCache>
            </c:numRef>
          </c:val>
          <c:extLst xmlns:c16r2="http://schemas.microsoft.com/office/drawing/2015/06/chart">
            <c:ext xmlns:c16="http://schemas.microsoft.com/office/drawing/2014/chart" uri="{C3380CC4-5D6E-409C-BE32-E72D297353CC}">
              <c16:uniqueId val="{00000000-F0F0-4644-A23E-5BE53EF9E13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cat>
            <c:strRef>
              <c:f>Sheet1!$A$2:$A$16</c:f>
              <c:strCache>
                <c:ptCount val="15"/>
                <c:pt idx="0">
                  <c:v>1st Qtr</c:v>
                </c:pt>
                <c:pt idx="1">
                  <c:v>2nd Qtr</c:v>
                </c:pt>
                <c:pt idx="2">
                  <c:v>3rd Qtr</c:v>
                </c:pt>
                <c:pt idx="3">
                  <c:v>4th Qtr</c:v>
                </c:pt>
                <c:pt idx="4">
                  <c:v>1st Qtr</c:v>
                </c:pt>
                <c:pt idx="5">
                  <c:v>2nd Qtr</c:v>
                </c:pt>
                <c:pt idx="6">
                  <c:v>3rd Qtr</c:v>
                </c:pt>
                <c:pt idx="7">
                  <c:v>4th Qtr</c:v>
                </c:pt>
                <c:pt idx="8">
                  <c:v>1st Qtr</c:v>
                </c:pt>
                <c:pt idx="9">
                  <c:v>2nd Qtr</c:v>
                </c:pt>
                <c:pt idx="10">
                  <c:v>3rd Qtr</c:v>
                </c:pt>
                <c:pt idx="11">
                  <c:v>4th Qtr</c:v>
                </c:pt>
                <c:pt idx="12">
                  <c:v>1st Qtr</c:v>
                </c:pt>
                <c:pt idx="13">
                  <c:v>2nd Qtr</c:v>
                </c:pt>
                <c:pt idx="14">
                  <c:v>3rd Qtr</c:v>
                </c:pt>
              </c:strCache>
            </c:strRef>
          </c:cat>
          <c:val>
            <c:numRef>
              <c:f>Sheet1!$B$2:$B$16</c:f>
              <c:numCache>
                <c:formatCode>General</c:formatCode>
                <c:ptCount val="15"/>
                <c:pt idx="0">
                  <c:v>2.2999999999999998</c:v>
                </c:pt>
                <c:pt idx="1">
                  <c:v>3.2</c:v>
                </c:pt>
                <c:pt idx="2">
                  <c:v>1.4</c:v>
                </c:pt>
                <c:pt idx="3">
                  <c:v>1.2</c:v>
                </c:pt>
                <c:pt idx="4">
                  <c:v>3</c:v>
                </c:pt>
                <c:pt idx="5">
                  <c:v>3.3</c:v>
                </c:pt>
                <c:pt idx="6">
                  <c:v>2</c:v>
                </c:pt>
                <c:pt idx="7">
                  <c:v>1.3</c:v>
                </c:pt>
                <c:pt idx="8">
                  <c:v>1.8</c:v>
                </c:pt>
                <c:pt idx="9">
                  <c:v>2.7</c:v>
                </c:pt>
                <c:pt idx="10">
                  <c:v>3.4</c:v>
                </c:pt>
                <c:pt idx="11">
                  <c:v>1.2</c:v>
                </c:pt>
                <c:pt idx="12">
                  <c:v>4.2</c:v>
                </c:pt>
                <c:pt idx="13">
                  <c:v>4.0999999999999996</c:v>
                </c:pt>
                <c:pt idx="14">
                  <c:v>4.2</c:v>
                </c:pt>
              </c:numCache>
            </c:numRef>
          </c:val>
          <c:extLst xmlns:c16r2="http://schemas.microsoft.com/office/drawing/2015/06/chart">
            <c:ext xmlns:c16="http://schemas.microsoft.com/office/drawing/2014/chart" uri="{C3380CC4-5D6E-409C-BE32-E72D297353CC}">
              <c16:uniqueId val="{00000000-F0F0-4644-A23E-5BE53EF9E13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8-02-06T11:16:31.761" idx="9">
    <p:pos x="10" y="10"/>
    <p:text>community pics in the master</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2-06T11:25:24.325" idx="11">
    <p:pos x="6790" y="875"/>
    <p:text>this is using data for improvement, and learning we're not using it for judgemtn and accountability</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2-06T08:38:03.068" idx="5">
    <p:pos x="10" y="10"/>
    <p:text>should this go first?</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2-06T11:23:24.135" idx="10">
    <p:pos x="6828" y="984"/>
    <p:text>MWM + join are in the same place</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9A424E-4BE5-4CD5-90D5-F17C9D7C0BC7}" type="doc">
      <dgm:prSet loTypeId="urn:microsoft.com/office/officeart/2005/8/layout/equation2" loCatId="process" qsTypeId="urn:microsoft.com/office/officeart/2005/8/quickstyle/simple1" qsCatId="simple" csTypeId="urn:microsoft.com/office/officeart/2005/8/colors/colorful4" csCatId="colorful" phldr="1"/>
      <dgm:spPr/>
    </dgm:pt>
    <dgm:pt modelId="{31AA5344-F8AD-4278-85AD-0CD94B836CC3}">
      <dgm:prSet phldrT="[Text]" custT="1"/>
      <dgm:spPr>
        <a:solidFill>
          <a:schemeClr val="accent5"/>
        </a:solidFill>
      </dgm:spPr>
      <dgm:t>
        <a:bodyPr/>
        <a:lstStyle/>
        <a:p>
          <a:r>
            <a:rPr lang="en-US" sz="2400" dirty="0">
              <a:latin typeface="Calibri" panose="020F0502020204030204" pitchFamily="34" charset="0"/>
            </a:rPr>
            <a:t>Unprecedented collaboration</a:t>
          </a:r>
        </a:p>
      </dgm:t>
    </dgm:pt>
    <dgm:pt modelId="{01E8DB6D-CE56-4103-AB33-D8E3E4AE507C}" type="parTrans" cxnId="{6064B257-C4A3-4814-BA95-BAD567739292}">
      <dgm:prSet/>
      <dgm:spPr/>
      <dgm:t>
        <a:bodyPr/>
        <a:lstStyle/>
        <a:p>
          <a:endParaRPr lang="en-US">
            <a:latin typeface="Garamond" panose="02020404030301010803" pitchFamily="18" charset="0"/>
          </a:endParaRPr>
        </a:p>
      </dgm:t>
    </dgm:pt>
    <dgm:pt modelId="{07BE4842-55DF-4491-8B11-4B4E73F30AE8}" type="sibTrans" cxnId="{6064B257-C4A3-4814-BA95-BAD567739292}">
      <dgm:prSet/>
      <dgm:spPr/>
      <dgm:t>
        <a:bodyPr/>
        <a:lstStyle/>
        <a:p>
          <a:endParaRPr lang="en-US" dirty="0">
            <a:latin typeface="Calibri" panose="020F0502020204030204" pitchFamily="34" charset="0"/>
          </a:endParaRPr>
        </a:p>
      </dgm:t>
    </dgm:pt>
    <dgm:pt modelId="{A07D9080-FB78-4810-9E1B-FD08FAC8FD35}">
      <dgm:prSet phldrT="[Text]" custT="1"/>
      <dgm:spPr/>
      <dgm:t>
        <a:bodyPr/>
        <a:lstStyle/>
        <a:p>
          <a:r>
            <a:rPr lang="en-US" sz="2400" dirty="0">
              <a:latin typeface="Calibri" panose="020F0502020204030204" pitchFamily="34" charset="0"/>
            </a:rPr>
            <a:t>Innovative improvement</a:t>
          </a:r>
        </a:p>
      </dgm:t>
    </dgm:pt>
    <dgm:pt modelId="{D852C048-A969-4EBF-9791-1BBDACC387D7}" type="parTrans" cxnId="{E359ACFB-CFD9-460E-A140-56CA01CD5723}">
      <dgm:prSet/>
      <dgm:spPr/>
      <dgm:t>
        <a:bodyPr/>
        <a:lstStyle/>
        <a:p>
          <a:endParaRPr lang="en-US">
            <a:latin typeface="Garamond" panose="02020404030301010803" pitchFamily="18" charset="0"/>
          </a:endParaRPr>
        </a:p>
      </dgm:t>
    </dgm:pt>
    <dgm:pt modelId="{FEE1A01C-381C-417F-9E60-947A103FF71E}" type="sibTrans" cxnId="{E359ACFB-CFD9-460E-A140-56CA01CD5723}">
      <dgm:prSet/>
      <dgm:spPr/>
      <dgm:t>
        <a:bodyPr/>
        <a:lstStyle/>
        <a:p>
          <a:endParaRPr lang="en-US" dirty="0">
            <a:latin typeface="Calibri" panose="020F0502020204030204" pitchFamily="34" charset="0"/>
          </a:endParaRPr>
        </a:p>
      </dgm:t>
    </dgm:pt>
    <dgm:pt modelId="{5B39F3F3-ACBB-43B5-8B9A-333BDEF14F24}">
      <dgm:prSet phldrT="[Text]" custT="1"/>
      <dgm:spPr>
        <a:solidFill>
          <a:schemeClr val="accent1"/>
        </a:solidFill>
      </dgm:spPr>
      <dgm:t>
        <a:bodyPr/>
        <a:lstStyle/>
        <a:p>
          <a:r>
            <a:rPr lang="en-US" sz="2400" dirty="0">
              <a:latin typeface="Calibri" panose="020F0502020204030204" pitchFamily="34" charset="0"/>
            </a:rPr>
            <a:t>100 Million People Living Healthier Lives by 2020</a:t>
          </a:r>
        </a:p>
      </dgm:t>
    </dgm:pt>
    <dgm:pt modelId="{6A217555-9619-4DBC-BF3F-3E587DC3ECB7}" type="parTrans" cxnId="{9A142D4C-44BE-41AC-90E2-6A2B414AFE86}">
      <dgm:prSet/>
      <dgm:spPr/>
      <dgm:t>
        <a:bodyPr/>
        <a:lstStyle/>
        <a:p>
          <a:endParaRPr lang="en-US">
            <a:latin typeface="Garamond" panose="02020404030301010803" pitchFamily="18" charset="0"/>
          </a:endParaRPr>
        </a:p>
      </dgm:t>
    </dgm:pt>
    <dgm:pt modelId="{0DD855CC-4007-4758-A499-3202F6F574E8}" type="sibTrans" cxnId="{9A142D4C-44BE-41AC-90E2-6A2B414AFE86}">
      <dgm:prSet/>
      <dgm:spPr/>
      <dgm:t>
        <a:bodyPr/>
        <a:lstStyle/>
        <a:p>
          <a:endParaRPr lang="en-US">
            <a:latin typeface="Garamond" panose="02020404030301010803" pitchFamily="18" charset="0"/>
          </a:endParaRPr>
        </a:p>
      </dgm:t>
    </dgm:pt>
    <dgm:pt modelId="{5712A53B-34EF-4146-9A74-2F90117D0AEB}">
      <dgm:prSet phldrT="[Text]" custT="1"/>
      <dgm:spPr/>
      <dgm:t>
        <a:bodyPr/>
        <a:lstStyle/>
        <a:p>
          <a:r>
            <a:rPr lang="en-US" sz="2400" dirty="0">
              <a:latin typeface="Calibri" panose="020F0502020204030204" pitchFamily="34" charset="0"/>
            </a:rPr>
            <a:t>System transformation</a:t>
          </a:r>
        </a:p>
      </dgm:t>
    </dgm:pt>
    <dgm:pt modelId="{9FDA8701-88FD-4DDA-96BF-CAD2922D6E95}" type="parTrans" cxnId="{4B463AFC-033D-487F-94C8-01396B606BFF}">
      <dgm:prSet/>
      <dgm:spPr/>
      <dgm:t>
        <a:bodyPr/>
        <a:lstStyle/>
        <a:p>
          <a:endParaRPr lang="en-US">
            <a:latin typeface="Garamond" panose="02020404030301010803" pitchFamily="18" charset="0"/>
          </a:endParaRPr>
        </a:p>
      </dgm:t>
    </dgm:pt>
    <dgm:pt modelId="{35573286-0693-49F0-93C2-473F22880EC4}" type="sibTrans" cxnId="{4B463AFC-033D-487F-94C8-01396B606BFF}">
      <dgm:prSet/>
      <dgm:spPr/>
      <dgm:t>
        <a:bodyPr/>
        <a:lstStyle/>
        <a:p>
          <a:endParaRPr lang="en-US" dirty="0">
            <a:latin typeface="Calibri" panose="020F0502020204030204" pitchFamily="34" charset="0"/>
          </a:endParaRPr>
        </a:p>
      </dgm:t>
    </dgm:pt>
    <dgm:pt modelId="{23520490-DFE7-460B-9FE9-2CC48DE10890}" type="pres">
      <dgm:prSet presAssocID="{C09A424E-4BE5-4CD5-90D5-F17C9D7C0BC7}" presName="Name0" presStyleCnt="0">
        <dgm:presLayoutVars>
          <dgm:dir/>
          <dgm:resizeHandles val="exact"/>
        </dgm:presLayoutVars>
      </dgm:prSet>
      <dgm:spPr/>
    </dgm:pt>
    <dgm:pt modelId="{717986C6-FD73-40C7-8982-F482EC10683D}" type="pres">
      <dgm:prSet presAssocID="{C09A424E-4BE5-4CD5-90D5-F17C9D7C0BC7}" presName="vNodes" presStyleCnt="0"/>
      <dgm:spPr/>
    </dgm:pt>
    <dgm:pt modelId="{588044E5-75CD-4F1F-B958-E2DFF838AFA4}" type="pres">
      <dgm:prSet presAssocID="{31AA5344-F8AD-4278-85AD-0CD94B836CC3}" presName="node" presStyleLbl="node1" presStyleIdx="0" presStyleCnt="4" custScaleX="373606" custScaleY="122848">
        <dgm:presLayoutVars>
          <dgm:bulletEnabled val="1"/>
        </dgm:presLayoutVars>
      </dgm:prSet>
      <dgm:spPr/>
      <dgm:t>
        <a:bodyPr/>
        <a:lstStyle/>
        <a:p>
          <a:endParaRPr lang="en-US"/>
        </a:p>
      </dgm:t>
    </dgm:pt>
    <dgm:pt modelId="{1350C0C4-5C8D-4630-8510-FF19740E9E5C}" type="pres">
      <dgm:prSet presAssocID="{07BE4842-55DF-4491-8B11-4B4E73F30AE8}" presName="spacerT" presStyleCnt="0"/>
      <dgm:spPr/>
    </dgm:pt>
    <dgm:pt modelId="{F5679F8F-1D6A-4805-8DF2-CB2B434BE094}" type="pres">
      <dgm:prSet presAssocID="{07BE4842-55DF-4491-8B11-4B4E73F30AE8}" presName="sibTrans" presStyleLbl="sibTrans2D1" presStyleIdx="0" presStyleCnt="3"/>
      <dgm:spPr/>
      <dgm:t>
        <a:bodyPr/>
        <a:lstStyle/>
        <a:p>
          <a:endParaRPr lang="en-US"/>
        </a:p>
      </dgm:t>
    </dgm:pt>
    <dgm:pt modelId="{53F1C03F-0D05-45DA-825F-44B8BA543C30}" type="pres">
      <dgm:prSet presAssocID="{07BE4842-55DF-4491-8B11-4B4E73F30AE8}" presName="spacerB" presStyleCnt="0"/>
      <dgm:spPr/>
    </dgm:pt>
    <dgm:pt modelId="{6A9367F0-E839-4266-88DC-686F12442DF3}" type="pres">
      <dgm:prSet presAssocID="{A07D9080-FB78-4810-9E1B-FD08FAC8FD35}" presName="node" presStyleLbl="node1" presStyleIdx="1" presStyleCnt="4" custScaleX="417361" custScaleY="109425">
        <dgm:presLayoutVars>
          <dgm:bulletEnabled val="1"/>
        </dgm:presLayoutVars>
      </dgm:prSet>
      <dgm:spPr/>
      <dgm:t>
        <a:bodyPr/>
        <a:lstStyle/>
        <a:p>
          <a:endParaRPr lang="en-US"/>
        </a:p>
      </dgm:t>
    </dgm:pt>
    <dgm:pt modelId="{395E058D-B84B-41E7-9937-8E8238BF1A9D}" type="pres">
      <dgm:prSet presAssocID="{FEE1A01C-381C-417F-9E60-947A103FF71E}" presName="spacerT" presStyleCnt="0"/>
      <dgm:spPr/>
    </dgm:pt>
    <dgm:pt modelId="{CD9DA4E3-BC62-4350-B78E-117587921FFD}" type="pres">
      <dgm:prSet presAssocID="{FEE1A01C-381C-417F-9E60-947A103FF71E}" presName="sibTrans" presStyleLbl="sibTrans2D1" presStyleIdx="1" presStyleCnt="3"/>
      <dgm:spPr/>
      <dgm:t>
        <a:bodyPr/>
        <a:lstStyle/>
        <a:p>
          <a:endParaRPr lang="en-US"/>
        </a:p>
      </dgm:t>
    </dgm:pt>
    <dgm:pt modelId="{7229EE38-452D-4F5B-92D7-8AB4CDFD8568}" type="pres">
      <dgm:prSet presAssocID="{FEE1A01C-381C-417F-9E60-947A103FF71E}" presName="spacerB" presStyleCnt="0"/>
      <dgm:spPr/>
    </dgm:pt>
    <dgm:pt modelId="{911D8CBB-FBE6-491D-AF41-1A971A10228E}" type="pres">
      <dgm:prSet presAssocID="{5712A53B-34EF-4146-9A74-2F90117D0AEB}" presName="node" presStyleLbl="node1" presStyleIdx="2" presStyleCnt="4" custScaleX="407389" custScaleY="111246" custLinFactNeighborY="17944">
        <dgm:presLayoutVars>
          <dgm:bulletEnabled val="1"/>
        </dgm:presLayoutVars>
      </dgm:prSet>
      <dgm:spPr/>
      <dgm:t>
        <a:bodyPr/>
        <a:lstStyle/>
        <a:p>
          <a:endParaRPr lang="en-US"/>
        </a:p>
      </dgm:t>
    </dgm:pt>
    <dgm:pt modelId="{5E916028-EB24-469B-9F2C-AA181FBF2CDF}" type="pres">
      <dgm:prSet presAssocID="{C09A424E-4BE5-4CD5-90D5-F17C9D7C0BC7}" presName="sibTransLast" presStyleLbl="sibTrans2D1" presStyleIdx="2" presStyleCnt="3"/>
      <dgm:spPr/>
      <dgm:t>
        <a:bodyPr/>
        <a:lstStyle/>
        <a:p>
          <a:endParaRPr lang="en-US"/>
        </a:p>
      </dgm:t>
    </dgm:pt>
    <dgm:pt modelId="{1008A700-6C91-42B0-85ED-03116B3FF8DE}" type="pres">
      <dgm:prSet presAssocID="{C09A424E-4BE5-4CD5-90D5-F17C9D7C0BC7}" presName="connectorText" presStyleLbl="sibTrans2D1" presStyleIdx="2" presStyleCnt="3"/>
      <dgm:spPr/>
      <dgm:t>
        <a:bodyPr/>
        <a:lstStyle/>
        <a:p>
          <a:endParaRPr lang="en-US"/>
        </a:p>
      </dgm:t>
    </dgm:pt>
    <dgm:pt modelId="{E88ED195-EB4C-41F7-A84C-9C8293D4E96F}" type="pres">
      <dgm:prSet presAssocID="{C09A424E-4BE5-4CD5-90D5-F17C9D7C0BC7}" presName="lastNode" presStyleLbl="node1" presStyleIdx="3" presStyleCnt="4" custScaleX="182058" custScaleY="107342">
        <dgm:presLayoutVars>
          <dgm:bulletEnabled val="1"/>
        </dgm:presLayoutVars>
      </dgm:prSet>
      <dgm:spPr/>
      <dgm:t>
        <a:bodyPr/>
        <a:lstStyle/>
        <a:p>
          <a:endParaRPr lang="en-US"/>
        </a:p>
      </dgm:t>
    </dgm:pt>
  </dgm:ptLst>
  <dgm:cxnLst>
    <dgm:cxn modelId="{F1A5C421-3C92-4ADF-924F-D687919A6E43}" type="presOf" srcId="{35573286-0693-49F0-93C2-473F22880EC4}" destId="{5E916028-EB24-469B-9F2C-AA181FBF2CDF}" srcOrd="0" destOrd="0" presId="urn:microsoft.com/office/officeart/2005/8/layout/equation2"/>
    <dgm:cxn modelId="{6064B257-C4A3-4814-BA95-BAD567739292}" srcId="{C09A424E-4BE5-4CD5-90D5-F17C9D7C0BC7}" destId="{31AA5344-F8AD-4278-85AD-0CD94B836CC3}" srcOrd="0" destOrd="0" parTransId="{01E8DB6D-CE56-4103-AB33-D8E3E4AE507C}" sibTransId="{07BE4842-55DF-4491-8B11-4B4E73F30AE8}"/>
    <dgm:cxn modelId="{0945AC97-40D4-4281-A233-7E52215EE918}" type="presOf" srcId="{5B39F3F3-ACBB-43B5-8B9A-333BDEF14F24}" destId="{E88ED195-EB4C-41F7-A84C-9C8293D4E96F}" srcOrd="0" destOrd="0" presId="urn:microsoft.com/office/officeart/2005/8/layout/equation2"/>
    <dgm:cxn modelId="{332F06CC-05C0-4504-ABD3-FADB88D606C3}" type="presOf" srcId="{5712A53B-34EF-4146-9A74-2F90117D0AEB}" destId="{911D8CBB-FBE6-491D-AF41-1A971A10228E}" srcOrd="0" destOrd="0" presId="urn:microsoft.com/office/officeart/2005/8/layout/equation2"/>
    <dgm:cxn modelId="{72AB5C01-4F85-4AAB-ACB9-AF4C5084C794}" type="presOf" srcId="{31AA5344-F8AD-4278-85AD-0CD94B836CC3}" destId="{588044E5-75CD-4F1F-B958-E2DFF838AFA4}" srcOrd="0" destOrd="0" presId="urn:microsoft.com/office/officeart/2005/8/layout/equation2"/>
    <dgm:cxn modelId="{3664AADF-C75F-4309-83B0-A4542D00EB74}" type="presOf" srcId="{35573286-0693-49F0-93C2-473F22880EC4}" destId="{1008A700-6C91-42B0-85ED-03116B3FF8DE}" srcOrd="1" destOrd="0" presId="urn:microsoft.com/office/officeart/2005/8/layout/equation2"/>
    <dgm:cxn modelId="{E41BCCAD-C71C-4199-AE7E-6C940AB3C7E8}" type="presOf" srcId="{C09A424E-4BE5-4CD5-90D5-F17C9D7C0BC7}" destId="{23520490-DFE7-460B-9FE9-2CC48DE10890}" srcOrd="0" destOrd="0" presId="urn:microsoft.com/office/officeart/2005/8/layout/equation2"/>
    <dgm:cxn modelId="{4ABF0450-54CA-4D22-B224-D093C555E810}" type="presOf" srcId="{A07D9080-FB78-4810-9E1B-FD08FAC8FD35}" destId="{6A9367F0-E839-4266-88DC-686F12442DF3}" srcOrd="0" destOrd="0" presId="urn:microsoft.com/office/officeart/2005/8/layout/equation2"/>
    <dgm:cxn modelId="{4B463AFC-033D-487F-94C8-01396B606BFF}" srcId="{C09A424E-4BE5-4CD5-90D5-F17C9D7C0BC7}" destId="{5712A53B-34EF-4146-9A74-2F90117D0AEB}" srcOrd="2" destOrd="0" parTransId="{9FDA8701-88FD-4DDA-96BF-CAD2922D6E95}" sibTransId="{35573286-0693-49F0-93C2-473F22880EC4}"/>
    <dgm:cxn modelId="{0D2DBD78-D1F7-45DE-992D-1828812D0010}" type="presOf" srcId="{07BE4842-55DF-4491-8B11-4B4E73F30AE8}" destId="{F5679F8F-1D6A-4805-8DF2-CB2B434BE094}" srcOrd="0" destOrd="0" presId="urn:microsoft.com/office/officeart/2005/8/layout/equation2"/>
    <dgm:cxn modelId="{B2502EC5-F864-4DAC-BAE2-B154690533DD}" type="presOf" srcId="{FEE1A01C-381C-417F-9E60-947A103FF71E}" destId="{CD9DA4E3-BC62-4350-B78E-117587921FFD}" srcOrd="0" destOrd="0" presId="urn:microsoft.com/office/officeart/2005/8/layout/equation2"/>
    <dgm:cxn modelId="{E359ACFB-CFD9-460E-A140-56CA01CD5723}" srcId="{C09A424E-4BE5-4CD5-90D5-F17C9D7C0BC7}" destId="{A07D9080-FB78-4810-9E1B-FD08FAC8FD35}" srcOrd="1" destOrd="0" parTransId="{D852C048-A969-4EBF-9791-1BBDACC387D7}" sibTransId="{FEE1A01C-381C-417F-9E60-947A103FF71E}"/>
    <dgm:cxn modelId="{9A142D4C-44BE-41AC-90E2-6A2B414AFE86}" srcId="{C09A424E-4BE5-4CD5-90D5-F17C9D7C0BC7}" destId="{5B39F3F3-ACBB-43B5-8B9A-333BDEF14F24}" srcOrd="3" destOrd="0" parTransId="{6A217555-9619-4DBC-BF3F-3E587DC3ECB7}" sibTransId="{0DD855CC-4007-4758-A499-3202F6F574E8}"/>
    <dgm:cxn modelId="{6549F90D-B0A9-4279-8871-C42CC7D41364}" type="presParOf" srcId="{23520490-DFE7-460B-9FE9-2CC48DE10890}" destId="{717986C6-FD73-40C7-8982-F482EC10683D}" srcOrd="0" destOrd="0" presId="urn:microsoft.com/office/officeart/2005/8/layout/equation2"/>
    <dgm:cxn modelId="{7814E285-2A7A-42C5-9398-380232578E6B}" type="presParOf" srcId="{717986C6-FD73-40C7-8982-F482EC10683D}" destId="{588044E5-75CD-4F1F-B958-E2DFF838AFA4}" srcOrd="0" destOrd="0" presId="urn:microsoft.com/office/officeart/2005/8/layout/equation2"/>
    <dgm:cxn modelId="{84EE5247-7992-43BA-BF5C-07F064E92457}" type="presParOf" srcId="{717986C6-FD73-40C7-8982-F482EC10683D}" destId="{1350C0C4-5C8D-4630-8510-FF19740E9E5C}" srcOrd="1" destOrd="0" presId="urn:microsoft.com/office/officeart/2005/8/layout/equation2"/>
    <dgm:cxn modelId="{2797B85B-8B63-47E3-9DA7-1362A798E852}" type="presParOf" srcId="{717986C6-FD73-40C7-8982-F482EC10683D}" destId="{F5679F8F-1D6A-4805-8DF2-CB2B434BE094}" srcOrd="2" destOrd="0" presId="urn:microsoft.com/office/officeart/2005/8/layout/equation2"/>
    <dgm:cxn modelId="{A5F3C56A-4F43-40DA-A28E-92334989E6CC}" type="presParOf" srcId="{717986C6-FD73-40C7-8982-F482EC10683D}" destId="{53F1C03F-0D05-45DA-825F-44B8BA543C30}" srcOrd="3" destOrd="0" presId="urn:microsoft.com/office/officeart/2005/8/layout/equation2"/>
    <dgm:cxn modelId="{EBD9EA22-C671-4E99-A2BE-B24A4567A98F}" type="presParOf" srcId="{717986C6-FD73-40C7-8982-F482EC10683D}" destId="{6A9367F0-E839-4266-88DC-686F12442DF3}" srcOrd="4" destOrd="0" presId="urn:microsoft.com/office/officeart/2005/8/layout/equation2"/>
    <dgm:cxn modelId="{6172B8DA-E75A-42E6-A14E-2F75079AC491}" type="presParOf" srcId="{717986C6-FD73-40C7-8982-F482EC10683D}" destId="{395E058D-B84B-41E7-9937-8E8238BF1A9D}" srcOrd="5" destOrd="0" presId="urn:microsoft.com/office/officeart/2005/8/layout/equation2"/>
    <dgm:cxn modelId="{238AD16C-5742-4E24-8C75-4661D8B3C461}" type="presParOf" srcId="{717986C6-FD73-40C7-8982-F482EC10683D}" destId="{CD9DA4E3-BC62-4350-B78E-117587921FFD}" srcOrd="6" destOrd="0" presId="urn:microsoft.com/office/officeart/2005/8/layout/equation2"/>
    <dgm:cxn modelId="{96316D76-C8E1-466B-8E5B-414B41082944}" type="presParOf" srcId="{717986C6-FD73-40C7-8982-F482EC10683D}" destId="{7229EE38-452D-4F5B-92D7-8AB4CDFD8568}" srcOrd="7" destOrd="0" presId="urn:microsoft.com/office/officeart/2005/8/layout/equation2"/>
    <dgm:cxn modelId="{CC63272D-D322-4797-8046-1CB43C1861D1}" type="presParOf" srcId="{717986C6-FD73-40C7-8982-F482EC10683D}" destId="{911D8CBB-FBE6-491D-AF41-1A971A10228E}" srcOrd="8" destOrd="0" presId="urn:microsoft.com/office/officeart/2005/8/layout/equation2"/>
    <dgm:cxn modelId="{2CB6D179-D5D4-48E6-82BB-6359E7ECD45A}" type="presParOf" srcId="{23520490-DFE7-460B-9FE9-2CC48DE10890}" destId="{5E916028-EB24-469B-9F2C-AA181FBF2CDF}" srcOrd="1" destOrd="0" presId="urn:microsoft.com/office/officeart/2005/8/layout/equation2"/>
    <dgm:cxn modelId="{EB5B306C-06A9-45D8-AAE6-3E25E403B6E5}" type="presParOf" srcId="{5E916028-EB24-469B-9F2C-AA181FBF2CDF}" destId="{1008A700-6C91-42B0-85ED-03116B3FF8DE}" srcOrd="0" destOrd="0" presId="urn:microsoft.com/office/officeart/2005/8/layout/equation2"/>
    <dgm:cxn modelId="{54A0CA3C-0D9A-4A82-8829-D89F43B62DBD}" type="presParOf" srcId="{23520490-DFE7-460B-9FE9-2CC48DE10890}" destId="{E88ED195-EB4C-41F7-A84C-9C8293D4E96F}"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24F6BB-8FEE-43A4-B58C-B13C8AF6BFF1}" type="doc">
      <dgm:prSet loTypeId="urn:microsoft.com/office/officeart/2005/8/layout/radial6" loCatId="relationship" qsTypeId="urn:microsoft.com/office/officeart/2005/8/quickstyle/simple4" qsCatId="simple" csTypeId="urn:microsoft.com/office/officeart/2005/8/colors/colorful1" csCatId="colorful" phldr="1"/>
      <dgm:spPr/>
      <dgm:t>
        <a:bodyPr/>
        <a:lstStyle/>
        <a:p>
          <a:endParaRPr lang="en-US"/>
        </a:p>
      </dgm:t>
    </dgm:pt>
    <dgm:pt modelId="{C705B65A-9B82-4A8E-82C7-46EF4B7312AF}">
      <dgm:prSet phldrT="[Text]" custT="1"/>
      <dgm:spPr/>
      <dgm:t>
        <a:bodyPr/>
        <a:lstStyle/>
        <a:p>
          <a:r>
            <a:rPr lang="en-US" sz="2000" dirty="0"/>
            <a:t>People</a:t>
          </a:r>
        </a:p>
      </dgm:t>
    </dgm:pt>
    <dgm:pt modelId="{79D55477-887E-4854-80B6-E42F147D284A}" type="parTrans" cxnId="{8AB1A784-92C4-4DCB-81B4-F5A39FD4398A}">
      <dgm:prSet/>
      <dgm:spPr/>
      <dgm:t>
        <a:bodyPr/>
        <a:lstStyle/>
        <a:p>
          <a:endParaRPr lang="en-US" sz="2400"/>
        </a:p>
      </dgm:t>
    </dgm:pt>
    <dgm:pt modelId="{7B359CB4-564C-480E-8232-5EB13BB8750A}" type="sibTrans" cxnId="{8AB1A784-92C4-4DCB-81B4-F5A39FD4398A}">
      <dgm:prSet/>
      <dgm:spPr/>
      <dgm:t>
        <a:bodyPr/>
        <a:lstStyle/>
        <a:p>
          <a:endParaRPr lang="en-US" sz="2400"/>
        </a:p>
      </dgm:t>
    </dgm:pt>
    <dgm:pt modelId="{1D1CDD5F-C968-4494-B981-634560C7B967}">
      <dgm:prSet phldrT="[Text]" custT="1"/>
      <dgm:spPr>
        <a:solidFill>
          <a:srgbClr val="00B050"/>
        </a:solidFill>
      </dgm:spPr>
      <dgm:t>
        <a:bodyPr/>
        <a:lstStyle/>
        <a:p>
          <a:r>
            <a:rPr lang="en-US" sz="1600" dirty="0"/>
            <a:t>Systems</a:t>
          </a:r>
        </a:p>
      </dgm:t>
    </dgm:pt>
    <dgm:pt modelId="{90BB7BAC-45CF-47BB-92C0-35398D00338C}" type="parTrans" cxnId="{F9A98476-F32F-4E28-9BA3-83A78D3138C7}">
      <dgm:prSet/>
      <dgm:spPr/>
      <dgm:t>
        <a:bodyPr/>
        <a:lstStyle/>
        <a:p>
          <a:endParaRPr lang="en-US" sz="2400"/>
        </a:p>
      </dgm:t>
    </dgm:pt>
    <dgm:pt modelId="{AE91C051-A3E1-40AD-8302-9704C38C54F4}" type="sibTrans" cxnId="{F9A98476-F32F-4E28-9BA3-83A78D3138C7}">
      <dgm:prSet/>
      <dgm:spPr/>
      <dgm:t>
        <a:bodyPr/>
        <a:lstStyle/>
        <a:p>
          <a:endParaRPr lang="en-US" sz="2400"/>
        </a:p>
      </dgm:t>
    </dgm:pt>
    <dgm:pt modelId="{268065F9-C4AA-4D3A-81EF-64671DDB51CC}">
      <dgm:prSet custT="1"/>
      <dgm:spPr/>
      <dgm:t>
        <a:bodyPr/>
        <a:lstStyle/>
        <a:p>
          <a:r>
            <a:rPr lang="en-US" sz="2000" dirty="0"/>
            <a:t>Places</a:t>
          </a:r>
        </a:p>
      </dgm:t>
    </dgm:pt>
    <dgm:pt modelId="{0F4BD8AD-6819-4D41-84E5-0F71A701D21B}" type="parTrans" cxnId="{044BB26E-1A62-47A5-B610-193A5ACB7678}">
      <dgm:prSet/>
      <dgm:spPr/>
      <dgm:t>
        <a:bodyPr/>
        <a:lstStyle/>
        <a:p>
          <a:endParaRPr lang="en-US" sz="2400"/>
        </a:p>
      </dgm:t>
    </dgm:pt>
    <dgm:pt modelId="{A428AAB2-0A76-4DFB-9D73-80525517AEBC}" type="sibTrans" cxnId="{044BB26E-1A62-47A5-B610-193A5ACB7678}">
      <dgm:prSet/>
      <dgm:spPr/>
      <dgm:t>
        <a:bodyPr/>
        <a:lstStyle/>
        <a:p>
          <a:endParaRPr lang="en-US" sz="2400"/>
        </a:p>
      </dgm:t>
    </dgm:pt>
    <dgm:pt modelId="{7F890F53-F0C9-42BA-85F8-DED4320DA02D}">
      <dgm:prSet phldrT="[Text]" custT="1"/>
      <dgm:spPr/>
      <dgm:t>
        <a:bodyPr/>
        <a:lstStyle/>
        <a:p>
          <a:r>
            <a:rPr lang="en-US" sz="1600" dirty="0"/>
            <a:t>Health, wellbeing and equity</a:t>
          </a:r>
        </a:p>
      </dgm:t>
    </dgm:pt>
    <dgm:pt modelId="{CD22B558-7793-49C1-8A99-20C9071C74AF}" type="parTrans" cxnId="{44A4F448-E953-44FD-9CA1-6AE00BA2A5D6}">
      <dgm:prSet/>
      <dgm:spPr/>
      <dgm:t>
        <a:bodyPr/>
        <a:lstStyle/>
        <a:p>
          <a:endParaRPr lang="en-US" sz="2400"/>
        </a:p>
      </dgm:t>
    </dgm:pt>
    <dgm:pt modelId="{AE41BFD9-391A-4BCA-8E34-B228521E0C1E}" type="sibTrans" cxnId="{44A4F448-E953-44FD-9CA1-6AE00BA2A5D6}">
      <dgm:prSet/>
      <dgm:spPr/>
      <dgm:t>
        <a:bodyPr/>
        <a:lstStyle/>
        <a:p>
          <a:endParaRPr lang="en-US" sz="2400"/>
        </a:p>
      </dgm:t>
    </dgm:pt>
    <dgm:pt modelId="{540D64F2-4CCF-46F6-B279-BED9E0D5B274}" type="pres">
      <dgm:prSet presAssocID="{F924F6BB-8FEE-43A4-B58C-B13C8AF6BFF1}" presName="Name0" presStyleCnt="0">
        <dgm:presLayoutVars>
          <dgm:chMax val="1"/>
          <dgm:dir/>
          <dgm:animLvl val="ctr"/>
          <dgm:resizeHandles val="exact"/>
        </dgm:presLayoutVars>
      </dgm:prSet>
      <dgm:spPr/>
      <dgm:t>
        <a:bodyPr/>
        <a:lstStyle/>
        <a:p>
          <a:endParaRPr lang="en-US"/>
        </a:p>
      </dgm:t>
    </dgm:pt>
    <dgm:pt modelId="{0C07253E-E49E-40A7-999F-5FB4505EB58C}" type="pres">
      <dgm:prSet presAssocID="{7F890F53-F0C9-42BA-85F8-DED4320DA02D}" presName="centerShape" presStyleLbl="node0" presStyleIdx="0" presStyleCnt="1"/>
      <dgm:spPr/>
      <dgm:t>
        <a:bodyPr/>
        <a:lstStyle/>
        <a:p>
          <a:endParaRPr lang="en-US"/>
        </a:p>
      </dgm:t>
    </dgm:pt>
    <dgm:pt modelId="{1D4EA4AB-F981-432B-8082-58A57CB73305}" type="pres">
      <dgm:prSet presAssocID="{C705B65A-9B82-4A8E-82C7-46EF4B7312AF}" presName="node" presStyleLbl="node1" presStyleIdx="0" presStyleCnt="3" custScaleX="149876" custScaleY="108194">
        <dgm:presLayoutVars>
          <dgm:bulletEnabled val="1"/>
        </dgm:presLayoutVars>
      </dgm:prSet>
      <dgm:spPr/>
      <dgm:t>
        <a:bodyPr/>
        <a:lstStyle/>
        <a:p>
          <a:endParaRPr lang="en-US"/>
        </a:p>
      </dgm:t>
    </dgm:pt>
    <dgm:pt modelId="{A4637A73-A614-4C69-A712-F81315675FCB}" type="pres">
      <dgm:prSet presAssocID="{C705B65A-9B82-4A8E-82C7-46EF4B7312AF}" presName="dummy" presStyleCnt="0"/>
      <dgm:spPr/>
    </dgm:pt>
    <dgm:pt modelId="{510D3C1E-D4D2-4D9D-8FA2-5D27E93B62A1}" type="pres">
      <dgm:prSet presAssocID="{7B359CB4-564C-480E-8232-5EB13BB8750A}" presName="sibTrans" presStyleLbl="sibTrans2D1" presStyleIdx="0" presStyleCnt="3"/>
      <dgm:spPr/>
      <dgm:t>
        <a:bodyPr/>
        <a:lstStyle/>
        <a:p>
          <a:endParaRPr lang="en-US"/>
        </a:p>
      </dgm:t>
    </dgm:pt>
    <dgm:pt modelId="{5EE7BA09-367C-442E-8E4A-190AEAE7DFC4}" type="pres">
      <dgm:prSet presAssocID="{1D1CDD5F-C968-4494-B981-634560C7B967}" presName="node" presStyleLbl="node1" presStyleIdx="1" presStyleCnt="3" custScaleX="149831" custScaleY="105623">
        <dgm:presLayoutVars>
          <dgm:bulletEnabled val="1"/>
        </dgm:presLayoutVars>
      </dgm:prSet>
      <dgm:spPr/>
      <dgm:t>
        <a:bodyPr/>
        <a:lstStyle/>
        <a:p>
          <a:endParaRPr lang="en-US"/>
        </a:p>
      </dgm:t>
    </dgm:pt>
    <dgm:pt modelId="{E22EE88C-1CB0-4F7A-9915-5ED8BC823DF6}" type="pres">
      <dgm:prSet presAssocID="{1D1CDD5F-C968-4494-B981-634560C7B967}" presName="dummy" presStyleCnt="0"/>
      <dgm:spPr/>
    </dgm:pt>
    <dgm:pt modelId="{2FB25C0E-9D01-4970-B7C3-F012FD4A42F9}" type="pres">
      <dgm:prSet presAssocID="{AE91C051-A3E1-40AD-8302-9704C38C54F4}" presName="sibTrans" presStyleLbl="sibTrans2D1" presStyleIdx="1" presStyleCnt="3"/>
      <dgm:spPr/>
      <dgm:t>
        <a:bodyPr/>
        <a:lstStyle/>
        <a:p>
          <a:endParaRPr lang="en-US"/>
        </a:p>
      </dgm:t>
    </dgm:pt>
    <dgm:pt modelId="{E7FAD090-846D-4588-A567-BE0E6472C98A}" type="pres">
      <dgm:prSet presAssocID="{268065F9-C4AA-4D3A-81EF-64671DDB51CC}" presName="node" presStyleLbl="node1" presStyleIdx="2" presStyleCnt="3" custScaleX="159028" custScaleY="111205">
        <dgm:presLayoutVars>
          <dgm:bulletEnabled val="1"/>
        </dgm:presLayoutVars>
      </dgm:prSet>
      <dgm:spPr/>
      <dgm:t>
        <a:bodyPr/>
        <a:lstStyle/>
        <a:p>
          <a:endParaRPr lang="en-US"/>
        </a:p>
      </dgm:t>
    </dgm:pt>
    <dgm:pt modelId="{3AA5DF08-F103-49D8-B339-3146A54104C6}" type="pres">
      <dgm:prSet presAssocID="{268065F9-C4AA-4D3A-81EF-64671DDB51CC}" presName="dummy" presStyleCnt="0"/>
      <dgm:spPr/>
    </dgm:pt>
    <dgm:pt modelId="{977C4CAF-DABF-4ABA-BE0E-DFFC9086A931}" type="pres">
      <dgm:prSet presAssocID="{A428AAB2-0A76-4DFB-9D73-80525517AEBC}" presName="sibTrans" presStyleLbl="sibTrans2D1" presStyleIdx="2" presStyleCnt="3"/>
      <dgm:spPr/>
      <dgm:t>
        <a:bodyPr/>
        <a:lstStyle/>
        <a:p>
          <a:endParaRPr lang="en-US"/>
        </a:p>
      </dgm:t>
    </dgm:pt>
  </dgm:ptLst>
  <dgm:cxnLst>
    <dgm:cxn modelId="{7B016036-35BB-4851-9957-C143741A4C96}" type="presOf" srcId="{268065F9-C4AA-4D3A-81EF-64671DDB51CC}" destId="{E7FAD090-846D-4588-A567-BE0E6472C98A}" srcOrd="0" destOrd="0" presId="urn:microsoft.com/office/officeart/2005/8/layout/radial6"/>
    <dgm:cxn modelId="{F9A98476-F32F-4E28-9BA3-83A78D3138C7}" srcId="{7F890F53-F0C9-42BA-85F8-DED4320DA02D}" destId="{1D1CDD5F-C968-4494-B981-634560C7B967}" srcOrd="1" destOrd="0" parTransId="{90BB7BAC-45CF-47BB-92C0-35398D00338C}" sibTransId="{AE91C051-A3E1-40AD-8302-9704C38C54F4}"/>
    <dgm:cxn modelId="{8AB1A784-92C4-4DCB-81B4-F5A39FD4398A}" srcId="{7F890F53-F0C9-42BA-85F8-DED4320DA02D}" destId="{C705B65A-9B82-4A8E-82C7-46EF4B7312AF}" srcOrd="0" destOrd="0" parTransId="{79D55477-887E-4854-80B6-E42F147D284A}" sibTransId="{7B359CB4-564C-480E-8232-5EB13BB8750A}"/>
    <dgm:cxn modelId="{B68EBD1F-1EF9-46EC-8BA4-7CECE9492FB9}" type="presOf" srcId="{1D1CDD5F-C968-4494-B981-634560C7B967}" destId="{5EE7BA09-367C-442E-8E4A-190AEAE7DFC4}" srcOrd="0" destOrd="0" presId="urn:microsoft.com/office/officeart/2005/8/layout/radial6"/>
    <dgm:cxn modelId="{044BB26E-1A62-47A5-B610-193A5ACB7678}" srcId="{7F890F53-F0C9-42BA-85F8-DED4320DA02D}" destId="{268065F9-C4AA-4D3A-81EF-64671DDB51CC}" srcOrd="2" destOrd="0" parTransId="{0F4BD8AD-6819-4D41-84E5-0F71A701D21B}" sibTransId="{A428AAB2-0A76-4DFB-9D73-80525517AEBC}"/>
    <dgm:cxn modelId="{11F39BBD-76E3-4635-B2A8-BE5182870868}" type="presOf" srcId="{AE91C051-A3E1-40AD-8302-9704C38C54F4}" destId="{2FB25C0E-9D01-4970-B7C3-F012FD4A42F9}" srcOrd="0" destOrd="0" presId="urn:microsoft.com/office/officeart/2005/8/layout/radial6"/>
    <dgm:cxn modelId="{C6EC770D-1EA8-46A8-BA96-0294F8758954}" type="presOf" srcId="{7B359CB4-564C-480E-8232-5EB13BB8750A}" destId="{510D3C1E-D4D2-4D9D-8FA2-5D27E93B62A1}" srcOrd="0" destOrd="0" presId="urn:microsoft.com/office/officeart/2005/8/layout/radial6"/>
    <dgm:cxn modelId="{AFA9FD6C-C4E5-4AA9-9BF5-5F8A6E62F466}" type="presOf" srcId="{C705B65A-9B82-4A8E-82C7-46EF4B7312AF}" destId="{1D4EA4AB-F981-432B-8082-58A57CB73305}" srcOrd="0" destOrd="0" presId="urn:microsoft.com/office/officeart/2005/8/layout/radial6"/>
    <dgm:cxn modelId="{A17E9687-79DD-4EDF-8255-8EC129402FCA}" type="presOf" srcId="{F924F6BB-8FEE-43A4-B58C-B13C8AF6BFF1}" destId="{540D64F2-4CCF-46F6-B279-BED9E0D5B274}" srcOrd="0" destOrd="0" presId="urn:microsoft.com/office/officeart/2005/8/layout/radial6"/>
    <dgm:cxn modelId="{44A4F448-E953-44FD-9CA1-6AE00BA2A5D6}" srcId="{F924F6BB-8FEE-43A4-B58C-B13C8AF6BFF1}" destId="{7F890F53-F0C9-42BA-85F8-DED4320DA02D}" srcOrd="0" destOrd="0" parTransId="{CD22B558-7793-49C1-8A99-20C9071C74AF}" sibTransId="{AE41BFD9-391A-4BCA-8E34-B228521E0C1E}"/>
    <dgm:cxn modelId="{B6AA6094-8ECA-4FDE-9783-2F563E705B6B}" type="presOf" srcId="{7F890F53-F0C9-42BA-85F8-DED4320DA02D}" destId="{0C07253E-E49E-40A7-999F-5FB4505EB58C}" srcOrd="0" destOrd="0" presId="urn:microsoft.com/office/officeart/2005/8/layout/radial6"/>
    <dgm:cxn modelId="{157FF6C1-467F-431A-A225-50F0148E55D2}" type="presOf" srcId="{A428AAB2-0A76-4DFB-9D73-80525517AEBC}" destId="{977C4CAF-DABF-4ABA-BE0E-DFFC9086A931}" srcOrd="0" destOrd="0" presId="urn:microsoft.com/office/officeart/2005/8/layout/radial6"/>
    <dgm:cxn modelId="{94A66BA3-79D6-490F-9E6E-CE6EE44962BD}" type="presParOf" srcId="{540D64F2-4CCF-46F6-B279-BED9E0D5B274}" destId="{0C07253E-E49E-40A7-999F-5FB4505EB58C}" srcOrd="0" destOrd="0" presId="urn:microsoft.com/office/officeart/2005/8/layout/radial6"/>
    <dgm:cxn modelId="{6CD43F9F-2630-43DA-9342-CCF03DD21A6D}" type="presParOf" srcId="{540D64F2-4CCF-46F6-B279-BED9E0D5B274}" destId="{1D4EA4AB-F981-432B-8082-58A57CB73305}" srcOrd="1" destOrd="0" presId="urn:microsoft.com/office/officeart/2005/8/layout/radial6"/>
    <dgm:cxn modelId="{7226008D-55FC-4333-BE40-4F80AE475C03}" type="presParOf" srcId="{540D64F2-4CCF-46F6-B279-BED9E0D5B274}" destId="{A4637A73-A614-4C69-A712-F81315675FCB}" srcOrd="2" destOrd="0" presId="urn:microsoft.com/office/officeart/2005/8/layout/radial6"/>
    <dgm:cxn modelId="{9B0E36A1-ECD2-4C12-8264-84250B8793AF}" type="presParOf" srcId="{540D64F2-4CCF-46F6-B279-BED9E0D5B274}" destId="{510D3C1E-D4D2-4D9D-8FA2-5D27E93B62A1}" srcOrd="3" destOrd="0" presId="urn:microsoft.com/office/officeart/2005/8/layout/radial6"/>
    <dgm:cxn modelId="{5AD38679-E319-443E-AB1E-98DBAECF6A52}" type="presParOf" srcId="{540D64F2-4CCF-46F6-B279-BED9E0D5B274}" destId="{5EE7BA09-367C-442E-8E4A-190AEAE7DFC4}" srcOrd="4" destOrd="0" presId="urn:microsoft.com/office/officeart/2005/8/layout/radial6"/>
    <dgm:cxn modelId="{90DF936B-72C4-4577-8B4E-A5603DFAC570}" type="presParOf" srcId="{540D64F2-4CCF-46F6-B279-BED9E0D5B274}" destId="{E22EE88C-1CB0-4F7A-9915-5ED8BC823DF6}" srcOrd="5" destOrd="0" presId="urn:microsoft.com/office/officeart/2005/8/layout/radial6"/>
    <dgm:cxn modelId="{BAC8E4B0-AD1C-495B-A871-420FDD675962}" type="presParOf" srcId="{540D64F2-4CCF-46F6-B279-BED9E0D5B274}" destId="{2FB25C0E-9D01-4970-B7C3-F012FD4A42F9}" srcOrd="6" destOrd="0" presId="urn:microsoft.com/office/officeart/2005/8/layout/radial6"/>
    <dgm:cxn modelId="{53D8D2C6-AA73-49AD-B614-122EB79490E4}" type="presParOf" srcId="{540D64F2-4CCF-46F6-B279-BED9E0D5B274}" destId="{E7FAD090-846D-4588-A567-BE0E6472C98A}" srcOrd="7" destOrd="0" presId="urn:microsoft.com/office/officeart/2005/8/layout/radial6"/>
    <dgm:cxn modelId="{78432FF0-98C1-4973-8EB6-04BA4ED3677D}" type="presParOf" srcId="{540D64F2-4CCF-46F6-B279-BED9E0D5B274}" destId="{3AA5DF08-F103-49D8-B339-3146A54104C6}" srcOrd="8" destOrd="0" presId="urn:microsoft.com/office/officeart/2005/8/layout/radial6"/>
    <dgm:cxn modelId="{AB973364-E59C-48DE-9254-C835E1083917}" type="presParOf" srcId="{540D64F2-4CCF-46F6-B279-BED9E0D5B274}" destId="{977C4CAF-DABF-4ABA-BE0E-DFFC9086A931}" srcOrd="9" destOrd="0" presId="urn:microsoft.com/office/officeart/2005/8/layout/radial6"/>
  </dgm:cxnLst>
  <dgm:bg>
    <a:solidFill>
      <a:schemeClr val="bg1">
        <a:lumMod val="85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C7640E-773D-442C-9A2B-C357AACA3510}" type="datetimeFigureOut">
              <a:rPr lang="en-US" smtClean="0"/>
              <a:t>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A4835-99FC-4CCB-BB11-9100133B8CDA}" type="slidenum">
              <a:rPr lang="en-US" smtClean="0"/>
              <a:t>‹#›</a:t>
            </a:fld>
            <a:endParaRPr lang="en-US"/>
          </a:p>
        </p:txBody>
      </p:sp>
    </p:spTree>
    <p:extLst>
      <p:ext uri="{BB962C8B-B14F-4D97-AF65-F5344CB8AC3E}">
        <p14:creationId xmlns:p14="http://schemas.microsoft.com/office/powerpoint/2010/main" val="3941831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into</a:t>
            </a:r>
            <a:r>
              <a:rPr lang="en-US" baseline="0" dirty="0"/>
              <a:t> widescreen </a:t>
            </a:r>
            <a:endParaRPr lang="en-US" dirty="0"/>
          </a:p>
        </p:txBody>
      </p:sp>
      <p:sp>
        <p:nvSpPr>
          <p:cNvPr id="4" name="Slide Number Placeholder 3"/>
          <p:cNvSpPr>
            <a:spLocks noGrp="1"/>
          </p:cNvSpPr>
          <p:nvPr>
            <p:ph type="sldNum" sz="quarter" idx="10"/>
          </p:nvPr>
        </p:nvSpPr>
        <p:spPr/>
        <p:txBody>
          <a:bodyPr/>
          <a:lstStyle/>
          <a:p>
            <a:fld id="{2E6A4835-99FC-4CCB-BB11-9100133B8CDA}" type="slidenum">
              <a:rPr lang="en-US" smtClean="0"/>
              <a:t>1</a:t>
            </a:fld>
            <a:endParaRPr lang="en-US"/>
          </a:p>
        </p:txBody>
      </p:sp>
    </p:spTree>
    <p:extLst>
      <p:ext uri="{BB962C8B-B14F-4D97-AF65-F5344CB8AC3E}">
        <p14:creationId xmlns:p14="http://schemas.microsoft.com/office/powerpoint/2010/main" val="4081964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spcBef>
                <a:spcPts val="600"/>
              </a:spcBef>
            </a:pPr>
            <a:r>
              <a:rPr lang="en-US" sz="1200" dirty="0"/>
              <a:t>mention the </a:t>
            </a:r>
            <a:r>
              <a:rPr lang="en-US" sz="1200" dirty="0" err="1"/>
              <a:t>parnters</a:t>
            </a:r>
            <a:r>
              <a:rPr lang="en-US" sz="1200" dirty="0"/>
              <a:t> and the funder</a:t>
            </a:r>
          </a:p>
          <a:p>
            <a:pPr>
              <a:spcBef>
                <a:spcPts val="600"/>
              </a:spcBef>
            </a:pPr>
            <a:endParaRPr lang="en-US" sz="1200" dirty="0"/>
          </a:p>
          <a:p>
            <a:pPr>
              <a:spcBef>
                <a:spcPts val="600"/>
              </a:spcBef>
            </a:pPr>
            <a:r>
              <a:rPr lang="en-US" sz="1200" dirty="0"/>
              <a:t>Food insecurity and chronic disease</a:t>
            </a:r>
          </a:p>
          <a:p>
            <a:pPr>
              <a:spcBef>
                <a:spcPts val="600"/>
              </a:spcBef>
            </a:pPr>
            <a:r>
              <a:rPr lang="en-US" sz="1200" dirty="0"/>
              <a:t>Healthy eating, active living</a:t>
            </a:r>
          </a:p>
          <a:p>
            <a:pPr>
              <a:spcBef>
                <a:spcPts val="600"/>
              </a:spcBef>
            </a:pPr>
            <a:r>
              <a:rPr lang="en-US" sz="1200" dirty="0"/>
              <a:t>Disability, shared use and complete street policies</a:t>
            </a:r>
          </a:p>
          <a:p>
            <a:pPr>
              <a:spcBef>
                <a:spcPts val="600"/>
              </a:spcBef>
            </a:pPr>
            <a:r>
              <a:rPr lang="en-US" sz="1200" dirty="0"/>
              <a:t>Youth and adult homelessness</a:t>
            </a:r>
          </a:p>
          <a:p>
            <a:pPr>
              <a:spcBef>
                <a:spcPts val="600"/>
              </a:spcBef>
            </a:pPr>
            <a:r>
              <a:rPr lang="en-US" sz="1200" dirty="0"/>
              <a:t>Opioid overdose</a:t>
            </a:r>
          </a:p>
          <a:p>
            <a:pPr>
              <a:spcBef>
                <a:spcPts val="600"/>
              </a:spcBef>
            </a:pPr>
            <a:r>
              <a:rPr lang="en-US" sz="1200" dirty="0"/>
              <a:t>Poverty, education and economic development</a:t>
            </a:r>
          </a:p>
          <a:p>
            <a:pPr marL="0" indent="0">
              <a:spcBef>
                <a:spcPts val="600"/>
              </a:spcBef>
              <a:buNone/>
            </a:pPr>
            <a:endParaRPr lang="en-US" sz="1200" dirty="0"/>
          </a:p>
          <a:p>
            <a:pPr>
              <a:spcBef>
                <a:spcPts val="600"/>
              </a:spcBef>
            </a:pPr>
            <a:r>
              <a:rPr lang="en-US" sz="1200" dirty="0"/>
              <a:t>Early childhood development and adverse childhood events</a:t>
            </a:r>
          </a:p>
          <a:p>
            <a:pPr>
              <a:spcBef>
                <a:spcPts val="600"/>
              </a:spcBef>
            </a:pPr>
            <a:r>
              <a:rPr lang="en-US" sz="1200" dirty="0"/>
              <a:t>Living wages</a:t>
            </a:r>
          </a:p>
          <a:p>
            <a:pPr>
              <a:spcBef>
                <a:spcPts val="600"/>
              </a:spcBef>
            </a:pPr>
            <a:r>
              <a:rPr lang="en-US" sz="1200" dirty="0"/>
              <a:t>Community based care coordination for high risk high cost patients</a:t>
            </a:r>
          </a:p>
          <a:p>
            <a:pPr>
              <a:spcBef>
                <a:spcPts val="600"/>
              </a:spcBef>
            </a:pPr>
            <a:r>
              <a:rPr lang="en-US" sz="1200" dirty="0"/>
              <a:t>Teen pregnancy</a:t>
            </a:r>
          </a:p>
          <a:p>
            <a:pPr>
              <a:spcBef>
                <a:spcPts val="600"/>
              </a:spcBef>
            </a:pPr>
            <a:r>
              <a:rPr lang="en-US" sz="1200" dirty="0"/>
              <a:t>Readmissions</a:t>
            </a:r>
          </a:p>
          <a:p>
            <a:endParaRPr lang="en-US" b="1" dirty="0"/>
          </a:p>
        </p:txBody>
      </p:sp>
      <p:sp>
        <p:nvSpPr>
          <p:cNvPr id="4" name="Slide Number Placeholder 3"/>
          <p:cNvSpPr>
            <a:spLocks noGrp="1"/>
          </p:cNvSpPr>
          <p:nvPr>
            <p:ph type="sldNum" sz="quarter" idx="10"/>
          </p:nvPr>
        </p:nvSpPr>
        <p:spPr/>
        <p:txBody>
          <a:bodyPr/>
          <a:lstStyle/>
          <a:p>
            <a:fld id="{9113086A-7012-4BB4-90D5-41DE69C65D10}" type="slidenum">
              <a:rPr lang="en-US" smtClean="0"/>
              <a:t>12</a:t>
            </a:fld>
            <a:endParaRPr lang="en-US"/>
          </a:p>
        </p:txBody>
      </p:sp>
    </p:spTree>
    <p:extLst>
      <p:ext uri="{BB962C8B-B14F-4D97-AF65-F5344CB8AC3E}">
        <p14:creationId xmlns:p14="http://schemas.microsoft.com/office/powerpoint/2010/main" val="3885604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99C7A-9474-4F41-A243-AEAA8D8B8A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624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develop the Community of Solutions model, in addition to drawing from the literature and past experience, the SCALE Community Partners tested key concepts related to reflective practice (leading from within), collaboration (leading together), design thinking and improvement science (leading for outcomes), equity (leading for equity), and generative sustainability (leading for sustainability). This testing led them to identify skills (Community of Solutions Skills) that enable communities to develop a set of behaviors, processes, and systems (Community of Solutions Behaviors) that, over time, promise to lead to sustainable, growing improvements in health, well-being, and equity (Culture of Health Outcomes) (see Figure 3). The foundations of the model in literature and practice are described in the SCALE synthesis report on Approach to Generative Sustainability. </a:t>
            </a:r>
          </a:p>
        </p:txBody>
      </p:sp>
      <p:sp>
        <p:nvSpPr>
          <p:cNvPr id="4" name="Slide Number Placeholder 3"/>
          <p:cNvSpPr>
            <a:spLocks noGrp="1"/>
          </p:cNvSpPr>
          <p:nvPr>
            <p:ph type="sldNum" sz="quarter" idx="10"/>
          </p:nvPr>
        </p:nvSpPr>
        <p:spPr/>
        <p:txBody>
          <a:bodyPr/>
          <a:lstStyle/>
          <a:p>
            <a:fld id="{2E6A4835-99FC-4CCB-BB11-9100133B8CDA}" type="slidenum">
              <a:rPr lang="en-US" smtClean="0"/>
              <a:t>14</a:t>
            </a:fld>
            <a:endParaRPr lang="en-US"/>
          </a:p>
        </p:txBody>
      </p:sp>
    </p:spTree>
    <p:extLst>
      <p:ext uri="{BB962C8B-B14F-4D97-AF65-F5344CB8AC3E}">
        <p14:creationId xmlns:p14="http://schemas.microsoft.com/office/powerpoint/2010/main" val="4132467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at multiple levels, based off this </a:t>
            </a:r>
            <a:r>
              <a:rPr lang="en-US" dirty="0" err="1"/>
              <a:t>framwrok</a:t>
            </a:r>
            <a:r>
              <a:rPr lang="en-US" dirty="0"/>
              <a:t> at </a:t>
            </a:r>
            <a:r>
              <a:rPr lang="en-US" dirty="0" err="1"/>
              <a:t>hte</a:t>
            </a:r>
            <a:r>
              <a:rPr lang="en-US" dirty="0"/>
              <a:t> national level (measurement opening section) NVCHS</a:t>
            </a:r>
          </a:p>
        </p:txBody>
      </p:sp>
      <p:sp>
        <p:nvSpPr>
          <p:cNvPr id="4" name="Slide Number Placeholder 3"/>
          <p:cNvSpPr>
            <a:spLocks noGrp="1"/>
          </p:cNvSpPr>
          <p:nvPr>
            <p:ph type="sldNum" sz="quarter" idx="10"/>
          </p:nvPr>
        </p:nvSpPr>
        <p:spPr/>
        <p:txBody>
          <a:bodyPr/>
          <a:lstStyle/>
          <a:p>
            <a:fld id="{2E6A4835-99FC-4CCB-BB11-9100133B8CDA}" type="slidenum">
              <a:rPr lang="en-US" smtClean="0"/>
              <a:t>15</a:t>
            </a:fld>
            <a:endParaRPr lang="en-US"/>
          </a:p>
        </p:txBody>
      </p:sp>
    </p:spTree>
    <p:extLst>
      <p:ext uri="{BB962C8B-B14F-4D97-AF65-F5344CB8AC3E}">
        <p14:creationId xmlns:p14="http://schemas.microsoft.com/office/powerpoint/2010/main" val="675378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A4835-99FC-4CCB-BB11-9100133B8CDA}" type="slidenum">
              <a:rPr lang="en-US" smtClean="0"/>
              <a:t>16</a:t>
            </a:fld>
            <a:endParaRPr lang="en-US"/>
          </a:p>
        </p:txBody>
      </p:sp>
    </p:spTree>
    <p:extLst>
      <p:ext uri="{BB962C8B-B14F-4D97-AF65-F5344CB8AC3E}">
        <p14:creationId xmlns:p14="http://schemas.microsoft.com/office/powerpoint/2010/main" val="2245553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What’s the best thing about technology that you use. </a:t>
            </a:r>
          </a:p>
          <a:p>
            <a:pPr marL="171450" indent="-171450">
              <a:buFont typeface="Arial" panose="020B0604020202020204" pitchFamily="34" charset="0"/>
              <a:buChar char="•"/>
            </a:pPr>
            <a:r>
              <a:rPr lang="en-US" dirty="0"/>
              <a:t>Technology is a means to an end.</a:t>
            </a:r>
            <a:r>
              <a:rPr lang="en-US" baseline="0" dirty="0"/>
              <a:t> The end is a community where everyone can say, “yes, I’m thriving”</a:t>
            </a:r>
          </a:p>
          <a:p>
            <a:pPr marL="171450" indent="-171450">
              <a:buFont typeface="Arial" panose="020B0604020202020204" pitchFamily="34" charset="0"/>
              <a:buChar char="•"/>
            </a:pPr>
            <a:r>
              <a:rPr lang="en-US" baseline="0" dirty="0"/>
              <a:t>Cell phone makes it easier to get to a hotel, see your loved ones when your half way across the country, check the weather outside </a:t>
            </a:r>
          </a:p>
          <a:p>
            <a:pPr marL="171450" indent="-171450">
              <a:buFont typeface="Arial" panose="020B0604020202020204" pitchFamily="34" charset="0"/>
              <a:buChar char="•"/>
            </a:pPr>
            <a:r>
              <a:rPr lang="en-US" baseline="0" dirty="0"/>
              <a:t>Co-design in order to understand what your needs are and how these tools can make what your doing easier </a:t>
            </a:r>
            <a:endParaRPr lang="en-US" dirty="0"/>
          </a:p>
        </p:txBody>
      </p:sp>
      <p:sp>
        <p:nvSpPr>
          <p:cNvPr id="4" name="Slide Number Placeholder 3"/>
          <p:cNvSpPr>
            <a:spLocks noGrp="1"/>
          </p:cNvSpPr>
          <p:nvPr>
            <p:ph type="sldNum" sz="quarter" idx="10"/>
          </p:nvPr>
        </p:nvSpPr>
        <p:spPr/>
        <p:txBody>
          <a:bodyPr/>
          <a:lstStyle/>
          <a:p>
            <a:fld id="{2E6A4835-99FC-4CCB-BB11-9100133B8CDA}" type="slidenum">
              <a:rPr lang="en-US" smtClean="0"/>
              <a:t>18</a:t>
            </a:fld>
            <a:endParaRPr lang="en-US"/>
          </a:p>
        </p:txBody>
      </p:sp>
    </p:spTree>
    <p:extLst>
      <p:ext uri="{BB962C8B-B14F-4D97-AF65-F5344CB8AC3E}">
        <p14:creationId xmlns:p14="http://schemas.microsoft.com/office/powerpoint/2010/main" val="1848502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Does anyone</a:t>
            </a:r>
            <a:r>
              <a:rPr lang="en-US" baseline="0" dirty="0"/>
              <a:t> want to share what about these questions resonates for you and your community?</a:t>
            </a:r>
            <a:endParaRPr lang="en-US" dirty="0"/>
          </a:p>
        </p:txBody>
      </p:sp>
      <p:sp>
        <p:nvSpPr>
          <p:cNvPr id="4" name="Slide Number Placeholder 3"/>
          <p:cNvSpPr>
            <a:spLocks noGrp="1"/>
          </p:cNvSpPr>
          <p:nvPr>
            <p:ph type="sldNum" sz="quarter" idx="10"/>
          </p:nvPr>
        </p:nvSpPr>
        <p:spPr/>
        <p:txBody>
          <a:bodyPr/>
          <a:lstStyle/>
          <a:p>
            <a:fld id="{B0DEAED0-BF8E-4FC6-95F4-FEDFC024A3E2}" type="slidenum">
              <a:rPr lang="en-US" smtClean="0"/>
              <a:t>19</a:t>
            </a:fld>
            <a:endParaRPr lang="en-US"/>
          </a:p>
        </p:txBody>
      </p:sp>
    </p:spTree>
    <p:extLst>
      <p:ext uri="{BB962C8B-B14F-4D97-AF65-F5344CB8AC3E}">
        <p14:creationId xmlns:p14="http://schemas.microsoft.com/office/powerpoint/2010/main" val="2804084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Building a connected, supportive infrastructure has been a central focus of the work in 100MLives.  As we have focused on developing enabling conditions that support thousands of communities to make meaningful improvements in health, wellbeing, and  equity globally, we have identified a number of core needs across communities that are currently barriers to achieving a Culture of Health. </a:t>
            </a:r>
          </a:p>
          <a:p>
            <a:endParaRPr lang="en-US" dirty="0"/>
          </a:p>
          <a:p>
            <a:r>
              <a:rPr lang="en-US" dirty="0"/>
              <a:t>To take questions from communities and bring the supports we heard were necessary for community health improvement to life </a:t>
            </a:r>
          </a:p>
        </p:txBody>
      </p:sp>
      <p:sp>
        <p:nvSpPr>
          <p:cNvPr id="4" name="Slide Number Placeholder 3"/>
          <p:cNvSpPr>
            <a:spLocks noGrp="1"/>
          </p:cNvSpPr>
          <p:nvPr>
            <p:ph type="sldNum" sz="quarter" idx="10"/>
          </p:nvPr>
        </p:nvSpPr>
        <p:spPr/>
        <p:txBody>
          <a:bodyPr/>
          <a:lstStyle/>
          <a:p>
            <a:fld id="{B0DEAED0-BF8E-4FC6-95F4-FEDFC024A3E2}" type="slidenum">
              <a:rPr lang="en-US" smtClean="0"/>
              <a:t>20</a:t>
            </a:fld>
            <a:endParaRPr lang="en-US"/>
          </a:p>
        </p:txBody>
      </p:sp>
    </p:spTree>
    <p:extLst>
      <p:ext uri="{BB962C8B-B14F-4D97-AF65-F5344CB8AC3E}">
        <p14:creationId xmlns:p14="http://schemas.microsoft.com/office/powerpoint/2010/main" val="4166289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Building a connected, supportive infrastructure has been a central focus of the work in 100MLives.  As we have focused on developing enabling conditions that support thousands of communities to make meaningful improvements in health, wellbeing, and  equity globally, we have identified a number of core needs across communities that are currently barriers to achieving a Culture of Health. </a:t>
            </a:r>
          </a:p>
          <a:p>
            <a:endParaRPr lang="en-US" dirty="0"/>
          </a:p>
          <a:p>
            <a:r>
              <a:rPr lang="en-US" dirty="0"/>
              <a:t>To take questions from communities and bring the supports we heard were necessary for community health improvement to life </a:t>
            </a:r>
          </a:p>
        </p:txBody>
      </p:sp>
      <p:sp>
        <p:nvSpPr>
          <p:cNvPr id="4" name="Slide Number Placeholder 3"/>
          <p:cNvSpPr>
            <a:spLocks noGrp="1"/>
          </p:cNvSpPr>
          <p:nvPr>
            <p:ph type="sldNum" sz="quarter" idx="10"/>
          </p:nvPr>
        </p:nvSpPr>
        <p:spPr/>
        <p:txBody>
          <a:bodyPr/>
          <a:lstStyle/>
          <a:p>
            <a:fld id="{B0DEAED0-BF8E-4FC6-95F4-FEDFC024A3E2}" type="slidenum">
              <a:rPr lang="en-US" smtClean="0"/>
              <a:t>21</a:t>
            </a:fld>
            <a:endParaRPr lang="en-US"/>
          </a:p>
        </p:txBody>
      </p:sp>
    </p:spTree>
    <p:extLst>
      <p:ext uri="{BB962C8B-B14F-4D97-AF65-F5344CB8AC3E}">
        <p14:creationId xmlns:p14="http://schemas.microsoft.com/office/powerpoint/2010/main" val="2398418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A4835-99FC-4CCB-BB11-9100133B8CDA}" type="slidenum">
              <a:rPr lang="en-US" smtClean="0"/>
              <a:t>22</a:t>
            </a:fld>
            <a:endParaRPr lang="en-US"/>
          </a:p>
        </p:txBody>
      </p:sp>
    </p:spTree>
    <p:extLst>
      <p:ext uri="{BB962C8B-B14F-4D97-AF65-F5344CB8AC3E}">
        <p14:creationId xmlns:p14="http://schemas.microsoft.com/office/powerpoint/2010/main" val="3140106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purpose of today, isn’t that you walk away as an expert in all of the tools. Its to gain an understanding of what you can do, how to get started, and where to find more information to support you in utilizing them. </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2E6A4835-99FC-4CCB-BB11-9100133B8CDA}" type="slidenum">
              <a:rPr lang="en-US" smtClean="0"/>
              <a:t>2</a:t>
            </a:fld>
            <a:endParaRPr lang="en-US"/>
          </a:p>
        </p:txBody>
      </p:sp>
    </p:spTree>
    <p:extLst>
      <p:ext uri="{BB962C8B-B14F-4D97-AF65-F5344CB8AC3E}">
        <p14:creationId xmlns:p14="http://schemas.microsoft.com/office/powerpoint/2010/main" val="554255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Communities</a:t>
            </a:r>
            <a:r>
              <a:rPr lang="en-US" baseline="0" dirty="0"/>
              <a:t> are working on very different scales (e.g., county change vs. specific ethnic group) – and need measures at different levels, including individual/pop, community, society. </a:t>
            </a:r>
          </a:p>
          <a:p>
            <a:r>
              <a:rPr lang="en-US" baseline="0" dirty="0"/>
              <a:t>Define each level and provide examples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E6A4835-99FC-4CCB-BB11-9100133B8CDA}" type="slidenum">
              <a:rPr lang="en-US" smtClean="0"/>
              <a:t>28</a:t>
            </a:fld>
            <a:endParaRPr lang="en-US"/>
          </a:p>
        </p:txBody>
      </p:sp>
    </p:spTree>
    <p:extLst>
      <p:ext uri="{BB962C8B-B14F-4D97-AF65-F5344CB8AC3E}">
        <p14:creationId xmlns:p14="http://schemas.microsoft.com/office/powerpoint/2010/main" val="2670613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What joining means: </a:t>
            </a:r>
          </a:p>
          <a:p>
            <a:pPr marL="228600" indent="-228600">
              <a:buAutoNum type="arabicPeriod"/>
            </a:pPr>
            <a:r>
              <a:rPr lang="en-US" dirty="0"/>
              <a:t>Willing to be visible</a:t>
            </a:r>
          </a:p>
          <a:p>
            <a:pPr marL="228600" indent="-228600">
              <a:buAutoNum type="arabicPeriod"/>
            </a:pPr>
            <a:r>
              <a:rPr lang="en-US" dirty="0"/>
              <a:t>Working according to shared principles</a:t>
            </a:r>
          </a:p>
          <a:p>
            <a:pPr marL="228600" indent="-228600">
              <a:buAutoNum type="arabicPeriod"/>
            </a:pPr>
            <a:r>
              <a:rPr lang="en-US" dirty="0"/>
              <a:t>Equity</a:t>
            </a:r>
          </a:p>
          <a:p>
            <a:pPr marL="228600" indent="-228600">
              <a:buAutoNum type="arabicPeriod"/>
            </a:pPr>
            <a:r>
              <a:rPr lang="en-US" dirty="0"/>
              <a:t>Tracking progress in MWM</a:t>
            </a:r>
          </a:p>
        </p:txBody>
      </p:sp>
      <p:sp>
        <p:nvSpPr>
          <p:cNvPr id="4" name="Slide Number Placeholder 3"/>
          <p:cNvSpPr>
            <a:spLocks noGrp="1"/>
          </p:cNvSpPr>
          <p:nvPr>
            <p:ph type="sldNum" sz="quarter" idx="10"/>
          </p:nvPr>
        </p:nvSpPr>
        <p:spPr/>
        <p:txBody>
          <a:bodyPr/>
          <a:lstStyle/>
          <a:p>
            <a:fld id="{2E6A4835-99FC-4CCB-BB11-9100133B8CDA}" type="slidenum">
              <a:rPr lang="en-US" smtClean="0"/>
              <a:t>48</a:t>
            </a:fld>
            <a:endParaRPr lang="en-US"/>
          </a:p>
        </p:txBody>
      </p:sp>
    </p:spTree>
    <p:extLst>
      <p:ext uri="{BB962C8B-B14F-4D97-AF65-F5344CB8AC3E}">
        <p14:creationId xmlns:p14="http://schemas.microsoft.com/office/powerpoint/2010/main" val="2047696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purpose of today, isn’t that you walk away as an expert in all of the tools. Its to gain an understanding of what you can do, how to get started, and where to find more information to support you in utilizing them. </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2E6A4835-99FC-4CCB-BB11-9100133B8CDA}" type="slidenum">
              <a:rPr lang="en-US" smtClean="0"/>
              <a:t>49</a:t>
            </a:fld>
            <a:endParaRPr lang="en-US"/>
          </a:p>
        </p:txBody>
      </p:sp>
    </p:spTree>
    <p:extLst>
      <p:ext uri="{BB962C8B-B14F-4D97-AF65-F5344CB8AC3E}">
        <p14:creationId xmlns:p14="http://schemas.microsoft.com/office/powerpoint/2010/main" val="588129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session, conference </a:t>
            </a:r>
          </a:p>
        </p:txBody>
      </p:sp>
      <p:sp>
        <p:nvSpPr>
          <p:cNvPr id="4" name="Slide Number Placeholder 3"/>
          <p:cNvSpPr>
            <a:spLocks noGrp="1"/>
          </p:cNvSpPr>
          <p:nvPr>
            <p:ph type="sldNum" sz="quarter" idx="10"/>
          </p:nvPr>
        </p:nvSpPr>
        <p:spPr/>
        <p:txBody>
          <a:bodyPr/>
          <a:lstStyle/>
          <a:p>
            <a:fld id="{2E6A4835-99FC-4CCB-BB11-9100133B8CDA}" type="slidenum">
              <a:rPr lang="en-US" smtClean="0"/>
              <a:t>3</a:t>
            </a:fld>
            <a:endParaRPr lang="en-US"/>
          </a:p>
        </p:txBody>
      </p:sp>
    </p:spTree>
    <p:extLst>
      <p:ext uri="{BB962C8B-B14F-4D97-AF65-F5344CB8AC3E}">
        <p14:creationId xmlns:p14="http://schemas.microsoft.com/office/powerpoint/2010/main" val="3012391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Learning community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4A20-1C11-4159-BFA3-BDF8A95E6A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6116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The how of what we are trying to live into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99C7A-9474-4F41-A243-AEAA8D8B8A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112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086A-7012-4BB4-90D5-41DE69C65D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2413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02215E-F3A0-43C7-BC1B-FD71FACE1A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3733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9D699C7A-9474-4F41-A243-AEAA8D8B8AF0}" type="slidenum">
              <a:rPr lang="en-US" smtClean="0"/>
              <a:t>10</a:t>
            </a:fld>
            <a:endParaRPr lang="en-US"/>
          </a:p>
        </p:txBody>
      </p:sp>
    </p:spTree>
    <p:extLst>
      <p:ext uri="{BB962C8B-B14F-4D97-AF65-F5344CB8AC3E}">
        <p14:creationId xmlns:p14="http://schemas.microsoft.com/office/powerpoint/2010/main" val="2579744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Unprecedented collaboration via distributed leadership for all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086A-7012-4BB4-90D5-41DE69C65D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0205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5.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jpg"/><Relationship Id="rId4" Type="http://schemas.openxmlformats.org/officeDocument/2006/relationships/image" Target="../media/image5.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2.jpg"/><Relationship Id="rId4" Type="http://schemas.openxmlformats.org/officeDocument/2006/relationships/image" Target="../media/image11.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jpg"/><Relationship Id="rId4" Type="http://schemas.openxmlformats.org/officeDocument/2006/relationships/image" Target="../media/image1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22.jpg"/><Relationship Id="rId4" Type="http://schemas.openxmlformats.org/officeDocument/2006/relationships/image" Target="../media/image21.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jpg"/><Relationship Id="rId4" Type="http://schemas.openxmlformats.org/officeDocument/2006/relationships/image" Target="../media/image23.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6.jpg"/><Relationship Id="rId4" Type="http://schemas.openxmlformats.org/officeDocument/2006/relationships/image" Target="../media/image25.jp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9.png"/><Relationship Id="rId4" Type="http://schemas.openxmlformats.org/officeDocument/2006/relationships/image" Target="../media/image28.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11.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jpg"/><Relationship Id="rId4" Type="http://schemas.openxmlformats.org/officeDocument/2006/relationships/image" Target="../media/image5.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Rectangle 16"/>
          <p:cNvSpPr/>
          <p:nvPr userDrawn="1"/>
        </p:nvSpPr>
        <p:spPr>
          <a:xfrm>
            <a:off x="0" y="5720430"/>
            <a:ext cx="12192000" cy="1143000"/>
          </a:xfrm>
          <a:prstGeom prst="rect">
            <a:avLst/>
          </a:prstGeom>
          <a:solidFill>
            <a:srgbClr val="F1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3"/>
          <p:cNvSpPr>
            <a:spLocks noGrp="1"/>
          </p:cNvSpPr>
          <p:nvPr>
            <p:ph type="body" sz="quarter" idx="11"/>
          </p:nvPr>
        </p:nvSpPr>
        <p:spPr>
          <a:xfrm>
            <a:off x="609600" y="6276604"/>
            <a:ext cx="7620000" cy="274320"/>
          </a:xfrm>
        </p:spPr>
        <p:txBody>
          <a:bodyPr>
            <a:normAutofit/>
          </a:bodyPr>
          <a:lstStyle>
            <a:lvl1pPr marL="0" indent="0">
              <a:buFontTx/>
              <a:buNone/>
              <a:defRPr sz="1200" b="0" i="1">
                <a:solidFill>
                  <a:schemeClr val="accent2"/>
                </a:solidFill>
              </a:defRPr>
            </a:lvl1pPr>
            <a:lvl2pPr marL="682625" indent="0">
              <a:buFontTx/>
              <a:buNone/>
              <a:defRPr>
                <a:solidFill>
                  <a:schemeClr val="accent2"/>
                </a:solidFill>
              </a:defRPr>
            </a:lvl2pPr>
            <a:lvl3pPr marL="1146175" indent="0">
              <a:buFontTx/>
              <a:buNone/>
              <a:defRPr>
                <a:solidFill>
                  <a:schemeClr val="accent2"/>
                </a:solidFill>
              </a:defRPr>
            </a:lvl3pPr>
            <a:lvl4pPr marL="1597025" indent="0">
              <a:buFontTx/>
              <a:buNone/>
              <a:defRPr>
                <a:solidFill>
                  <a:schemeClr val="accent2"/>
                </a:solidFill>
              </a:defRPr>
            </a:lvl4pPr>
            <a:lvl5pPr marL="2060575" indent="0">
              <a:buFontTx/>
              <a:buNone/>
              <a:defRPr>
                <a:solidFill>
                  <a:schemeClr val="accent2"/>
                </a:solidFill>
              </a:defRPr>
            </a:lvl5pPr>
          </a:lstStyle>
          <a:p>
            <a:pPr lvl="0"/>
            <a:r>
              <a:rPr lang="en-US" dirty="0"/>
              <a:t>Click to edit Master text styles</a:t>
            </a:r>
          </a:p>
        </p:txBody>
      </p:sp>
      <p:sp>
        <p:nvSpPr>
          <p:cNvPr id="4" name="Text Placeholder 3"/>
          <p:cNvSpPr>
            <a:spLocks noGrp="1"/>
          </p:cNvSpPr>
          <p:nvPr>
            <p:ph type="body" sz="quarter" idx="10"/>
          </p:nvPr>
        </p:nvSpPr>
        <p:spPr>
          <a:xfrm>
            <a:off x="609600" y="5956670"/>
            <a:ext cx="7620000" cy="347472"/>
          </a:xfrm>
        </p:spPr>
        <p:txBody>
          <a:bodyPr>
            <a:normAutofit/>
          </a:bodyPr>
          <a:lstStyle>
            <a:lvl1pPr marL="0" indent="0">
              <a:buFontTx/>
              <a:buNone/>
              <a:defRPr sz="1600" b="1">
                <a:solidFill>
                  <a:schemeClr val="accent2"/>
                </a:solidFill>
              </a:defRPr>
            </a:lvl1pPr>
            <a:lvl2pPr marL="682625" indent="0">
              <a:buFontTx/>
              <a:buNone/>
              <a:defRPr>
                <a:solidFill>
                  <a:schemeClr val="accent2"/>
                </a:solidFill>
              </a:defRPr>
            </a:lvl2pPr>
            <a:lvl3pPr marL="1146175" indent="0">
              <a:buFontTx/>
              <a:buNone/>
              <a:defRPr>
                <a:solidFill>
                  <a:schemeClr val="accent2"/>
                </a:solidFill>
              </a:defRPr>
            </a:lvl3pPr>
            <a:lvl4pPr marL="1597025" indent="0">
              <a:buFontTx/>
              <a:buNone/>
              <a:defRPr>
                <a:solidFill>
                  <a:schemeClr val="accent2"/>
                </a:solidFill>
              </a:defRPr>
            </a:lvl4pPr>
            <a:lvl5pPr marL="2060575" indent="0">
              <a:buFontTx/>
              <a:buNone/>
              <a:defRPr>
                <a:solidFill>
                  <a:schemeClr val="accent2"/>
                </a:solidFill>
              </a:defRPr>
            </a:lvl5pPr>
          </a:lstStyle>
          <a:p>
            <a:pPr lvl="0"/>
            <a:r>
              <a:rPr lang="en-US" dirty="0"/>
              <a:t>Click to edit Master text styles</a:t>
            </a:r>
          </a:p>
        </p:txBody>
      </p:sp>
      <p:sp>
        <p:nvSpPr>
          <p:cNvPr id="16" name="Rectangle 15"/>
          <p:cNvSpPr/>
          <p:nvPr userDrawn="1"/>
        </p:nvSpPr>
        <p:spPr>
          <a:xfrm>
            <a:off x="-1" y="0"/>
            <a:ext cx="9412941" cy="571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19" name="Title 1"/>
          <p:cNvSpPr>
            <a:spLocks noGrp="1"/>
          </p:cNvSpPr>
          <p:nvPr>
            <p:ph type="ctrTitle"/>
          </p:nvPr>
        </p:nvSpPr>
        <p:spPr>
          <a:xfrm>
            <a:off x="609600" y="1729752"/>
            <a:ext cx="8426824" cy="2842248"/>
          </a:xfrm>
        </p:spPr>
        <p:txBody>
          <a:bodyPr anchor="b">
            <a:noAutofit/>
          </a:bodyPr>
          <a:lstStyle>
            <a:lvl1pPr algn="l">
              <a:defRPr sz="4800">
                <a:solidFill>
                  <a:srgbClr val="F1A973"/>
                </a:solidFill>
              </a:defRPr>
            </a:lvl1pPr>
          </a:lstStyle>
          <a:p>
            <a:r>
              <a:rPr lang="en-US" dirty="0"/>
              <a:t>Click to edit Master title style</a:t>
            </a:r>
          </a:p>
        </p:txBody>
      </p:sp>
      <p:sp>
        <p:nvSpPr>
          <p:cNvPr id="20" name="Subtitle 2"/>
          <p:cNvSpPr>
            <a:spLocks noGrp="1"/>
          </p:cNvSpPr>
          <p:nvPr>
            <p:ph type="subTitle" idx="1"/>
          </p:nvPr>
        </p:nvSpPr>
        <p:spPr>
          <a:xfrm>
            <a:off x="609600" y="4800600"/>
            <a:ext cx="8426824" cy="731520"/>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l="9861" t="27778" r="9584" b="29259"/>
          <a:stretch/>
        </p:blipFill>
        <p:spPr>
          <a:xfrm>
            <a:off x="9608873" y="6046416"/>
            <a:ext cx="2301859" cy="460376"/>
          </a:xfrm>
          <a:prstGeom prst="rect">
            <a:avLst/>
          </a:prstGeom>
        </p:spPr>
      </p:pic>
      <p:pic>
        <p:nvPicPr>
          <p:cNvPr id="22" name="Picture 21"/>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134949" y="159755"/>
            <a:ext cx="4389120" cy="1371600"/>
          </a:xfrm>
          <a:prstGeom prst="rect">
            <a:avLst/>
          </a:prstGeom>
        </p:spPr>
      </p:pic>
      <p:pic>
        <p:nvPicPr>
          <p:cNvPr id="2" name="Picture 1"/>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9544050" y="3707940"/>
            <a:ext cx="2647950" cy="2009775"/>
          </a:xfrm>
          <a:prstGeom prst="rect">
            <a:avLst/>
          </a:prstGeom>
        </p:spPr>
      </p:pic>
      <p:pic>
        <p:nvPicPr>
          <p:cNvPr id="3" name="Picture 2"/>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9544050" y="0"/>
            <a:ext cx="2647950" cy="3609975"/>
          </a:xfrm>
          <a:prstGeom prst="rect">
            <a:avLst/>
          </a:prstGeom>
        </p:spPr>
      </p:pic>
    </p:spTree>
    <p:extLst>
      <p:ext uri="{BB962C8B-B14F-4D97-AF65-F5344CB8AC3E}">
        <p14:creationId xmlns:p14="http://schemas.microsoft.com/office/powerpoint/2010/main" val="3999169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8F48B0CA-4B01-40C4-BAC1-6D0A686B524F}" type="slidenum">
              <a:rPr lang="en-US" smtClean="0"/>
              <a:t>‹#›</a:t>
            </a:fld>
            <a:endParaRPr lang="en-US" dirty="0"/>
          </a:p>
        </p:txBody>
      </p:sp>
    </p:spTree>
    <p:extLst>
      <p:ext uri="{BB962C8B-B14F-4D97-AF65-F5344CB8AC3E}">
        <p14:creationId xmlns:p14="http://schemas.microsoft.com/office/powerpoint/2010/main" val="1719256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8F48B0CA-4B01-40C4-BAC1-6D0A686B524F}" type="slidenum">
              <a:rPr lang="en-US" smtClean="0"/>
              <a:pPr/>
              <a:t>‹#›</a:t>
            </a:fld>
            <a:endParaRPr lang="en-US" dirty="0"/>
          </a:p>
        </p:txBody>
      </p:sp>
      <p:pic>
        <p:nvPicPr>
          <p:cNvPr id="8" name="Picture 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1057175" y="470265"/>
            <a:ext cx="548666" cy="548640"/>
          </a:xfrm>
          <a:prstGeom prst="rect">
            <a:avLst/>
          </a:prstGeom>
        </p:spPr>
      </p:pic>
      <p:cxnSp>
        <p:nvCxnSpPr>
          <p:cNvPr id="9" name="Straight Connector 8"/>
          <p:cNvCxnSpPr/>
          <p:nvPr userDrawn="1"/>
        </p:nvCxnSpPr>
        <p:spPr>
          <a:xfrm flipH="1" flipV="1">
            <a:off x="10789920" y="411483"/>
            <a:ext cx="0" cy="68580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648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with Footer">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8F48B0CA-4B01-40C4-BAC1-6D0A686B524F}" type="slidenum">
              <a:rPr lang="en-US" smtClean="0"/>
              <a:pPr/>
              <a:t>‹#›</a:t>
            </a:fld>
            <a:endParaRPr lang="en-US" dirty="0"/>
          </a:p>
        </p:txBody>
      </p:sp>
      <p:sp>
        <p:nvSpPr>
          <p:cNvPr id="8"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chemeClr val="bg1"/>
                </a:solidFill>
              </a:defRPr>
            </a:lvl1pPr>
          </a:lstStyle>
          <a:p>
            <a:endParaRPr lang="en-US" dirty="0"/>
          </a:p>
        </p:txBody>
      </p:sp>
      <p:cxnSp>
        <p:nvCxnSpPr>
          <p:cNvPr id="9" name="Straight Connector 8"/>
          <p:cNvCxnSpPr/>
          <p:nvPr userDrawn="1"/>
        </p:nvCxnSpPr>
        <p:spPr>
          <a:xfrm>
            <a:off x="609600" y="5943601"/>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1057175" y="470265"/>
            <a:ext cx="548666" cy="548640"/>
          </a:xfrm>
          <a:prstGeom prst="rect">
            <a:avLst/>
          </a:prstGeom>
        </p:spPr>
      </p:pic>
      <p:cxnSp>
        <p:nvCxnSpPr>
          <p:cNvPr id="11" name="Straight Connector 10"/>
          <p:cNvCxnSpPr/>
          <p:nvPr userDrawn="1"/>
        </p:nvCxnSpPr>
        <p:spPr>
          <a:xfrm flipH="1" flipV="1">
            <a:off x="10789920" y="411483"/>
            <a:ext cx="0" cy="68580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167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2624" y="1739120"/>
            <a:ext cx="6589776" cy="4572000"/>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1714501"/>
            <a:ext cx="3901440" cy="45720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8F48B0CA-4B01-40C4-BAC1-6D0A686B524F}" type="slidenum">
              <a:rPr lang="en-US" smtClean="0"/>
              <a:t>‹#›</a:t>
            </a:fld>
            <a:endParaRPr lang="en-US"/>
          </a:p>
        </p:txBody>
      </p:sp>
      <p:sp>
        <p:nvSpPr>
          <p:cNvPr id="8" name="Title 1"/>
          <p:cNvSpPr>
            <a:spLocks noGrp="1"/>
          </p:cNvSpPr>
          <p:nvPr>
            <p:ph type="title"/>
          </p:nvPr>
        </p:nvSpPr>
        <p:spPr>
          <a:xfrm>
            <a:off x="609600" y="228600"/>
            <a:ext cx="8766048" cy="1028700"/>
          </a:xfrm>
        </p:spPr>
        <p:txBody>
          <a:bodyPr/>
          <a:lstStyle/>
          <a:p>
            <a:r>
              <a:rPr lang="en-US" dirty="0"/>
              <a:t>Click to edit Master title style</a:t>
            </a:r>
          </a:p>
        </p:txBody>
      </p:sp>
    </p:spTree>
    <p:extLst>
      <p:ext uri="{BB962C8B-B14F-4D97-AF65-F5344CB8AC3E}">
        <p14:creationId xmlns:p14="http://schemas.microsoft.com/office/powerpoint/2010/main" val="2089738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with Footer">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F48B0CA-4B01-40C4-BAC1-6D0A686B524F}" type="slidenum">
              <a:rPr lang="en-US" smtClean="0"/>
              <a:t>‹#›</a:t>
            </a:fld>
            <a:endParaRPr lang="en-US" dirty="0"/>
          </a:p>
        </p:txBody>
      </p:sp>
      <p:sp>
        <p:nvSpPr>
          <p:cNvPr id="8" name="Title 1"/>
          <p:cNvSpPr>
            <a:spLocks noGrp="1"/>
          </p:cNvSpPr>
          <p:nvPr>
            <p:ph type="title"/>
          </p:nvPr>
        </p:nvSpPr>
        <p:spPr>
          <a:xfrm>
            <a:off x="609600" y="228600"/>
            <a:ext cx="8766048" cy="1028700"/>
          </a:xfrm>
        </p:spPr>
        <p:txBody>
          <a:bodyPr/>
          <a:lstStyle/>
          <a:p>
            <a:r>
              <a:rPr lang="en-US" dirty="0"/>
              <a:t>Click to edit Master title style</a:t>
            </a:r>
          </a:p>
        </p:txBody>
      </p:sp>
      <p:sp>
        <p:nvSpPr>
          <p:cNvPr id="6"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rgbClr val="F1A973"/>
                </a:solidFill>
              </a:defRPr>
            </a:lvl1pPr>
          </a:lstStyle>
          <a:p>
            <a:endParaRPr lang="en-US" dirty="0"/>
          </a:p>
        </p:txBody>
      </p:sp>
      <p:cxnSp>
        <p:nvCxnSpPr>
          <p:cNvPr id="9" name="Straight Connector 8"/>
          <p:cNvCxnSpPr/>
          <p:nvPr userDrawn="1"/>
        </p:nvCxnSpPr>
        <p:spPr>
          <a:xfrm>
            <a:off x="609600" y="5943601"/>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
          </p:nvPr>
        </p:nvSpPr>
        <p:spPr>
          <a:xfrm>
            <a:off x="4992624" y="1739120"/>
            <a:ext cx="6589776" cy="4114800"/>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609600" y="1714501"/>
            <a:ext cx="3901440" cy="41148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2013726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7" name="Rectangle 6"/>
          <p:cNvSpPr/>
          <p:nvPr userDrawn="1"/>
        </p:nvSpPr>
        <p:spPr>
          <a:xfrm>
            <a:off x="0" y="0"/>
            <a:ext cx="9296399" cy="571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15" name="Rectangle 14"/>
          <p:cNvSpPr/>
          <p:nvPr userDrawn="1"/>
        </p:nvSpPr>
        <p:spPr>
          <a:xfrm>
            <a:off x="0" y="5720430"/>
            <a:ext cx="12192000" cy="1143000"/>
          </a:xfrm>
          <a:prstGeom prst="rect">
            <a:avLst/>
          </a:prstGeom>
          <a:solidFill>
            <a:srgbClr val="F1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09600" y="1729752"/>
            <a:ext cx="8229600" cy="2842248"/>
          </a:xfrm>
        </p:spPr>
        <p:txBody>
          <a:bodyPr anchor="b">
            <a:noAutofit/>
          </a:bodyPr>
          <a:lstStyle>
            <a:lvl1pPr algn="l">
              <a:defRPr sz="4800">
                <a:solidFill>
                  <a:srgbClr val="F1A973"/>
                </a:solidFill>
              </a:defRPr>
            </a:lvl1pPr>
          </a:lstStyle>
          <a:p>
            <a:r>
              <a:rPr lang="en-US" dirty="0"/>
              <a:t>Click to edit Master title style</a:t>
            </a:r>
          </a:p>
        </p:txBody>
      </p:sp>
      <p:sp>
        <p:nvSpPr>
          <p:cNvPr id="3" name="Subtitle 2"/>
          <p:cNvSpPr>
            <a:spLocks noGrp="1"/>
          </p:cNvSpPr>
          <p:nvPr>
            <p:ph type="subTitle" idx="1"/>
          </p:nvPr>
        </p:nvSpPr>
        <p:spPr>
          <a:xfrm>
            <a:off x="609600" y="4800600"/>
            <a:ext cx="8229600" cy="731520"/>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9861" t="27778" r="9584" b="29259"/>
          <a:stretch/>
        </p:blipFill>
        <p:spPr>
          <a:xfrm>
            <a:off x="9618134" y="6041261"/>
            <a:ext cx="2301859" cy="460376"/>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949" y="159755"/>
            <a:ext cx="4389120" cy="1371600"/>
          </a:xfrm>
          <a:prstGeom prst="rect">
            <a:avLst/>
          </a:prstGeom>
        </p:spPr>
      </p:pic>
      <p:sp>
        <p:nvSpPr>
          <p:cNvPr id="17" name="Text Placeholder 3"/>
          <p:cNvSpPr>
            <a:spLocks noGrp="1"/>
          </p:cNvSpPr>
          <p:nvPr>
            <p:ph type="body" sz="quarter" idx="11"/>
          </p:nvPr>
        </p:nvSpPr>
        <p:spPr>
          <a:xfrm>
            <a:off x="609600" y="6276604"/>
            <a:ext cx="7620000" cy="274320"/>
          </a:xfrm>
        </p:spPr>
        <p:txBody>
          <a:bodyPr>
            <a:normAutofit/>
          </a:bodyPr>
          <a:lstStyle>
            <a:lvl1pPr marL="0" indent="0">
              <a:buFontTx/>
              <a:buNone/>
              <a:defRPr sz="1200" b="0" i="1">
                <a:solidFill>
                  <a:schemeClr val="accent2"/>
                </a:solidFill>
              </a:defRPr>
            </a:lvl1pPr>
            <a:lvl2pPr marL="682625" indent="0">
              <a:buFontTx/>
              <a:buNone/>
              <a:defRPr>
                <a:solidFill>
                  <a:schemeClr val="accent2"/>
                </a:solidFill>
              </a:defRPr>
            </a:lvl2pPr>
            <a:lvl3pPr marL="1146175" indent="0">
              <a:buFontTx/>
              <a:buNone/>
              <a:defRPr>
                <a:solidFill>
                  <a:schemeClr val="accent2"/>
                </a:solidFill>
              </a:defRPr>
            </a:lvl3pPr>
            <a:lvl4pPr marL="1597025" indent="0">
              <a:buFontTx/>
              <a:buNone/>
              <a:defRPr>
                <a:solidFill>
                  <a:schemeClr val="accent2"/>
                </a:solidFill>
              </a:defRPr>
            </a:lvl4pPr>
            <a:lvl5pPr marL="2060575" indent="0">
              <a:buFontTx/>
              <a:buNone/>
              <a:defRPr>
                <a:solidFill>
                  <a:schemeClr val="accent2"/>
                </a:solidFill>
              </a:defRPr>
            </a:lvl5pPr>
          </a:lstStyle>
          <a:p>
            <a:pPr lvl="0"/>
            <a:r>
              <a:rPr lang="en-US" dirty="0"/>
              <a:t>Click to edit Master text styles</a:t>
            </a:r>
          </a:p>
        </p:txBody>
      </p:sp>
      <p:sp>
        <p:nvSpPr>
          <p:cNvPr id="18" name="Text Placeholder 3"/>
          <p:cNvSpPr>
            <a:spLocks noGrp="1"/>
          </p:cNvSpPr>
          <p:nvPr>
            <p:ph type="body" sz="quarter" idx="10"/>
          </p:nvPr>
        </p:nvSpPr>
        <p:spPr>
          <a:xfrm>
            <a:off x="609600" y="5956670"/>
            <a:ext cx="7620000" cy="347472"/>
          </a:xfrm>
        </p:spPr>
        <p:txBody>
          <a:bodyPr>
            <a:normAutofit/>
          </a:bodyPr>
          <a:lstStyle>
            <a:lvl1pPr marL="0" indent="0">
              <a:buFontTx/>
              <a:buNone/>
              <a:defRPr sz="1600" b="1">
                <a:solidFill>
                  <a:schemeClr val="accent2"/>
                </a:solidFill>
              </a:defRPr>
            </a:lvl1pPr>
            <a:lvl2pPr marL="682625" indent="0">
              <a:buFontTx/>
              <a:buNone/>
              <a:defRPr>
                <a:solidFill>
                  <a:schemeClr val="accent2"/>
                </a:solidFill>
              </a:defRPr>
            </a:lvl2pPr>
            <a:lvl3pPr marL="1146175" indent="0">
              <a:buFontTx/>
              <a:buNone/>
              <a:defRPr>
                <a:solidFill>
                  <a:schemeClr val="accent2"/>
                </a:solidFill>
              </a:defRPr>
            </a:lvl3pPr>
            <a:lvl4pPr marL="1597025" indent="0">
              <a:buFontTx/>
              <a:buNone/>
              <a:defRPr>
                <a:solidFill>
                  <a:schemeClr val="accent2"/>
                </a:solidFill>
              </a:defRPr>
            </a:lvl4pPr>
            <a:lvl5pPr marL="2060575" indent="0">
              <a:buFontTx/>
              <a:buNone/>
              <a:defRPr>
                <a:solidFill>
                  <a:schemeClr val="accent2"/>
                </a:solidFill>
              </a:defRPr>
            </a:lvl5pPr>
          </a:lstStyle>
          <a:p>
            <a:pPr lvl="0"/>
            <a:r>
              <a:rPr lang="en-US" dirty="0"/>
              <a:t>Click to edit Master text styles</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4050" y="0"/>
            <a:ext cx="2647950" cy="3609975"/>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44050" y="3705225"/>
            <a:ext cx="2647950" cy="2009775"/>
          </a:xfrm>
          <a:prstGeom prst="rect">
            <a:avLst/>
          </a:prstGeom>
        </p:spPr>
      </p:pic>
    </p:spTree>
    <p:extLst>
      <p:ext uri="{BB962C8B-B14F-4D97-AF65-F5344CB8AC3E}">
        <p14:creationId xmlns:p14="http://schemas.microsoft.com/office/powerpoint/2010/main" val="3377312227"/>
      </p:ext>
    </p:extLst>
  </p:cSld>
  <p:clrMapOvr>
    <a:masterClrMapping/>
  </p:clrMapOvr>
  <p:hf hdr="0" ftr="0"/>
  <p:extLst mod="1">
    <p:ext uri="{DCECCB84-F9BA-43D5-87BE-67443E8EF086}">
      <p15:sldGuideLst xmlns:p15="http://schemas.microsoft.com/office/powerpoint/2012/main">
        <p15:guide id="1" pos="6000" userDrawn="1">
          <p15:clr>
            <a:srgbClr val="FBAE40"/>
          </p15:clr>
        </p15:guide>
        <p15:guide id="0" pos="5856" userDrawn="1">
          <p15:clr>
            <a:srgbClr val="FBAE40"/>
          </p15:clr>
        </p15:guide>
        <p15:guide id="2" pos="556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839200" cy="1028700"/>
          </a:xfrm>
        </p:spPr>
        <p:txBody>
          <a:bodyPr/>
          <a:lstStyle/>
          <a:p>
            <a:r>
              <a:rPr lang="en-US" dirty="0"/>
              <a:t>Click to edit Master title style</a:t>
            </a:r>
          </a:p>
        </p:txBody>
      </p:sp>
      <p:sp>
        <p:nvSpPr>
          <p:cNvPr id="3" name="Text Placeholder 2"/>
          <p:cNvSpPr>
            <a:spLocks noGrp="1"/>
          </p:cNvSpPr>
          <p:nvPr>
            <p:ph type="body" idx="1"/>
          </p:nvPr>
        </p:nvSpPr>
        <p:spPr>
          <a:xfrm>
            <a:off x="60960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651760"/>
            <a:ext cx="5242560" cy="3520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3984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39840" y="2651760"/>
            <a:ext cx="5242560" cy="3520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8F48B0CA-4B01-40C4-BAC1-6D0A686B524F}" type="slidenum">
              <a:rPr lang="en-US" smtClean="0"/>
              <a:t>‹#›</a:t>
            </a:fld>
            <a:endParaRPr lang="en-US"/>
          </a:p>
        </p:txBody>
      </p:sp>
    </p:spTree>
    <p:extLst>
      <p:ext uri="{BB962C8B-B14F-4D97-AF65-F5344CB8AC3E}">
        <p14:creationId xmlns:p14="http://schemas.microsoft.com/office/powerpoint/2010/main" val="1712186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with Footer">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839200" cy="1028700"/>
          </a:xfrm>
        </p:spPr>
        <p:txBody>
          <a:bodyPr/>
          <a:lstStyle/>
          <a:p>
            <a:r>
              <a:rPr lang="en-US" dirty="0"/>
              <a:t>Click to edit Master title style</a:t>
            </a:r>
          </a:p>
        </p:txBody>
      </p:sp>
      <p:sp>
        <p:nvSpPr>
          <p:cNvPr id="9" name="Slide Number Placeholder 8"/>
          <p:cNvSpPr>
            <a:spLocks noGrp="1"/>
          </p:cNvSpPr>
          <p:nvPr>
            <p:ph type="sldNum" sz="quarter" idx="12"/>
          </p:nvPr>
        </p:nvSpPr>
        <p:spPr/>
        <p:txBody>
          <a:bodyPr/>
          <a:lstStyle/>
          <a:p>
            <a:fld id="{8F48B0CA-4B01-40C4-BAC1-6D0A686B524F}" type="slidenum">
              <a:rPr lang="en-US" smtClean="0"/>
              <a:t>‹#›</a:t>
            </a:fld>
            <a:endParaRPr lang="en-US" dirty="0"/>
          </a:p>
        </p:txBody>
      </p:sp>
      <p:cxnSp>
        <p:nvCxnSpPr>
          <p:cNvPr id="8" name="Straight Connector 7"/>
          <p:cNvCxnSpPr/>
          <p:nvPr userDrawn="1"/>
        </p:nvCxnSpPr>
        <p:spPr>
          <a:xfrm>
            <a:off x="609600" y="5943600"/>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chemeClr val="accent1"/>
                </a:solidFill>
              </a:defRPr>
            </a:lvl1pPr>
          </a:lstStyle>
          <a:p>
            <a:endParaRPr lang="en-US" dirty="0"/>
          </a:p>
        </p:txBody>
      </p:sp>
      <p:sp>
        <p:nvSpPr>
          <p:cNvPr id="11" name="Text Placeholder 2"/>
          <p:cNvSpPr>
            <a:spLocks noGrp="1"/>
          </p:cNvSpPr>
          <p:nvPr>
            <p:ph type="body" idx="1"/>
          </p:nvPr>
        </p:nvSpPr>
        <p:spPr>
          <a:xfrm>
            <a:off x="60960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2"/>
          </p:nvPr>
        </p:nvSpPr>
        <p:spPr>
          <a:xfrm>
            <a:off x="609600" y="2651760"/>
            <a:ext cx="5242560" cy="3200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3"/>
          </p:nvPr>
        </p:nvSpPr>
        <p:spPr>
          <a:xfrm>
            <a:off x="633984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p:cNvSpPr>
            <a:spLocks noGrp="1"/>
          </p:cNvSpPr>
          <p:nvPr>
            <p:ph sz="quarter" idx="4"/>
          </p:nvPr>
        </p:nvSpPr>
        <p:spPr>
          <a:xfrm>
            <a:off x="6339840" y="2651760"/>
            <a:ext cx="524256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430797"/>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2624" y="1739120"/>
            <a:ext cx="6589776" cy="4572000"/>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1714501"/>
            <a:ext cx="3901440" cy="45720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8F48B0CA-4B01-40C4-BAC1-6D0A686B524F}" type="slidenum">
              <a:rPr lang="en-US" smtClean="0"/>
              <a:t>‹#›</a:t>
            </a:fld>
            <a:endParaRPr lang="en-US"/>
          </a:p>
        </p:txBody>
      </p:sp>
      <p:sp>
        <p:nvSpPr>
          <p:cNvPr id="8" name="Title 1"/>
          <p:cNvSpPr>
            <a:spLocks noGrp="1"/>
          </p:cNvSpPr>
          <p:nvPr>
            <p:ph type="title"/>
          </p:nvPr>
        </p:nvSpPr>
        <p:spPr>
          <a:xfrm>
            <a:off x="609600" y="228600"/>
            <a:ext cx="8766048" cy="1028700"/>
          </a:xfrm>
        </p:spPr>
        <p:txBody>
          <a:bodyPr/>
          <a:lstStyle/>
          <a:p>
            <a:r>
              <a:rPr lang="en-US" dirty="0"/>
              <a:t>Click to edit Master title style</a:t>
            </a:r>
          </a:p>
        </p:txBody>
      </p:sp>
    </p:spTree>
    <p:extLst>
      <p:ext uri="{BB962C8B-B14F-4D97-AF65-F5344CB8AC3E}">
        <p14:creationId xmlns:p14="http://schemas.microsoft.com/office/powerpoint/2010/main" val="2504643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with Footer">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F48B0CA-4B01-40C4-BAC1-6D0A686B524F}" type="slidenum">
              <a:rPr lang="en-US" smtClean="0"/>
              <a:t>‹#›</a:t>
            </a:fld>
            <a:endParaRPr lang="en-US" dirty="0"/>
          </a:p>
        </p:txBody>
      </p:sp>
      <p:sp>
        <p:nvSpPr>
          <p:cNvPr id="8" name="Title 1"/>
          <p:cNvSpPr>
            <a:spLocks noGrp="1"/>
          </p:cNvSpPr>
          <p:nvPr>
            <p:ph type="title"/>
          </p:nvPr>
        </p:nvSpPr>
        <p:spPr>
          <a:xfrm>
            <a:off x="609600" y="228600"/>
            <a:ext cx="8766048" cy="1028700"/>
          </a:xfrm>
        </p:spPr>
        <p:txBody>
          <a:bodyPr/>
          <a:lstStyle/>
          <a:p>
            <a:r>
              <a:rPr lang="en-US" dirty="0"/>
              <a:t>Click to edit Master title style</a:t>
            </a:r>
          </a:p>
        </p:txBody>
      </p:sp>
      <p:sp>
        <p:nvSpPr>
          <p:cNvPr id="6"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chemeClr val="accent1"/>
                </a:solidFill>
              </a:defRPr>
            </a:lvl1pPr>
          </a:lstStyle>
          <a:p>
            <a:endParaRPr lang="en-US" dirty="0"/>
          </a:p>
        </p:txBody>
      </p:sp>
      <p:cxnSp>
        <p:nvCxnSpPr>
          <p:cNvPr id="9" name="Straight Connector 8"/>
          <p:cNvCxnSpPr/>
          <p:nvPr userDrawn="1"/>
        </p:nvCxnSpPr>
        <p:spPr>
          <a:xfrm>
            <a:off x="609600" y="5943601"/>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
          </p:nvPr>
        </p:nvSpPr>
        <p:spPr>
          <a:xfrm>
            <a:off x="4992624" y="1739120"/>
            <a:ext cx="6589776" cy="4114800"/>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609600" y="1714501"/>
            <a:ext cx="3901440" cy="41148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291534875"/>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F48B0CA-4B01-40C4-BAC1-6D0A686B524F}" type="slidenum">
              <a:rPr lang="en-US" smtClean="0"/>
              <a:t>‹#›</a:t>
            </a:fld>
            <a:endParaRPr lang="en-US" dirty="0"/>
          </a:p>
        </p:txBody>
      </p:sp>
    </p:spTree>
    <p:extLst>
      <p:ext uri="{BB962C8B-B14F-4D97-AF65-F5344CB8AC3E}">
        <p14:creationId xmlns:p14="http://schemas.microsoft.com/office/powerpoint/2010/main" val="1532722740"/>
      </p:ext>
    </p:extLst>
  </p:cSld>
  <p:clrMapOvr>
    <a:masterClrMapping/>
  </p:clrMapOvr>
  <p:extLst mod="1">
    <p:ext uri="{DCECCB84-F9BA-43D5-87BE-67443E8EF086}">
      <p15:sldGuideLst xmlns:p15="http://schemas.microsoft.com/office/powerpoint/2012/main">
        <p15:guide id="1" orient="horz" pos="4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1" r="20404"/>
          <a:stretch/>
        </p:blipFill>
        <p:spPr>
          <a:xfrm>
            <a:off x="7957143" y="2510301"/>
            <a:ext cx="4246811" cy="3218454"/>
          </a:xfrm>
          <a:prstGeom prst="rect">
            <a:avLst/>
          </a:prstGeom>
        </p:spPr>
      </p:pic>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r="10670"/>
          <a:stretch/>
        </p:blipFill>
        <p:spPr>
          <a:xfrm>
            <a:off x="7990086" y="1"/>
            <a:ext cx="4281303" cy="2439723"/>
          </a:xfrm>
          <a:prstGeom prst="rect">
            <a:avLst/>
          </a:prstGeom>
        </p:spPr>
      </p:pic>
      <p:sp>
        <p:nvSpPr>
          <p:cNvPr id="7" name="Rectangle 6"/>
          <p:cNvSpPr/>
          <p:nvPr userDrawn="1"/>
        </p:nvSpPr>
        <p:spPr>
          <a:xfrm>
            <a:off x="1" y="0"/>
            <a:ext cx="8534400" cy="571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15" name="Rectangle 14"/>
          <p:cNvSpPr/>
          <p:nvPr userDrawn="1"/>
        </p:nvSpPr>
        <p:spPr>
          <a:xfrm>
            <a:off x="0" y="5720430"/>
            <a:ext cx="12192000" cy="1143000"/>
          </a:xfrm>
          <a:prstGeom prst="rect">
            <a:avLst/>
          </a:prstGeom>
          <a:solidFill>
            <a:srgbClr val="F1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09600" y="1729752"/>
            <a:ext cx="7620000" cy="2842248"/>
          </a:xfrm>
        </p:spPr>
        <p:txBody>
          <a:bodyPr anchor="b">
            <a:noAutofit/>
          </a:bodyPr>
          <a:lstStyle>
            <a:lvl1pPr algn="l">
              <a:defRPr sz="4800">
                <a:solidFill>
                  <a:srgbClr val="F1A973"/>
                </a:solidFill>
              </a:defRPr>
            </a:lvl1pPr>
          </a:lstStyle>
          <a:p>
            <a:r>
              <a:rPr lang="en-US" dirty="0"/>
              <a:t>Click to edit Master title style</a:t>
            </a:r>
          </a:p>
        </p:txBody>
      </p:sp>
      <p:sp>
        <p:nvSpPr>
          <p:cNvPr id="3" name="Subtitle 2"/>
          <p:cNvSpPr>
            <a:spLocks noGrp="1"/>
          </p:cNvSpPr>
          <p:nvPr>
            <p:ph type="subTitle" idx="1"/>
          </p:nvPr>
        </p:nvSpPr>
        <p:spPr>
          <a:xfrm>
            <a:off x="609600" y="4800600"/>
            <a:ext cx="7620000" cy="731520"/>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9861" t="27778" r="9584" b="29259"/>
          <a:stretch/>
        </p:blipFill>
        <p:spPr>
          <a:xfrm>
            <a:off x="8856133" y="6041261"/>
            <a:ext cx="3048000" cy="457200"/>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4949" y="159755"/>
            <a:ext cx="5852160" cy="1371600"/>
          </a:xfrm>
          <a:prstGeom prst="rect">
            <a:avLst/>
          </a:prstGeom>
        </p:spPr>
      </p:pic>
      <p:sp>
        <p:nvSpPr>
          <p:cNvPr id="17" name="Text Placeholder 3"/>
          <p:cNvSpPr>
            <a:spLocks noGrp="1"/>
          </p:cNvSpPr>
          <p:nvPr>
            <p:ph type="body" sz="quarter" idx="11"/>
          </p:nvPr>
        </p:nvSpPr>
        <p:spPr>
          <a:xfrm>
            <a:off x="609600" y="6276604"/>
            <a:ext cx="7620000" cy="274320"/>
          </a:xfrm>
        </p:spPr>
        <p:txBody>
          <a:bodyPr>
            <a:normAutofit/>
          </a:bodyPr>
          <a:lstStyle>
            <a:lvl1pPr marL="0" indent="0">
              <a:buFontTx/>
              <a:buNone/>
              <a:defRPr sz="1200" b="0" i="1">
                <a:solidFill>
                  <a:schemeClr val="accent2"/>
                </a:solidFill>
              </a:defRPr>
            </a:lvl1pPr>
            <a:lvl2pPr marL="682625" indent="0">
              <a:buFontTx/>
              <a:buNone/>
              <a:defRPr>
                <a:solidFill>
                  <a:schemeClr val="accent2"/>
                </a:solidFill>
              </a:defRPr>
            </a:lvl2pPr>
            <a:lvl3pPr marL="1146175" indent="0">
              <a:buFontTx/>
              <a:buNone/>
              <a:defRPr>
                <a:solidFill>
                  <a:schemeClr val="accent2"/>
                </a:solidFill>
              </a:defRPr>
            </a:lvl3pPr>
            <a:lvl4pPr marL="1597025" indent="0">
              <a:buFontTx/>
              <a:buNone/>
              <a:defRPr>
                <a:solidFill>
                  <a:schemeClr val="accent2"/>
                </a:solidFill>
              </a:defRPr>
            </a:lvl4pPr>
            <a:lvl5pPr marL="2060575" indent="0">
              <a:buFontTx/>
              <a:buNone/>
              <a:defRPr>
                <a:solidFill>
                  <a:schemeClr val="accent2"/>
                </a:solidFill>
              </a:defRPr>
            </a:lvl5pPr>
          </a:lstStyle>
          <a:p>
            <a:pPr lvl="0"/>
            <a:r>
              <a:rPr lang="en-US" dirty="0"/>
              <a:t>Click to edit Master text styles</a:t>
            </a:r>
          </a:p>
        </p:txBody>
      </p:sp>
      <p:sp>
        <p:nvSpPr>
          <p:cNvPr id="18" name="Text Placeholder 3"/>
          <p:cNvSpPr>
            <a:spLocks noGrp="1"/>
          </p:cNvSpPr>
          <p:nvPr>
            <p:ph type="body" sz="quarter" idx="10"/>
          </p:nvPr>
        </p:nvSpPr>
        <p:spPr>
          <a:xfrm>
            <a:off x="609600" y="5956670"/>
            <a:ext cx="7620000" cy="347472"/>
          </a:xfrm>
        </p:spPr>
        <p:txBody>
          <a:bodyPr>
            <a:normAutofit/>
          </a:bodyPr>
          <a:lstStyle>
            <a:lvl1pPr marL="0" indent="0">
              <a:buFontTx/>
              <a:buNone/>
              <a:defRPr sz="1600" b="1">
                <a:solidFill>
                  <a:schemeClr val="accent2"/>
                </a:solidFill>
              </a:defRPr>
            </a:lvl1pPr>
            <a:lvl2pPr marL="682625" indent="0">
              <a:buFontTx/>
              <a:buNone/>
              <a:defRPr>
                <a:solidFill>
                  <a:schemeClr val="accent2"/>
                </a:solidFill>
              </a:defRPr>
            </a:lvl2pPr>
            <a:lvl3pPr marL="1146175" indent="0">
              <a:buFontTx/>
              <a:buNone/>
              <a:defRPr>
                <a:solidFill>
                  <a:schemeClr val="accent2"/>
                </a:solidFill>
              </a:defRPr>
            </a:lvl3pPr>
            <a:lvl4pPr marL="1597025" indent="0">
              <a:buFontTx/>
              <a:buNone/>
              <a:defRPr>
                <a:solidFill>
                  <a:schemeClr val="accent2"/>
                </a:solidFill>
              </a:defRPr>
            </a:lvl4pPr>
            <a:lvl5pPr marL="2060575" indent="0">
              <a:buFontTx/>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468517932"/>
      </p:ext>
    </p:extLst>
  </p:cSld>
  <p:clrMapOvr>
    <a:masterClrMapping/>
  </p:clrMapOvr>
  <p:hf hdr="0" ftr="0"/>
  <p:extLst mod="1">
    <p:ext uri="{DCECCB84-F9BA-43D5-87BE-67443E8EF086}">
      <p15:sldGuideLst xmlns:p15="http://schemas.microsoft.com/office/powerpoint/2012/main">
        <p15:guide id="1" pos="40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9296400" cy="571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15" name="Rectangle 14"/>
          <p:cNvSpPr/>
          <p:nvPr userDrawn="1"/>
        </p:nvSpPr>
        <p:spPr>
          <a:xfrm>
            <a:off x="0" y="5720430"/>
            <a:ext cx="12192000" cy="1143000"/>
          </a:xfrm>
          <a:prstGeom prst="rect">
            <a:avLst/>
          </a:prstGeom>
          <a:solidFill>
            <a:srgbClr val="F1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457200" y="1729752"/>
            <a:ext cx="8382000" cy="2842248"/>
          </a:xfrm>
        </p:spPr>
        <p:txBody>
          <a:bodyPr anchor="b">
            <a:noAutofit/>
          </a:bodyPr>
          <a:lstStyle>
            <a:lvl1pPr algn="l">
              <a:defRPr sz="4800">
                <a:solidFill>
                  <a:srgbClr val="F1A973"/>
                </a:solidFill>
              </a:defRPr>
            </a:lvl1pPr>
          </a:lstStyle>
          <a:p>
            <a:r>
              <a:rPr lang="en-US" dirty="0"/>
              <a:t>Click to edit Master title style</a:t>
            </a:r>
          </a:p>
        </p:txBody>
      </p:sp>
      <p:sp>
        <p:nvSpPr>
          <p:cNvPr id="3" name="Subtitle 2"/>
          <p:cNvSpPr>
            <a:spLocks noGrp="1"/>
          </p:cNvSpPr>
          <p:nvPr>
            <p:ph type="subTitle" idx="1"/>
          </p:nvPr>
        </p:nvSpPr>
        <p:spPr>
          <a:xfrm>
            <a:off x="457200" y="4800600"/>
            <a:ext cx="8382000" cy="731520"/>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9861" t="27778" r="9584" b="29259"/>
          <a:stretch/>
        </p:blipFill>
        <p:spPr>
          <a:xfrm>
            <a:off x="9671051" y="6041261"/>
            <a:ext cx="2301859" cy="460376"/>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949" y="159755"/>
            <a:ext cx="4389120" cy="1371600"/>
          </a:xfrm>
          <a:prstGeom prst="rect">
            <a:avLst/>
          </a:prstGeom>
        </p:spPr>
      </p:pic>
      <p:sp>
        <p:nvSpPr>
          <p:cNvPr id="17" name="Text Placeholder 3"/>
          <p:cNvSpPr>
            <a:spLocks noGrp="1"/>
          </p:cNvSpPr>
          <p:nvPr>
            <p:ph type="body" sz="quarter" idx="11"/>
          </p:nvPr>
        </p:nvSpPr>
        <p:spPr>
          <a:xfrm>
            <a:off x="457200" y="6276604"/>
            <a:ext cx="7772400" cy="303294"/>
          </a:xfrm>
        </p:spPr>
        <p:txBody>
          <a:bodyPr>
            <a:normAutofit/>
          </a:bodyPr>
          <a:lstStyle>
            <a:lvl1pPr marL="0" indent="0">
              <a:buFontTx/>
              <a:buNone/>
              <a:defRPr sz="1200" b="0" i="1">
                <a:solidFill>
                  <a:schemeClr val="accent2"/>
                </a:solidFill>
              </a:defRPr>
            </a:lvl1pPr>
            <a:lvl2pPr marL="682625" indent="0">
              <a:buFontTx/>
              <a:buNone/>
              <a:defRPr>
                <a:solidFill>
                  <a:schemeClr val="accent2"/>
                </a:solidFill>
              </a:defRPr>
            </a:lvl2pPr>
            <a:lvl3pPr marL="1146175" indent="0">
              <a:buFontTx/>
              <a:buNone/>
              <a:defRPr>
                <a:solidFill>
                  <a:schemeClr val="accent2"/>
                </a:solidFill>
              </a:defRPr>
            </a:lvl3pPr>
            <a:lvl4pPr marL="1597025" indent="0">
              <a:buFontTx/>
              <a:buNone/>
              <a:defRPr>
                <a:solidFill>
                  <a:schemeClr val="accent2"/>
                </a:solidFill>
              </a:defRPr>
            </a:lvl4pPr>
            <a:lvl5pPr marL="2060575" indent="0">
              <a:buFontTx/>
              <a:buNone/>
              <a:defRPr>
                <a:solidFill>
                  <a:schemeClr val="accent2"/>
                </a:solidFill>
              </a:defRPr>
            </a:lvl5pPr>
          </a:lstStyle>
          <a:p>
            <a:pPr lvl="0"/>
            <a:r>
              <a:rPr lang="en-US" dirty="0"/>
              <a:t>Click to edit Master text styles</a:t>
            </a:r>
          </a:p>
        </p:txBody>
      </p:sp>
      <p:sp>
        <p:nvSpPr>
          <p:cNvPr id="18" name="Text Placeholder 3"/>
          <p:cNvSpPr>
            <a:spLocks noGrp="1"/>
          </p:cNvSpPr>
          <p:nvPr>
            <p:ph type="body" sz="quarter" idx="10"/>
          </p:nvPr>
        </p:nvSpPr>
        <p:spPr>
          <a:xfrm>
            <a:off x="457200" y="5956670"/>
            <a:ext cx="7772400" cy="314504"/>
          </a:xfrm>
        </p:spPr>
        <p:txBody>
          <a:bodyPr>
            <a:normAutofit/>
          </a:bodyPr>
          <a:lstStyle>
            <a:lvl1pPr marL="0" indent="0">
              <a:buFontTx/>
              <a:buNone/>
              <a:defRPr sz="1600" b="1">
                <a:solidFill>
                  <a:schemeClr val="accent2"/>
                </a:solidFill>
              </a:defRPr>
            </a:lvl1pPr>
            <a:lvl2pPr marL="682625" indent="0">
              <a:buFontTx/>
              <a:buNone/>
              <a:defRPr>
                <a:solidFill>
                  <a:schemeClr val="accent2"/>
                </a:solidFill>
              </a:defRPr>
            </a:lvl2pPr>
            <a:lvl3pPr marL="1146175" indent="0">
              <a:buFontTx/>
              <a:buNone/>
              <a:defRPr>
                <a:solidFill>
                  <a:schemeClr val="accent2"/>
                </a:solidFill>
              </a:defRPr>
            </a:lvl3pPr>
            <a:lvl4pPr marL="1597025" indent="0">
              <a:buFontTx/>
              <a:buNone/>
              <a:defRPr>
                <a:solidFill>
                  <a:schemeClr val="accent2"/>
                </a:solidFill>
              </a:defRPr>
            </a:lvl4pPr>
            <a:lvl5pPr marL="2060575" indent="0">
              <a:buFontTx/>
              <a:buNone/>
              <a:defRPr>
                <a:solidFill>
                  <a:schemeClr val="accent2"/>
                </a:solidFill>
              </a:defRPr>
            </a:lvl5pPr>
          </a:lstStyle>
          <a:p>
            <a:pPr lvl="0"/>
            <a:r>
              <a:rPr lang="en-US" dirty="0"/>
              <a:t>Click to edit Master text styles</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4050" y="0"/>
            <a:ext cx="2647950" cy="3609975"/>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44050" y="3712532"/>
            <a:ext cx="2647950" cy="2009775"/>
          </a:xfrm>
          <a:prstGeom prst="rect">
            <a:avLst/>
          </a:prstGeom>
        </p:spPr>
      </p:pic>
    </p:spTree>
    <p:extLst>
      <p:ext uri="{BB962C8B-B14F-4D97-AF65-F5344CB8AC3E}">
        <p14:creationId xmlns:p14="http://schemas.microsoft.com/office/powerpoint/2010/main" val="4184887354"/>
      </p:ext>
    </p:extLst>
  </p:cSld>
  <p:clrMapOvr>
    <a:masterClrMapping/>
  </p:clrMapOvr>
  <p:hf hdr="0" ftr="0"/>
  <p:extLst mod="1">
    <p:ext uri="{DCECCB84-F9BA-43D5-87BE-67443E8EF086}">
      <p15:sldGuideLst xmlns:p15="http://schemas.microsoft.com/office/powerpoint/2012/main">
        <p15:guide id="1" pos="5568" userDrawn="1">
          <p15:clr>
            <a:srgbClr val="FBAE40"/>
          </p15:clr>
        </p15:guide>
        <p15:guide id="0" pos="7536" userDrawn="1">
          <p15:clr>
            <a:srgbClr val="FBAE40"/>
          </p15:clr>
        </p15:guide>
        <p15:guide id="2" pos="5856" userDrawn="1">
          <p15:clr>
            <a:srgbClr val="FBAE40"/>
          </p15:clr>
        </p15:guide>
        <p15:guide id="3" pos="600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991597" cy="1033272"/>
          </a:xfrm>
        </p:spPr>
        <p:txBody>
          <a:bodyPr>
            <a:noAutofit/>
          </a:bodyPr>
          <a:lstStyle>
            <a:lvl1pPr>
              <a:defRPr sz="3400"/>
            </a:lvl1pPr>
          </a:lstStyle>
          <a:p>
            <a:r>
              <a:rPr lang="en-US" dirty="0"/>
              <a:t>Click to edit Master title style</a:t>
            </a:r>
          </a:p>
        </p:txBody>
      </p:sp>
      <p:sp>
        <p:nvSpPr>
          <p:cNvPr id="3" name="Content Placeholder 2"/>
          <p:cNvSpPr>
            <a:spLocks noGrp="1"/>
          </p:cNvSpPr>
          <p:nvPr>
            <p:ph idx="1"/>
          </p:nvPr>
        </p:nvSpPr>
        <p:spPr>
          <a:xfrm>
            <a:off x="457200" y="1706007"/>
            <a:ext cx="11125200" cy="4572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F48B0CA-4B01-40C4-BAC1-6D0A686B524F}" type="slidenum">
              <a:rPr lang="en-US" smtClean="0"/>
              <a:t>‹#›</a:t>
            </a:fld>
            <a:endParaRPr lang="en-US" dirty="0"/>
          </a:p>
        </p:txBody>
      </p:sp>
    </p:spTree>
    <p:extLst>
      <p:ext uri="{BB962C8B-B14F-4D97-AF65-F5344CB8AC3E}">
        <p14:creationId xmlns:p14="http://schemas.microsoft.com/office/powerpoint/2010/main" val="2230091599"/>
      </p:ext>
    </p:extLst>
  </p:cSld>
  <p:clrMapOvr>
    <a:masterClrMapping/>
  </p:clrMapOvr>
  <p:extLst mod="1">
    <p:ext uri="{DCECCB84-F9BA-43D5-87BE-67443E8EF086}">
      <p15:sldGuideLst xmlns:p15="http://schemas.microsoft.com/office/powerpoint/2012/main">
        <p15:guide id="1" orient="horz" pos="4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Content, and Footer">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991597" cy="1033272"/>
          </a:xfrm>
        </p:spPr>
        <p:txBody>
          <a:bodyPr>
            <a:noAutofit/>
          </a:bodyPr>
          <a:lstStyle>
            <a:lvl1pPr>
              <a:defRPr sz="3400"/>
            </a:lvl1pPr>
          </a:lstStyle>
          <a:p>
            <a:r>
              <a:rPr lang="en-US" dirty="0"/>
              <a:t>Click to edit Master title style</a:t>
            </a:r>
          </a:p>
        </p:txBody>
      </p:sp>
      <p:sp>
        <p:nvSpPr>
          <p:cNvPr id="3" name="Content Placeholder 2"/>
          <p:cNvSpPr>
            <a:spLocks noGrp="1"/>
          </p:cNvSpPr>
          <p:nvPr>
            <p:ph idx="1"/>
          </p:nvPr>
        </p:nvSpPr>
        <p:spPr>
          <a:xfrm>
            <a:off x="457200" y="1706007"/>
            <a:ext cx="11125200" cy="41148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57200" y="6067696"/>
            <a:ext cx="11125200" cy="548640"/>
          </a:xfrm>
          <a:prstGeom prst="rect">
            <a:avLst/>
          </a:prstGeom>
        </p:spPr>
        <p:txBody>
          <a:bodyPr anchor="ctr" anchorCtr="0"/>
          <a:lstStyle>
            <a:lvl1pPr>
              <a:defRPr sz="1200" b="0">
                <a:solidFill>
                  <a:schemeClr val="accent1"/>
                </a:solidFill>
              </a:defRPr>
            </a:lvl1pPr>
          </a:lstStyle>
          <a:p>
            <a:endParaRPr lang="en-US" dirty="0"/>
          </a:p>
        </p:txBody>
      </p:sp>
      <p:sp>
        <p:nvSpPr>
          <p:cNvPr id="6" name="Slide Number Placeholder 5"/>
          <p:cNvSpPr>
            <a:spLocks noGrp="1"/>
          </p:cNvSpPr>
          <p:nvPr>
            <p:ph type="sldNum" sz="quarter" idx="12"/>
          </p:nvPr>
        </p:nvSpPr>
        <p:spPr/>
        <p:txBody>
          <a:bodyPr/>
          <a:lstStyle/>
          <a:p>
            <a:fld id="{8F48B0CA-4B01-40C4-BAC1-6D0A686B524F}" type="slidenum">
              <a:rPr lang="en-US" smtClean="0"/>
              <a:t>‹#›</a:t>
            </a:fld>
            <a:endParaRPr lang="en-US" dirty="0"/>
          </a:p>
        </p:txBody>
      </p:sp>
      <p:cxnSp>
        <p:nvCxnSpPr>
          <p:cNvPr id="7" name="Straight Connector 6"/>
          <p:cNvCxnSpPr/>
          <p:nvPr userDrawn="1"/>
        </p:nvCxnSpPr>
        <p:spPr>
          <a:xfrm>
            <a:off x="609600" y="5943601"/>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282192"/>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1">
    <p:spTree>
      <p:nvGrpSpPr>
        <p:cNvPr id="1" name=""/>
        <p:cNvGrpSpPr/>
        <p:nvPr/>
      </p:nvGrpSpPr>
      <p:grpSpPr>
        <a:xfrm>
          <a:off x="0" y="0"/>
          <a:ext cx="0" cy="0"/>
          <a:chOff x="0" y="0"/>
          <a:chExt cx="0" cy="0"/>
        </a:xfrm>
      </p:grpSpPr>
      <p:sp>
        <p:nvSpPr>
          <p:cNvPr id="7" name="Rectangle 6"/>
          <p:cNvSpPr/>
          <p:nvPr userDrawn="1"/>
        </p:nvSpPr>
        <p:spPr>
          <a:xfrm>
            <a:off x="3810000" y="-1"/>
            <a:ext cx="838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2" name="Title 1"/>
          <p:cNvSpPr>
            <a:spLocks noGrp="1"/>
          </p:cNvSpPr>
          <p:nvPr>
            <p:ph type="title"/>
          </p:nvPr>
        </p:nvSpPr>
        <p:spPr>
          <a:xfrm>
            <a:off x="4267200" y="1145816"/>
            <a:ext cx="7315200" cy="3200400"/>
          </a:xfrm>
        </p:spPr>
        <p:txBody>
          <a:bodyPr anchor="b">
            <a:noAutofit/>
          </a:bodyPr>
          <a:lstStyle>
            <a:lvl1pPr>
              <a:defRPr sz="48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267200" y="4828033"/>
            <a:ext cx="7315200" cy="1500187"/>
          </a:xfrm>
        </p:spPr>
        <p:txBody>
          <a:bodyPr>
            <a:noAutofit/>
          </a:bodyPr>
          <a:lstStyle>
            <a:lvl1pPr marL="0" indent="0">
              <a:buNone/>
              <a:defRPr sz="2400">
                <a:solidFill>
                  <a:srgbClr val="F1A97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16" name="Straight Connector 15"/>
          <p:cNvCxnSpPr/>
          <p:nvPr userDrawn="1"/>
        </p:nvCxnSpPr>
        <p:spPr>
          <a:xfrm>
            <a:off x="4267200" y="4572000"/>
            <a:ext cx="7315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69641" y="130128"/>
            <a:ext cx="2926221" cy="914444"/>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609975" cy="219075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2333625"/>
            <a:ext cx="3609975" cy="2190750"/>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 y="4667250"/>
            <a:ext cx="3609975" cy="2190750"/>
          </a:xfrm>
          <a:prstGeom prst="rect">
            <a:avLst/>
          </a:prstGeom>
        </p:spPr>
      </p:pic>
    </p:spTree>
    <p:extLst>
      <p:ext uri="{BB962C8B-B14F-4D97-AF65-F5344CB8AC3E}">
        <p14:creationId xmlns:p14="http://schemas.microsoft.com/office/powerpoint/2010/main" val="3039472388"/>
      </p:ext>
    </p:extLst>
  </p:cSld>
  <p:clrMapOvr>
    <a:masterClrMapping/>
  </p:clrMapOvr>
  <p:extLst mod="1">
    <p:ext uri="{DCECCB84-F9BA-43D5-87BE-67443E8EF086}">
      <p15:sldGuideLst xmlns:p15="http://schemas.microsoft.com/office/powerpoint/2012/main">
        <p15:guide id="1" pos="2256" userDrawn="1">
          <p15:clr>
            <a:srgbClr val="FBAE40"/>
          </p15:clr>
        </p15:guide>
        <p15:guide id="2" pos="2400" userDrawn="1">
          <p15:clr>
            <a:srgbClr val="FBAE40"/>
          </p15:clr>
        </p15:guide>
        <p15:guide id="3" pos="268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2">
    <p:spTree>
      <p:nvGrpSpPr>
        <p:cNvPr id="1" name=""/>
        <p:cNvGrpSpPr/>
        <p:nvPr/>
      </p:nvGrpSpPr>
      <p:grpSpPr>
        <a:xfrm>
          <a:off x="0" y="0"/>
          <a:ext cx="0" cy="0"/>
          <a:chOff x="0" y="0"/>
          <a:chExt cx="0" cy="0"/>
        </a:xfrm>
      </p:grpSpPr>
      <p:sp>
        <p:nvSpPr>
          <p:cNvPr id="7" name="Rectangle 6"/>
          <p:cNvSpPr/>
          <p:nvPr userDrawn="1"/>
        </p:nvSpPr>
        <p:spPr>
          <a:xfrm>
            <a:off x="3810000" y="1"/>
            <a:ext cx="838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2" name="Title 1"/>
          <p:cNvSpPr>
            <a:spLocks noGrp="1"/>
          </p:cNvSpPr>
          <p:nvPr>
            <p:ph type="title"/>
          </p:nvPr>
        </p:nvSpPr>
        <p:spPr>
          <a:xfrm>
            <a:off x="4267200" y="1145816"/>
            <a:ext cx="7315200" cy="3200400"/>
          </a:xfrm>
        </p:spPr>
        <p:txBody>
          <a:bodyPr anchor="b">
            <a:noAutofit/>
          </a:bodyPr>
          <a:lstStyle>
            <a:lvl1pPr>
              <a:defRPr sz="48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267200" y="4828033"/>
            <a:ext cx="7315200" cy="1500187"/>
          </a:xfrm>
        </p:spPr>
        <p:txBody>
          <a:bodyPr>
            <a:noAutofit/>
          </a:bodyPr>
          <a:lstStyle>
            <a:lvl1pPr marL="0" indent="0">
              <a:buNone/>
              <a:defRPr sz="2400">
                <a:solidFill>
                  <a:srgbClr val="F1A97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16" name="Straight Connector 15"/>
          <p:cNvCxnSpPr/>
          <p:nvPr userDrawn="1"/>
        </p:nvCxnSpPr>
        <p:spPr>
          <a:xfrm>
            <a:off x="4267200" y="4572000"/>
            <a:ext cx="7315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69641" y="130128"/>
            <a:ext cx="2926221" cy="914444"/>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0"/>
            <a:ext cx="3609975" cy="2190750"/>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2338054"/>
            <a:ext cx="3609975" cy="2190750"/>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76108"/>
            <a:ext cx="3609975" cy="2190750"/>
          </a:xfrm>
          <a:prstGeom prst="rect">
            <a:avLst/>
          </a:prstGeom>
        </p:spPr>
      </p:pic>
    </p:spTree>
    <p:extLst>
      <p:ext uri="{BB962C8B-B14F-4D97-AF65-F5344CB8AC3E}">
        <p14:creationId xmlns:p14="http://schemas.microsoft.com/office/powerpoint/2010/main" val="3598481431"/>
      </p:ext>
    </p:extLst>
  </p:cSld>
  <p:clrMapOvr>
    <a:masterClrMapping/>
  </p:clrMapOvr>
  <p:extLst mod="1">
    <p:ext uri="{DCECCB84-F9BA-43D5-87BE-67443E8EF086}">
      <p15:sldGuideLst xmlns:p15="http://schemas.microsoft.com/office/powerpoint/2012/main">
        <p15:guide id="1" pos="2256" userDrawn="1">
          <p15:clr>
            <a:srgbClr val="FBAE40"/>
          </p15:clr>
        </p15:guide>
        <p15:guide id="2" pos="2400" userDrawn="1">
          <p15:clr>
            <a:srgbClr val="FBAE40"/>
          </p15:clr>
        </p15:guide>
        <p15:guide id="3" pos="268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1">
    <p:spTree>
      <p:nvGrpSpPr>
        <p:cNvPr id="1" name=""/>
        <p:cNvGrpSpPr/>
        <p:nvPr/>
      </p:nvGrpSpPr>
      <p:grpSpPr>
        <a:xfrm>
          <a:off x="0" y="0"/>
          <a:ext cx="0" cy="0"/>
          <a:chOff x="0" y="0"/>
          <a:chExt cx="0" cy="0"/>
        </a:xfrm>
      </p:grpSpPr>
      <p:sp>
        <p:nvSpPr>
          <p:cNvPr id="7" name="Rectangle 6"/>
          <p:cNvSpPr/>
          <p:nvPr userDrawn="1"/>
        </p:nvSpPr>
        <p:spPr>
          <a:xfrm>
            <a:off x="3810000" y="-1"/>
            <a:ext cx="8382000" cy="6858001"/>
          </a:xfrm>
          <a:prstGeom prst="rect">
            <a:avLst/>
          </a:prstGeom>
          <a:solidFill>
            <a:srgbClr val="EB8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1"/>
              </a:solidFill>
            </a:endParaRPr>
          </a:p>
        </p:txBody>
      </p:sp>
      <p:sp>
        <p:nvSpPr>
          <p:cNvPr id="3" name="Text Placeholder 2"/>
          <p:cNvSpPr>
            <a:spLocks noGrp="1"/>
          </p:cNvSpPr>
          <p:nvPr>
            <p:ph type="body" idx="1"/>
          </p:nvPr>
        </p:nvSpPr>
        <p:spPr>
          <a:xfrm>
            <a:off x="4267200" y="4828033"/>
            <a:ext cx="7315200" cy="1500187"/>
          </a:xfrm>
        </p:spPr>
        <p:txBody>
          <a:bodyP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16" name="Straight Connector 15"/>
          <p:cNvCxnSpPr/>
          <p:nvPr userDrawn="1"/>
        </p:nvCxnSpPr>
        <p:spPr>
          <a:xfrm>
            <a:off x="4267200" y="4572000"/>
            <a:ext cx="7315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4267200" y="1145816"/>
            <a:ext cx="7315200" cy="3200400"/>
          </a:xfrm>
        </p:spPr>
        <p:txBody>
          <a:bodyPr anchor="b">
            <a:noAutofit/>
          </a:bodyPr>
          <a:lstStyle>
            <a:lvl1pPr>
              <a:defRPr sz="4800">
                <a:solidFill>
                  <a:schemeClr val="bg1"/>
                </a:solidFill>
              </a:defRPr>
            </a:lvl1pPr>
          </a:lstStyle>
          <a:p>
            <a:r>
              <a:rPr lang="en-US" dirty="0"/>
              <a:t>Click to edit Master title style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69641" y="130128"/>
            <a:ext cx="2926221" cy="914444"/>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1"/>
            <a:ext cx="3609975" cy="219075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33624"/>
            <a:ext cx="3609975" cy="2190750"/>
          </a:xfrm>
          <a:prstGeom prst="rect">
            <a:avLst/>
          </a:prstGeom>
        </p:spPr>
      </p:pic>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 y="4667250"/>
            <a:ext cx="3609975" cy="2190750"/>
          </a:xfrm>
          <a:prstGeom prst="rect">
            <a:avLst/>
          </a:prstGeom>
        </p:spPr>
      </p:pic>
    </p:spTree>
    <p:extLst>
      <p:ext uri="{BB962C8B-B14F-4D97-AF65-F5344CB8AC3E}">
        <p14:creationId xmlns:p14="http://schemas.microsoft.com/office/powerpoint/2010/main" val="2093229247"/>
      </p:ext>
    </p:extLst>
  </p:cSld>
  <p:clrMapOvr>
    <a:masterClrMapping/>
  </p:clrMapOvr>
  <p:extLst>
    <p:ext uri="{DCECCB84-F9BA-43D5-87BE-67443E8EF086}">
      <p15:sldGuideLst xmlns:p15="http://schemas.microsoft.com/office/powerpoint/2012/main">
        <p15:guide id="1" pos="2256" userDrawn="1">
          <p15:clr>
            <a:srgbClr val="FBAE40"/>
          </p15:clr>
        </p15:guide>
        <p15:guide id="2" pos="2400" userDrawn="1">
          <p15:clr>
            <a:srgbClr val="FBAE40"/>
          </p15:clr>
        </p15:guide>
        <p15:guide id="3" pos="268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2">
    <p:spTree>
      <p:nvGrpSpPr>
        <p:cNvPr id="1" name=""/>
        <p:cNvGrpSpPr/>
        <p:nvPr/>
      </p:nvGrpSpPr>
      <p:grpSpPr>
        <a:xfrm>
          <a:off x="0" y="0"/>
          <a:ext cx="0" cy="0"/>
          <a:chOff x="0" y="0"/>
          <a:chExt cx="0" cy="0"/>
        </a:xfrm>
      </p:grpSpPr>
      <p:sp>
        <p:nvSpPr>
          <p:cNvPr id="7" name="Rectangle 6"/>
          <p:cNvSpPr/>
          <p:nvPr userDrawn="1"/>
        </p:nvSpPr>
        <p:spPr>
          <a:xfrm>
            <a:off x="3810000" y="-1"/>
            <a:ext cx="8382000" cy="6858001"/>
          </a:xfrm>
          <a:prstGeom prst="rect">
            <a:avLst/>
          </a:prstGeom>
          <a:solidFill>
            <a:srgbClr val="EB8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1"/>
              </a:solidFill>
            </a:endParaRPr>
          </a:p>
        </p:txBody>
      </p:sp>
      <p:sp>
        <p:nvSpPr>
          <p:cNvPr id="3" name="Text Placeholder 2"/>
          <p:cNvSpPr>
            <a:spLocks noGrp="1"/>
          </p:cNvSpPr>
          <p:nvPr>
            <p:ph type="body" idx="1"/>
          </p:nvPr>
        </p:nvSpPr>
        <p:spPr>
          <a:xfrm>
            <a:off x="4267200" y="4828033"/>
            <a:ext cx="7315200" cy="1500187"/>
          </a:xfrm>
        </p:spPr>
        <p:txBody>
          <a:bodyP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16" name="Straight Connector 15"/>
          <p:cNvCxnSpPr/>
          <p:nvPr userDrawn="1"/>
        </p:nvCxnSpPr>
        <p:spPr>
          <a:xfrm>
            <a:off x="4267200" y="4572000"/>
            <a:ext cx="7315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4267200" y="1145816"/>
            <a:ext cx="7315200" cy="3200400"/>
          </a:xfrm>
        </p:spPr>
        <p:txBody>
          <a:bodyPr anchor="b">
            <a:noAutofit/>
          </a:bodyPr>
          <a:lstStyle>
            <a:lvl1pPr>
              <a:defRPr sz="4800">
                <a:solidFill>
                  <a:schemeClr val="bg1"/>
                </a:solidFill>
              </a:defRPr>
            </a:lvl1pPr>
          </a:lstStyle>
          <a:p>
            <a:r>
              <a:rPr lang="en-US" dirty="0"/>
              <a:t>Click to edit Master title style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69641" y="130128"/>
            <a:ext cx="2926221" cy="91444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1"/>
            <a:ext cx="3609975" cy="219075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2333624"/>
            <a:ext cx="3609975" cy="2190750"/>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 y="4667250"/>
            <a:ext cx="3609975" cy="2190750"/>
          </a:xfrm>
          <a:prstGeom prst="rect">
            <a:avLst/>
          </a:prstGeom>
        </p:spPr>
      </p:pic>
    </p:spTree>
    <p:extLst>
      <p:ext uri="{BB962C8B-B14F-4D97-AF65-F5344CB8AC3E}">
        <p14:creationId xmlns:p14="http://schemas.microsoft.com/office/powerpoint/2010/main" val="2881542778"/>
      </p:ext>
    </p:extLst>
  </p:cSld>
  <p:clrMapOvr>
    <a:masterClrMapping/>
  </p:clrMapOvr>
  <p:extLst>
    <p:ext uri="{DCECCB84-F9BA-43D5-87BE-67443E8EF086}">
      <p15:sldGuideLst xmlns:p15="http://schemas.microsoft.com/office/powerpoint/2012/main">
        <p15:guide id="1" pos="2256" userDrawn="1">
          <p15:clr>
            <a:srgbClr val="FBAE40"/>
          </p15:clr>
        </p15:guide>
        <p15:guide id="2" pos="2400" userDrawn="1">
          <p15:clr>
            <a:srgbClr val="FBAE40"/>
          </p15:clr>
        </p15:guide>
        <p15:guide id="3" pos="268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7529" y="228600"/>
            <a:ext cx="8821268" cy="1033272"/>
          </a:xfrm>
        </p:spPr>
        <p:txBody>
          <a:bodyPr/>
          <a:lstStyle/>
          <a:p>
            <a:r>
              <a:rPr lang="en-US" dirty="0"/>
              <a:t>Click to edit Master title style</a:t>
            </a:r>
          </a:p>
        </p:txBody>
      </p:sp>
      <p:sp>
        <p:nvSpPr>
          <p:cNvPr id="3" name="Content Placeholder 2"/>
          <p:cNvSpPr>
            <a:spLocks noGrp="1"/>
          </p:cNvSpPr>
          <p:nvPr>
            <p:ph sz="half" idx="1"/>
          </p:nvPr>
        </p:nvSpPr>
        <p:spPr>
          <a:xfrm>
            <a:off x="609600" y="1714500"/>
            <a:ext cx="5242560" cy="4572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39840" y="1726809"/>
            <a:ext cx="5242560" cy="4572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F48B0CA-4B01-40C4-BAC1-6D0A686B524F}" type="slidenum">
              <a:rPr lang="en-US" smtClean="0"/>
              <a:t>‹#›</a:t>
            </a:fld>
            <a:endParaRPr lang="en-US"/>
          </a:p>
        </p:txBody>
      </p:sp>
    </p:spTree>
    <p:extLst>
      <p:ext uri="{BB962C8B-B14F-4D97-AF65-F5344CB8AC3E}">
        <p14:creationId xmlns:p14="http://schemas.microsoft.com/office/powerpoint/2010/main" val="1764204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with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714500"/>
            <a:ext cx="5242560" cy="41148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39840" y="1714500"/>
            <a:ext cx="5242560" cy="41148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F48B0CA-4B01-40C4-BAC1-6D0A686B524F}" type="slidenum">
              <a:rPr lang="en-US" smtClean="0"/>
              <a:t>‹#›</a:t>
            </a:fld>
            <a:endParaRPr lang="en-US"/>
          </a:p>
        </p:txBody>
      </p:sp>
      <p:cxnSp>
        <p:nvCxnSpPr>
          <p:cNvPr id="6" name="Straight Connector 5"/>
          <p:cNvCxnSpPr/>
          <p:nvPr userDrawn="1"/>
        </p:nvCxnSpPr>
        <p:spPr>
          <a:xfrm>
            <a:off x="609600" y="5943601"/>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chemeClr val="accent1"/>
                </a:solidFill>
              </a:defRPr>
            </a:lvl1pPr>
          </a:lstStyle>
          <a:p>
            <a:endParaRPr lang="en-US" dirty="0"/>
          </a:p>
        </p:txBody>
      </p:sp>
    </p:spTree>
    <p:extLst>
      <p:ext uri="{BB962C8B-B14F-4D97-AF65-F5344CB8AC3E}">
        <p14:creationId xmlns:p14="http://schemas.microsoft.com/office/powerpoint/2010/main" val="131241927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and Footer">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839197" cy="1033272"/>
          </a:xfrm>
        </p:spPr>
        <p:txBody>
          <a:bodyPr>
            <a:noAutofit/>
          </a:bodyPr>
          <a:lstStyle>
            <a:lvl1pPr>
              <a:defRPr sz="3400"/>
            </a:lvl1pPr>
          </a:lstStyle>
          <a:p>
            <a:r>
              <a:rPr lang="en-US" dirty="0"/>
              <a:t>Click to edit Master title style</a:t>
            </a:r>
          </a:p>
        </p:txBody>
      </p:sp>
      <p:sp>
        <p:nvSpPr>
          <p:cNvPr id="3" name="Content Placeholder 2"/>
          <p:cNvSpPr>
            <a:spLocks noGrp="1"/>
          </p:cNvSpPr>
          <p:nvPr>
            <p:ph idx="1"/>
          </p:nvPr>
        </p:nvSpPr>
        <p:spPr>
          <a:xfrm>
            <a:off x="609600" y="1706007"/>
            <a:ext cx="10972800" cy="41148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p>
            <a:fld id="{8F48B0CA-4B01-40C4-BAC1-6D0A686B524F}" type="slidenum">
              <a:rPr lang="en-US" smtClean="0"/>
              <a:t>‹#›</a:t>
            </a:fld>
            <a:endParaRPr lang="en-US" dirty="0"/>
          </a:p>
        </p:txBody>
      </p:sp>
      <p:cxnSp>
        <p:nvCxnSpPr>
          <p:cNvPr id="7" name="Straight Connector 6"/>
          <p:cNvCxnSpPr/>
          <p:nvPr userDrawn="1"/>
        </p:nvCxnSpPr>
        <p:spPr>
          <a:xfrm>
            <a:off x="609600" y="5943601"/>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171544"/>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839200" cy="1028700"/>
          </a:xfrm>
        </p:spPr>
        <p:txBody>
          <a:bodyPr/>
          <a:lstStyle/>
          <a:p>
            <a:r>
              <a:rPr lang="en-US" dirty="0"/>
              <a:t>Click to edit Master title style</a:t>
            </a:r>
          </a:p>
        </p:txBody>
      </p:sp>
      <p:sp>
        <p:nvSpPr>
          <p:cNvPr id="3" name="Text Placeholder 2"/>
          <p:cNvSpPr>
            <a:spLocks noGrp="1"/>
          </p:cNvSpPr>
          <p:nvPr>
            <p:ph type="body" idx="1"/>
          </p:nvPr>
        </p:nvSpPr>
        <p:spPr>
          <a:xfrm>
            <a:off x="60960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651760"/>
            <a:ext cx="5242560" cy="3520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3984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39840" y="2651760"/>
            <a:ext cx="5242560" cy="3520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8F48B0CA-4B01-40C4-BAC1-6D0A686B524F}" type="slidenum">
              <a:rPr lang="en-US" smtClean="0"/>
              <a:t>‹#›</a:t>
            </a:fld>
            <a:endParaRPr lang="en-US"/>
          </a:p>
        </p:txBody>
      </p:sp>
    </p:spTree>
    <p:extLst>
      <p:ext uri="{BB962C8B-B14F-4D97-AF65-F5344CB8AC3E}">
        <p14:creationId xmlns:p14="http://schemas.microsoft.com/office/powerpoint/2010/main" val="1494780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with Footer">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839200" cy="1028700"/>
          </a:xfrm>
        </p:spPr>
        <p:txBody>
          <a:bodyPr/>
          <a:lstStyle/>
          <a:p>
            <a:r>
              <a:rPr lang="en-US" dirty="0"/>
              <a:t>Click to edit Master title style</a:t>
            </a:r>
          </a:p>
        </p:txBody>
      </p:sp>
      <p:sp>
        <p:nvSpPr>
          <p:cNvPr id="9" name="Slide Number Placeholder 8"/>
          <p:cNvSpPr>
            <a:spLocks noGrp="1"/>
          </p:cNvSpPr>
          <p:nvPr>
            <p:ph type="sldNum" sz="quarter" idx="12"/>
          </p:nvPr>
        </p:nvSpPr>
        <p:spPr/>
        <p:txBody>
          <a:bodyPr/>
          <a:lstStyle/>
          <a:p>
            <a:fld id="{8F48B0CA-4B01-40C4-BAC1-6D0A686B524F}" type="slidenum">
              <a:rPr lang="en-US" smtClean="0"/>
              <a:t>‹#›</a:t>
            </a:fld>
            <a:endParaRPr lang="en-US" dirty="0"/>
          </a:p>
        </p:txBody>
      </p:sp>
      <p:cxnSp>
        <p:nvCxnSpPr>
          <p:cNvPr id="8" name="Straight Connector 7"/>
          <p:cNvCxnSpPr/>
          <p:nvPr userDrawn="1"/>
        </p:nvCxnSpPr>
        <p:spPr>
          <a:xfrm>
            <a:off x="609600" y="5943600"/>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chemeClr val="accent1"/>
                </a:solidFill>
              </a:defRPr>
            </a:lvl1pPr>
          </a:lstStyle>
          <a:p>
            <a:endParaRPr lang="en-US" dirty="0"/>
          </a:p>
        </p:txBody>
      </p:sp>
      <p:sp>
        <p:nvSpPr>
          <p:cNvPr id="11" name="Text Placeholder 2"/>
          <p:cNvSpPr>
            <a:spLocks noGrp="1"/>
          </p:cNvSpPr>
          <p:nvPr>
            <p:ph type="body" idx="1"/>
          </p:nvPr>
        </p:nvSpPr>
        <p:spPr>
          <a:xfrm>
            <a:off x="60960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2"/>
          </p:nvPr>
        </p:nvSpPr>
        <p:spPr>
          <a:xfrm>
            <a:off x="609600" y="2651760"/>
            <a:ext cx="5242560" cy="3200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3"/>
          </p:nvPr>
        </p:nvSpPr>
        <p:spPr>
          <a:xfrm>
            <a:off x="633984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p:cNvSpPr>
            <a:spLocks noGrp="1"/>
          </p:cNvSpPr>
          <p:nvPr>
            <p:ph sz="quarter" idx="4"/>
          </p:nvPr>
        </p:nvSpPr>
        <p:spPr>
          <a:xfrm>
            <a:off x="6339840" y="2651760"/>
            <a:ext cx="524256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0549760"/>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8F48B0CA-4B01-40C4-BAC1-6D0A686B524F}" type="slidenum">
              <a:rPr lang="en-US" smtClean="0"/>
              <a:t>‹#›</a:t>
            </a:fld>
            <a:endParaRPr lang="en-US" dirty="0"/>
          </a:p>
        </p:txBody>
      </p:sp>
    </p:spTree>
    <p:extLst>
      <p:ext uri="{BB962C8B-B14F-4D97-AF65-F5344CB8AC3E}">
        <p14:creationId xmlns:p14="http://schemas.microsoft.com/office/powerpoint/2010/main" val="401070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1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p:cNvSpPr>
            <a:spLocks noGrp="1"/>
          </p:cNvSpPr>
          <p:nvPr>
            <p:ph type="sldNum" sz="quarter" idx="12"/>
          </p:nvPr>
        </p:nvSpPr>
        <p:spPr/>
        <p:txBody>
          <a:bodyPr/>
          <a:lstStyle/>
          <a:p>
            <a:fld id="{8F48B0CA-4B01-40C4-BAC1-6D0A686B524F}"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7175" y="470265"/>
            <a:ext cx="548666" cy="548666"/>
          </a:xfrm>
          <a:prstGeom prst="rect">
            <a:avLst/>
          </a:prstGeom>
        </p:spPr>
      </p:pic>
      <p:cxnSp>
        <p:nvCxnSpPr>
          <p:cNvPr id="9" name="Straight Connector 8"/>
          <p:cNvCxnSpPr/>
          <p:nvPr userDrawn="1"/>
        </p:nvCxnSpPr>
        <p:spPr>
          <a:xfrm flipH="1" flipV="1">
            <a:off x="10789920" y="411483"/>
            <a:ext cx="0" cy="68580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465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with Footer">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1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p:cNvSpPr>
            <a:spLocks noGrp="1"/>
          </p:cNvSpPr>
          <p:nvPr>
            <p:ph type="sldNum" sz="quarter" idx="12"/>
          </p:nvPr>
        </p:nvSpPr>
        <p:spPr/>
        <p:txBody>
          <a:bodyPr/>
          <a:lstStyle/>
          <a:p>
            <a:fld id="{8F48B0CA-4B01-40C4-BAC1-6D0A686B524F}" type="slidenum">
              <a:rPr lang="en-US" smtClean="0"/>
              <a:t>‹#›</a:t>
            </a:fld>
            <a:endParaRPr lang="en-US"/>
          </a:p>
        </p:txBody>
      </p:sp>
      <p:sp>
        <p:nvSpPr>
          <p:cNvPr id="8"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chemeClr val="accent1"/>
                </a:solidFill>
              </a:defRPr>
            </a:lvl1pPr>
          </a:lstStyle>
          <a:p>
            <a:endParaRPr lang="en-US" dirty="0"/>
          </a:p>
        </p:txBody>
      </p:sp>
      <p:cxnSp>
        <p:nvCxnSpPr>
          <p:cNvPr id="9" name="Straight Connector 8"/>
          <p:cNvCxnSpPr/>
          <p:nvPr userDrawn="1"/>
        </p:nvCxnSpPr>
        <p:spPr>
          <a:xfrm>
            <a:off x="609600" y="5943601"/>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7175" y="470265"/>
            <a:ext cx="548666" cy="548666"/>
          </a:xfrm>
          <a:prstGeom prst="rect">
            <a:avLst/>
          </a:prstGeom>
        </p:spPr>
      </p:pic>
      <p:cxnSp>
        <p:nvCxnSpPr>
          <p:cNvPr id="11" name="Straight Connector 10"/>
          <p:cNvCxnSpPr/>
          <p:nvPr userDrawn="1"/>
        </p:nvCxnSpPr>
        <p:spPr>
          <a:xfrm flipH="1" flipV="1">
            <a:off x="10789920" y="411483"/>
            <a:ext cx="0" cy="68580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9457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2624" y="1739120"/>
            <a:ext cx="6589776" cy="4572000"/>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1714501"/>
            <a:ext cx="3901440" cy="45720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8F48B0CA-4B01-40C4-BAC1-6D0A686B524F}" type="slidenum">
              <a:rPr lang="en-US" smtClean="0"/>
              <a:t>‹#›</a:t>
            </a:fld>
            <a:endParaRPr lang="en-US"/>
          </a:p>
        </p:txBody>
      </p:sp>
      <p:sp>
        <p:nvSpPr>
          <p:cNvPr id="8" name="Title 1"/>
          <p:cNvSpPr>
            <a:spLocks noGrp="1"/>
          </p:cNvSpPr>
          <p:nvPr>
            <p:ph type="title"/>
          </p:nvPr>
        </p:nvSpPr>
        <p:spPr>
          <a:xfrm>
            <a:off x="609600" y="228600"/>
            <a:ext cx="8766048" cy="1028700"/>
          </a:xfrm>
        </p:spPr>
        <p:txBody>
          <a:bodyPr/>
          <a:lstStyle/>
          <a:p>
            <a:r>
              <a:rPr lang="en-US" dirty="0"/>
              <a:t>Click to edit Master title style</a:t>
            </a:r>
          </a:p>
        </p:txBody>
      </p:sp>
    </p:spTree>
    <p:extLst>
      <p:ext uri="{BB962C8B-B14F-4D97-AF65-F5344CB8AC3E}">
        <p14:creationId xmlns:p14="http://schemas.microsoft.com/office/powerpoint/2010/main" val="24265354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with Footer">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F48B0CA-4B01-40C4-BAC1-6D0A686B524F}" type="slidenum">
              <a:rPr lang="en-US" smtClean="0"/>
              <a:t>‹#›</a:t>
            </a:fld>
            <a:endParaRPr lang="en-US" dirty="0"/>
          </a:p>
        </p:txBody>
      </p:sp>
      <p:sp>
        <p:nvSpPr>
          <p:cNvPr id="8" name="Title 1"/>
          <p:cNvSpPr>
            <a:spLocks noGrp="1"/>
          </p:cNvSpPr>
          <p:nvPr>
            <p:ph type="title"/>
          </p:nvPr>
        </p:nvSpPr>
        <p:spPr>
          <a:xfrm>
            <a:off x="609600" y="228600"/>
            <a:ext cx="8766048" cy="1028700"/>
          </a:xfrm>
        </p:spPr>
        <p:txBody>
          <a:bodyPr/>
          <a:lstStyle/>
          <a:p>
            <a:r>
              <a:rPr lang="en-US" dirty="0"/>
              <a:t>Click to edit Master title style</a:t>
            </a:r>
          </a:p>
        </p:txBody>
      </p:sp>
      <p:sp>
        <p:nvSpPr>
          <p:cNvPr id="6"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chemeClr val="accent1"/>
                </a:solidFill>
              </a:defRPr>
            </a:lvl1pPr>
          </a:lstStyle>
          <a:p>
            <a:endParaRPr lang="en-US" dirty="0"/>
          </a:p>
        </p:txBody>
      </p:sp>
      <p:cxnSp>
        <p:nvCxnSpPr>
          <p:cNvPr id="9" name="Straight Connector 8"/>
          <p:cNvCxnSpPr/>
          <p:nvPr userDrawn="1"/>
        </p:nvCxnSpPr>
        <p:spPr>
          <a:xfrm>
            <a:off x="609600" y="5943601"/>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
          </p:nvPr>
        </p:nvSpPr>
        <p:spPr>
          <a:xfrm>
            <a:off x="4992624" y="1739120"/>
            <a:ext cx="6589776" cy="4114800"/>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609600" y="1714501"/>
            <a:ext cx="3901440" cy="41148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898973698"/>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Rectangle 16"/>
          <p:cNvSpPr/>
          <p:nvPr userDrawn="1"/>
        </p:nvSpPr>
        <p:spPr>
          <a:xfrm>
            <a:off x="0" y="5720430"/>
            <a:ext cx="12192000" cy="1143000"/>
          </a:xfrm>
          <a:prstGeom prst="rect">
            <a:avLst/>
          </a:prstGeom>
          <a:solidFill>
            <a:srgbClr val="F1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Text Placeholder 3"/>
          <p:cNvSpPr>
            <a:spLocks noGrp="1"/>
          </p:cNvSpPr>
          <p:nvPr>
            <p:ph type="body" sz="quarter" idx="11"/>
          </p:nvPr>
        </p:nvSpPr>
        <p:spPr>
          <a:xfrm>
            <a:off x="609600" y="6276604"/>
            <a:ext cx="7620000" cy="274320"/>
          </a:xfrm>
        </p:spPr>
        <p:txBody>
          <a:bodyPr>
            <a:normAutofit/>
          </a:bodyPr>
          <a:lstStyle>
            <a:lvl1pPr marL="0" indent="0">
              <a:buFontTx/>
              <a:buNone/>
              <a:defRPr sz="1200" b="0" i="1">
                <a:solidFill>
                  <a:schemeClr val="accent2"/>
                </a:solidFill>
              </a:defRPr>
            </a:lvl1pPr>
            <a:lvl2pPr marL="682625" indent="0">
              <a:buFontTx/>
              <a:buNone/>
              <a:defRPr>
                <a:solidFill>
                  <a:schemeClr val="accent2"/>
                </a:solidFill>
              </a:defRPr>
            </a:lvl2pPr>
            <a:lvl3pPr marL="1146175" indent="0">
              <a:buFontTx/>
              <a:buNone/>
              <a:defRPr>
                <a:solidFill>
                  <a:schemeClr val="accent2"/>
                </a:solidFill>
              </a:defRPr>
            </a:lvl3pPr>
            <a:lvl4pPr marL="1597025" indent="0">
              <a:buFontTx/>
              <a:buNone/>
              <a:defRPr>
                <a:solidFill>
                  <a:schemeClr val="accent2"/>
                </a:solidFill>
              </a:defRPr>
            </a:lvl4pPr>
            <a:lvl5pPr marL="2060575" indent="0">
              <a:buFontTx/>
              <a:buNone/>
              <a:defRPr>
                <a:solidFill>
                  <a:schemeClr val="accent2"/>
                </a:solidFill>
              </a:defRPr>
            </a:lvl5pPr>
          </a:lstStyle>
          <a:p>
            <a:pPr lvl="0"/>
            <a:r>
              <a:rPr lang="en-US" dirty="0"/>
              <a:t>Click to edit Master text styles</a:t>
            </a:r>
          </a:p>
        </p:txBody>
      </p:sp>
      <p:sp>
        <p:nvSpPr>
          <p:cNvPr id="4" name="Text Placeholder 3"/>
          <p:cNvSpPr>
            <a:spLocks noGrp="1"/>
          </p:cNvSpPr>
          <p:nvPr>
            <p:ph type="body" sz="quarter" idx="10"/>
          </p:nvPr>
        </p:nvSpPr>
        <p:spPr>
          <a:xfrm>
            <a:off x="609600" y="5956670"/>
            <a:ext cx="7620000" cy="347472"/>
          </a:xfrm>
        </p:spPr>
        <p:txBody>
          <a:bodyPr>
            <a:normAutofit/>
          </a:bodyPr>
          <a:lstStyle>
            <a:lvl1pPr marL="0" indent="0">
              <a:buFontTx/>
              <a:buNone/>
              <a:defRPr sz="1600" b="1">
                <a:solidFill>
                  <a:schemeClr val="accent2"/>
                </a:solidFill>
              </a:defRPr>
            </a:lvl1pPr>
            <a:lvl2pPr marL="682625" indent="0">
              <a:buFontTx/>
              <a:buNone/>
              <a:defRPr>
                <a:solidFill>
                  <a:schemeClr val="accent2"/>
                </a:solidFill>
              </a:defRPr>
            </a:lvl2pPr>
            <a:lvl3pPr marL="1146175" indent="0">
              <a:buFontTx/>
              <a:buNone/>
              <a:defRPr>
                <a:solidFill>
                  <a:schemeClr val="accent2"/>
                </a:solidFill>
              </a:defRPr>
            </a:lvl3pPr>
            <a:lvl4pPr marL="1597025" indent="0">
              <a:buFontTx/>
              <a:buNone/>
              <a:defRPr>
                <a:solidFill>
                  <a:schemeClr val="accent2"/>
                </a:solidFill>
              </a:defRPr>
            </a:lvl4pPr>
            <a:lvl5pPr marL="2060575" indent="0">
              <a:buFontTx/>
              <a:buNone/>
              <a:defRPr>
                <a:solidFill>
                  <a:schemeClr val="accent2"/>
                </a:solidFill>
              </a:defRPr>
            </a:lvl5pPr>
          </a:lstStyle>
          <a:p>
            <a:pPr lvl="0"/>
            <a:r>
              <a:rPr lang="en-US" dirty="0"/>
              <a:t>Click to edit Master text styles</a:t>
            </a:r>
          </a:p>
        </p:txBody>
      </p:sp>
      <p:sp>
        <p:nvSpPr>
          <p:cNvPr id="16" name="Rectangle 15"/>
          <p:cNvSpPr/>
          <p:nvPr userDrawn="1"/>
        </p:nvSpPr>
        <p:spPr>
          <a:xfrm>
            <a:off x="-1" y="0"/>
            <a:ext cx="9412941" cy="571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endParaRPr>
          </a:p>
        </p:txBody>
      </p:sp>
      <p:sp>
        <p:nvSpPr>
          <p:cNvPr id="19" name="Title 1"/>
          <p:cNvSpPr>
            <a:spLocks noGrp="1"/>
          </p:cNvSpPr>
          <p:nvPr>
            <p:ph type="ctrTitle"/>
          </p:nvPr>
        </p:nvSpPr>
        <p:spPr>
          <a:xfrm>
            <a:off x="609600" y="1729752"/>
            <a:ext cx="8426824" cy="2842248"/>
          </a:xfrm>
        </p:spPr>
        <p:txBody>
          <a:bodyPr anchor="b">
            <a:noAutofit/>
          </a:bodyPr>
          <a:lstStyle>
            <a:lvl1pPr algn="l">
              <a:defRPr sz="4800">
                <a:solidFill>
                  <a:srgbClr val="F1A973"/>
                </a:solidFill>
              </a:defRPr>
            </a:lvl1pPr>
          </a:lstStyle>
          <a:p>
            <a:r>
              <a:rPr lang="en-US" dirty="0"/>
              <a:t>Click to edit Master title style</a:t>
            </a:r>
          </a:p>
        </p:txBody>
      </p:sp>
      <p:sp>
        <p:nvSpPr>
          <p:cNvPr id="20" name="Subtitle 2"/>
          <p:cNvSpPr>
            <a:spLocks noGrp="1"/>
          </p:cNvSpPr>
          <p:nvPr>
            <p:ph type="subTitle" idx="1"/>
          </p:nvPr>
        </p:nvSpPr>
        <p:spPr>
          <a:xfrm>
            <a:off x="609600" y="4800600"/>
            <a:ext cx="8426824" cy="731520"/>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l="9861" t="27778" r="9584" b="29259"/>
          <a:stretch/>
        </p:blipFill>
        <p:spPr>
          <a:xfrm>
            <a:off x="9608873" y="6046416"/>
            <a:ext cx="2301859" cy="460376"/>
          </a:xfrm>
          <a:prstGeom prst="rect">
            <a:avLst/>
          </a:prstGeom>
        </p:spPr>
      </p:pic>
      <p:pic>
        <p:nvPicPr>
          <p:cNvPr id="22" name="Picture 21"/>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134949" y="159755"/>
            <a:ext cx="4389120" cy="1371600"/>
          </a:xfrm>
          <a:prstGeom prst="rect">
            <a:avLst/>
          </a:prstGeom>
        </p:spPr>
      </p:pic>
      <p:pic>
        <p:nvPicPr>
          <p:cNvPr id="2" name="Picture 1"/>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9544050" y="3831610"/>
            <a:ext cx="2647950" cy="1762434"/>
          </a:xfrm>
          <a:prstGeom prst="rect">
            <a:avLst/>
          </a:prstGeom>
        </p:spPr>
      </p:pic>
      <p:pic>
        <p:nvPicPr>
          <p:cNvPr id="3" name="Picture 2"/>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9544050" y="0"/>
            <a:ext cx="2647950" cy="3609975"/>
          </a:xfrm>
          <a:prstGeom prst="rect">
            <a:avLst/>
          </a:prstGeom>
        </p:spPr>
      </p:pic>
    </p:spTree>
    <p:extLst>
      <p:ext uri="{BB962C8B-B14F-4D97-AF65-F5344CB8AC3E}">
        <p14:creationId xmlns:p14="http://schemas.microsoft.com/office/powerpoint/2010/main" val="30940170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F48B0CA-4B01-40C4-BAC1-6D0A686B524F}" type="slidenum">
              <a:rPr lang="en-US" smtClean="0">
                <a:solidFill>
                  <a:srgbClr val="D6D2C4">
                    <a:lumMod val="75000"/>
                  </a:srgbClr>
                </a:solidFill>
              </a:rPr>
              <a:pPr/>
              <a:t>‹#›</a:t>
            </a:fld>
            <a:endParaRPr lang="en-US" dirty="0">
              <a:solidFill>
                <a:srgbClr val="D6D2C4">
                  <a:lumMod val="75000"/>
                </a:srgbClr>
              </a:solidFill>
            </a:endParaRPr>
          </a:p>
        </p:txBody>
      </p:sp>
    </p:spTree>
    <p:extLst>
      <p:ext uri="{BB962C8B-B14F-4D97-AF65-F5344CB8AC3E}">
        <p14:creationId xmlns:p14="http://schemas.microsoft.com/office/powerpoint/2010/main" val="34709656"/>
      </p:ext>
    </p:extLst>
  </p:cSld>
  <p:clrMapOvr>
    <a:masterClrMapping/>
  </p:clrMapOvr>
  <p:extLst mod="1">
    <p:ext uri="{DCECCB84-F9BA-43D5-87BE-67443E8EF086}">
      <p15:sldGuideLst xmlns:p15="http://schemas.microsoft.com/office/powerpoint/2012/main">
        <p15:guide id="1" orient="horz" pos="4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and Footer">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839197" cy="1033272"/>
          </a:xfrm>
        </p:spPr>
        <p:txBody>
          <a:bodyPr>
            <a:noAutofit/>
          </a:bodyPr>
          <a:lstStyle>
            <a:lvl1pPr>
              <a:defRPr sz="3400"/>
            </a:lvl1pPr>
          </a:lstStyle>
          <a:p>
            <a:r>
              <a:rPr lang="en-US" dirty="0"/>
              <a:t>Click to edit Master title style</a:t>
            </a:r>
          </a:p>
        </p:txBody>
      </p:sp>
      <p:sp>
        <p:nvSpPr>
          <p:cNvPr id="3" name="Content Placeholder 2"/>
          <p:cNvSpPr>
            <a:spLocks noGrp="1"/>
          </p:cNvSpPr>
          <p:nvPr>
            <p:ph idx="1"/>
          </p:nvPr>
        </p:nvSpPr>
        <p:spPr>
          <a:xfrm>
            <a:off x="609600" y="1706007"/>
            <a:ext cx="10972800" cy="41148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8F48B0CA-4B01-40C4-BAC1-6D0A686B524F}" type="slidenum">
              <a:rPr lang="en-US" smtClean="0">
                <a:solidFill>
                  <a:srgbClr val="D6D2C4">
                    <a:lumMod val="75000"/>
                  </a:srgbClr>
                </a:solidFill>
              </a:rPr>
              <a:pPr/>
              <a:t>‹#›</a:t>
            </a:fld>
            <a:endParaRPr lang="en-US" dirty="0">
              <a:solidFill>
                <a:srgbClr val="D6D2C4">
                  <a:lumMod val="75000"/>
                </a:srgbClr>
              </a:solidFill>
            </a:endParaRPr>
          </a:p>
        </p:txBody>
      </p:sp>
      <p:cxnSp>
        <p:nvCxnSpPr>
          <p:cNvPr id="7" name="Straight Connector 6"/>
          <p:cNvCxnSpPr/>
          <p:nvPr userDrawn="1"/>
        </p:nvCxnSpPr>
        <p:spPr>
          <a:xfrm>
            <a:off x="609600" y="5943601"/>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951352"/>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1">
    <p:spTree>
      <p:nvGrpSpPr>
        <p:cNvPr id="1" name=""/>
        <p:cNvGrpSpPr/>
        <p:nvPr/>
      </p:nvGrpSpPr>
      <p:grpSpPr>
        <a:xfrm>
          <a:off x="0" y="0"/>
          <a:ext cx="0" cy="0"/>
          <a:chOff x="0" y="0"/>
          <a:chExt cx="0" cy="0"/>
        </a:xfrm>
      </p:grpSpPr>
      <p:sp>
        <p:nvSpPr>
          <p:cNvPr id="7" name="Rectangle 6"/>
          <p:cNvSpPr/>
          <p:nvPr userDrawn="1"/>
        </p:nvSpPr>
        <p:spPr>
          <a:xfrm>
            <a:off x="3747247" y="-1"/>
            <a:ext cx="8444753"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2" name="Title 1"/>
          <p:cNvSpPr>
            <a:spLocks noGrp="1"/>
          </p:cNvSpPr>
          <p:nvPr>
            <p:ph type="title"/>
          </p:nvPr>
        </p:nvSpPr>
        <p:spPr>
          <a:xfrm>
            <a:off x="4191000" y="1145816"/>
            <a:ext cx="7269480" cy="3200400"/>
          </a:xfrm>
        </p:spPr>
        <p:txBody>
          <a:bodyPr anchor="b">
            <a:noAutofit/>
          </a:bodyPr>
          <a:lstStyle>
            <a:lvl1pPr>
              <a:defRPr sz="48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191000" y="4828033"/>
            <a:ext cx="7269480" cy="1500187"/>
          </a:xfrm>
        </p:spPr>
        <p:txBody>
          <a:bodyPr>
            <a:noAutofit/>
          </a:bodyPr>
          <a:lstStyle>
            <a:lvl1pPr marL="0" indent="0">
              <a:buNone/>
              <a:defRPr sz="2400">
                <a:solidFill>
                  <a:srgbClr val="F1A97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16" name="Straight Connector 15"/>
          <p:cNvCxnSpPr/>
          <p:nvPr userDrawn="1"/>
        </p:nvCxnSpPr>
        <p:spPr>
          <a:xfrm flipV="1">
            <a:off x="5364480" y="4572000"/>
            <a:ext cx="6096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4042641" y="130128"/>
            <a:ext cx="2926221" cy="914400"/>
          </a:xfrm>
          <a:prstGeom prst="rect">
            <a:avLst/>
          </a:prstGeom>
        </p:spPr>
      </p:pic>
      <p:pic>
        <p:nvPicPr>
          <p:cNvPr id="5" name="Picture 4"/>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0"/>
            <a:ext cx="3609975" cy="2190750"/>
          </a:xfrm>
          <a:prstGeom prst="rect">
            <a:avLst/>
          </a:prstGeom>
        </p:spPr>
      </p:pic>
      <p:pic>
        <p:nvPicPr>
          <p:cNvPr id="6" name="Picture 5"/>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2" y="2333625"/>
            <a:ext cx="3609975" cy="2190750"/>
          </a:xfrm>
          <a:prstGeom prst="rect">
            <a:avLst/>
          </a:prstGeom>
        </p:spPr>
      </p:pic>
      <p:pic>
        <p:nvPicPr>
          <p:cNvPr id="15" name="Picture 14"/>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2" y="4667250"/>
            <a:ext cx="3609975" cy="2190750"/>
          </a:xfrm>
          <a:prstGeom prst="rect">
            <a:avLst/>
          </a:prstGeom>
        </p:spPr>
      </p:pic>
    </p:spTree>
    <p:extLst>
      <p:ext uri="{BB962C8B-B14F-4D97-AF65-F5344CB8AC3E}">
        <p14:creationId xmlns:p14="http://schemas.microsoft.com/office/powerpoint/2010/main" val="4284223312"/>
      </p:ext>
    </p:extLst>
  </p:cSld>
  <p:clrMapOvr>
    <a:masterClrMapping/>
  </p:clrMapOvr>
  <p:extLst mod="1">
    <p:ext uri="{DCECCB84-F9BA-43D5-87BE-67443E8EF086}">
      <p15:sldGuideLst xmlns:p15="http://schemas.microsoft.com/office/powerpoint/2012/main">
        <p15:guide id="1" pos="2640" userDrawn="1">
          <p15:clr>
            <a:srgbClr val="FBAE40"/>
          </p15:clr>
        </p15:guide>
        <p15:guide id="2" pos="235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1">
    <p:spTree>
      <p:nvGrpSpPr>
        <p:cNvPr id="1" name=""/>
        <p:cNvGrpSpPr/>
        <p:nvPr/>
      </p:nvGrpSpPr>
      <p:grpSpPr>
        <a:xfrm>
          <a:off x="0" y="0"/>
          <a:ext cx="0" cy="0"/>
          <a:chOff x="0" y="0"/>
          <a:chExt cx="0" cy="0"/>
        </a:xfrm>
      </p:grpSpPr>
      <p:sp>
        <p:nvSpPr>
          <p:cNvPr id="7" name="Rectangle 6"/>
          <p:cNvSpPr/>
          <p:nvPr userDrawn="1"/>
        </p:nvSpPr>
        <p:spPr>
          <a:xfrm>
            <a:off x="3747247" y="-1"/>
            <a:ext cx="8444753"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endParaRPr>
          </a:p>
        </p:txBody>
      </p:sp>
      <p:sp>
        <p:nvSpPr>
          <p:cNvPr id="2" name="Title 1"/>
          <p:cNvSpPr>
            <a:spLocks noGrp="1"/>
          </p:cNvSpPr>
          <p:nvPr>
            <p:ph type="title"/>
          </p:nvPr>
        </p:nvSpPr>
        <p:spPr>
          <a:xfrm>
            <a:off x="4191000" y="1145816"/>
            <a:ext cx="7269480" cy="3200400"/>
          </a:xfrm>
        </p:spPr>
        <p:txBody>
          <a:bodyPr anchor="b">
            <a:noAutofit/>
          </a:bodyPr>
          <a:lstStyle>
            <a:lvl1pPr>
              <a:defRPr sz="48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191000" y="4828033"/>
            <a:ext cx="7269480" cy="1500187"/>
          </a:xfrm>
        </p:spPr>
        <p:txBody>
          <a:bodyPr>
            <a:noAutofit/>
          </a:bodyPr>
          <a:lstStyle>
            <a:lvl1pPr marL="0" indent="0">
              <a:buNone/>
              <a:defRPr sz="2400">
                <a:solidFill>
                  <a:srgbClr val="F1A97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16" name="Straight Connector 15"/>
          <p:cNvCxnSpPr/>
          <p:nvPr userDrawn="1"/>
        </p:nvCxnSpPr>
        <p:spPr>
          <a:xfrm flipV="1">
            <a:off x="5364480" y="4572000"/>
            <a:ext cx="6096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4042641" y="130128"/>
            <a:ext cx="2926221" cy="914400"/>
          </a:xfrm>
          <a:prstGeom prst="rect">
            <a:avLst/>
          </a:prstGeom>
        </p:spPr>
      </p:pic>
      <p:pic>
        <p:nvPicPr>
          <p:cNvPr id="5" name="Picture 4"/>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103724" y="0"/>
            <a:ext cx="3402526" cy="2190750"/>
          </a:xfrm>
          <a:prstGeom prst="rect">
            <a:avLst/>
          </a:prstGeom>
        </p:spPr>
      </p:pic>
      <p:pic>
        <p:nvPicPr>
          <p:cNvPr id="6" name="Picture 5"/>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65815" y="2333625"/>
            <a:ext cx="3478349" cy="2190750"/>
          </a:xfrm>
          <a:prstGeom prst="rect">
            <a:avLst/>
          </a:prstGeom>
        </p:spPr>
      </p:pic>
      <p:pic>
        <p:nvPicPr>
          <p:cNvPr id="15" name="Picture 14"/>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65815" y="4667250"/>
            <a:ext cx="3478349" cy="2190750"/>
          </a:xfrm>
          <a:prstGeom prst="rect">
            <a:avLst/>
          </a:prstGeom>
        </p:spPr>
      </p:pic>
    </p:spTree>
    <p:extLst>
      <p:ext uri="{BB962C8B-B14F-4D97-AF65-F5344CB8AC3E}">
        <p14:creationId xmlns:p14="http://schemas.microsoft.com/office/powerpoint/2010/main" val="933535651"/>
      </p:ext>
    </p:extLst>
  </p:cSld>
  <p:clrMapOvr>
    <a:masterClrMapping/>
  </p:clrMapOvr>
  <p:extLst mod="1">
    <p:ext uri="{DCECCB84-F9BA-43D5-87BE-67443E8EF086}">
      <p15:sldGuideLst xmlns:p15="http://schemas.microsoft.com/office/powerpoint/2012/main">
        <p15:guide id="1" pos="2640">
          <p15:clr>
            <a:srgbClr val="FBAE40"/>
          </p15:clr>
        </p15:guide>
        <p15:guide id="2" pos="235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2">
    <p:spTree>
      <p:nvGrpSpPr>
        <p:cNvPr id="1" name=""/>
        <p:cNvGrpSpPr/>
        <p:nvPr/>
      </p:nvGrpSpPr>
      <p:grpSpPr>
        <a:xfrm>
          <a:off x="0" y="0"/>
          <a:ext cx="0" cy="0"/>
          <a:chOff x="0" y="0"/>
          <a:chExt cx="0" cy="0"/>
        </a:xfrm>
      </p:grpSpPr>
      <p:sp>
        <p:nvSpPr>
          <p:cNvPr id="7" name="Rectangle 6"/>
          <p:cNvSpPr/>
          <p:nvPr userDrawn="1"/>
        </p:nvSpPr>
        <p:spPr>
          <a:xfrm>
            <a:off x="3747247" y="1"/>
            <a:ext cx="8444753"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endParaRPr>
          </a:p>
        </p:txBody>
      </p:sp>
      <p:sp>
        <p:nvSpPr>
          <p:cNvPr id="2" name="Title 1"/>
          <p:cNvSpPr>
            <a:spLocks noGrp="1"/>
          </p:cNvSpPr>
          <p:nvPr>
            <p:ph type="title"/>
          </p:nvPr>
        </p:nvSpPr>
        <p:spPr>
          <a:xfrm>
            <a:off x="4191000" y="1145816"/>
            <a:ext cx="7269480" cy="3200400"/>
          </a:xfrm>
        </p:spPr>
        <p:txBody>
          <a:bodyPr anchor="b">
            <a:noAutofit/>
          </a:bodyPr>
          <a:lstStyle>
            <a:lvl1pPr>
              <a:defRPr sz="48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191000" y="4828033"/>
            <a:ext cx="7269480" cy="1500187"/>
          </a:xfrm>
        </p:spPr>
        <p:txBody>
          <a:bodyPr>
            <a:noAutofit/>
          </a:bodyPr>
          <a:lstStyle>
            <a:lvl1pPr marL="0" indent="0">
              <a:buNone/>
              <a:defRPr sz="2400">
                <a:solidFill>
                  <a:srgbClr val="F1A97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16" name="Straight Connector 15"/>
          <p:cNvCxnSpPr/>
          <p:nvPr userDrawn="1"/>
        </p:nvCxnSpPr>
        <p:spPr>
          <a:xfrm>
            <a:off x="4191000" y="4572000"/>
            <a:ext cx="7391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2641" y="130128"/>
            <a:ext cx="2926221" cy="914444"/>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26" y="0"/>
            <a:ext cx="3402527" cy="2190750"/>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15" y="2338054"/>
            <a:ext cx="3478349" cy="2190750"/>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448" y="4676108"/>
            <a:ext cx="3459078" cy="2190750"/>
          </a:xfrm>
          <a:prstGeom prst="rect">
            <a:avLst/>
          </a:prstGeom>
        </p:spPr>
      </p:pic>
    </p:spTree>
    <p:extLst>
      <p:ext uri="{BB962C8B-B14F-4D97-AF65-F5344CB8AC3E}">
        <p14:creationId xmlns:p14="http://schemas.microsoft.com/office/powerpoint/2010/main" val="1306259727"/>
      </p:ext>
    </p:extLst>
  </p:cSld>
  <p:clrMapOvr>
    <a:masterClrMapping/>
  </p:clrMapOvr>
  <p:extLst mod="1">
    <p:ext uri="{DCECCB84-F9BA-43D5-87BE-67443E8EF086}">
      <p15:sldGuideLst xmlns:p15="http://schemas.microsoft.com/office/powerpoint/2012/main">
        <p15:guide id="1" pos="2352">
          <p15:clr>
            <a:srgbClr val="FBAE40"/>
          </p15:clr>
        </p15:guide>
        <p15:guide id="2" pos="26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714500"/>
            <a:ext cx="5242560" cy="4572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39840" y="1726809"/>
            <a:ext cx="5242560" cy="4572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F48B0CA-4B01-40C4-BAC1-6D0A686B524F}" type="slidenum">
              <a:rPr lang="en-US" smtClean="0">
                <a:solidFill>
                  <a:srgbClr val="D6D2C4">
                    <a:lumMod val="75000"/>
                  </a:srgbClr>
                </a:solidFill>
              </a:rPr>
              <a:pPr/>
              <a:t>‹#›</a:t>
            </a:fld>
            <a:endParaRPr lang="en-US" dirty="0">
              <a:solidFill>
                <a:srgbClr val="D6D2C4">
                  <a:lumMod val="75000"/>
                </a:srgbClr>
              </a:solidFill>
            </a:endParaRPr>
          </a:p>
        </p:txBody>
      </p:sp>
    </p:spTree>
    <p:extLst>
      <p:ext uri="{BB962C8B-B14F-4D97-AF65-F5344CB8AC3E}">
        <p14:creationId xmlns:p14="http://schemas.microsoft.com/office/powerpoint/2010/main" val="2365606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with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714500"/>
            <a:ext cx="5242560" cy="41148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39840" y="1714500"/>
            <a:ext cx="5242560" cy="41148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F48B0CA-4B01-40C4-BAC1-6D0A686B524F}" type="slidenum">
              <a:rPr lang="en-US" smtClean="0">
                <a:solidFill>
                  <a:srgbClr val="D6D2C4">
                    <a:lumMod val="75000"/>
                  </a:srgbClr>
                </a:solidFill>
              </a:rPr>
              <a:pPr/>
              <a:t>‹#›</a:t>
            </a:fld>
            <a:endParaRPr lang="en-US" dirty="0">
              <a:solidFill>
                <a:srgbClr val="D6D2C4">
                  <a:lumMod val="75000"/>
                </a:srgbClr>
              </a:solidFill>
            </a:endParaRPr>
          </a:p>
        </p:txBody>
      </p:sp>
      <p:cxnSp>
        <p:nvCxnSpPr>
          <p:cNvPr id="6" name="Straight Connector 5"/>
          <p:cNvCxnSpPr/>
          <p:nvPr userDrawn="1"/>
        </p:nvCxnSpPr>
        <p:spPr>
          <a:xfrm>
            <a:off x="609600" y="5943601"/>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2558868196"/>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839200" cy="1028700"/>
          </a:xfrm>
        </p:spPr>
        <p:txBody>
          <a:bodyPr/>
          <a:lstStyle/>
          <a:p>
            <a:r>
              <a:rPr lang="en-US" dirty="0"/>
              <a:t>Click to edit Master title style</a:t>
            </a:r>
          </a:p>
        </p:txBody>
      </p:sp>
      <p:sp>
        <p:nvSpPr>
          <p:cNvPr id="3" name="Text Placeholder 2"/>
          <p:cNvSpPr>
            <a:spLocks noGrp="1"/>
          </p:cNvSpPr>
          <p:nvPr>
            <p:ph type="body" idx="1"/>
          </p:nvPr>
        </p:nvSpPr>
        <p:spPr>
          <a:xfrm>
            <a:off x="60960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651760"/>
            <a:ext cx="5242560" cy="3520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3984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39840" y="2651760"/>
            <a:ext cx="5242560" cy="3520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8F48B0CA-4B01-40C4-BAC1-6D0A686B524F}" type="slidenum">
              <a:rPr lang="en-US" smtClean="0">
                <a:solidFill>
                  <a:srgbClr val="D6D2C4">
                    <a:lumMod val="75000"/>
                  </a:srgbClr>
                </a:solidFill>
              </a:rPr>
              <a:pPr/>
              <a:t>‹#›</a:t>
            </a:fld>
            <a:endParaRPr lang="en-US" dirty="0">
              <a:solidFill>
                <a:srgbClr val="D6D2C4">
                  <a:lumMod val="75000"/>
                </a:srgbClr>
              </a:solidFill>
            </a:endParaRPr>
          </a:p>
        </p:txBody>
      </p:sp>
    </p:spTree>
    <p:extLst>
      <p:ext uri="{BB962C8B-B14F-4D97-AF65-F5344CB8AC3E}">
        <p14:creationId xmlns:p14="http://schemas.microsoft.com/office/powerpoint/2010/main" val="3286229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with Footer">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839200" cy="1028700"/>
          </a:xfrm>
        </p:spPr>
        <p:txBody>
          <a:bodyPr/>
          <a:lstStyle/>
          <a:p>
            <a:r>
              <a:rPr lang="en-US" dirty="0"/>
              <a:t>Click to edit Master title style</a:t>
            </a:r>
          </a:p>
        </p:txBody>
      </p:sp>
      <p:sp>
        <p:nvSpPr>
          <p:cNvPr id="9" name="Slide Number Placeholder 8"/>
          <p:cNvSpPr>
            <a:spLocks noGrp="1"/>
          </p:cNvSpPr>
          <p:nvPr>
            <p:ph type="sldNum" sz="quarter" idx="12"/>
          </p:nvPr>
        </p:nvSpPr>
        <p:spPr/>
        <p:txBody>
          <a:bodyPr/>
          <a:lstStyle/>
          <a:p>
            <a:fld id="{8F48B0CA-4B01-40C4-BAC1-6D0A686B524F}" type="slidenum">
              <a:rPr lang="en-US" smtClean="0">
                <a:solidFill>
                  <a:srgbClr val="D6D2C4">
                    <a:lumMod val="75000"/>
                  </a:srgbClr>
                </a:solidFill>
              </a:rPr>
              <a:pPr/>
              <a:t>‹#›</a:t>
            </a:fld>
            <a:endParaRPr lang="en-US" dirty="0">
              <a:solidFill>
                <a:srgbClr val="D6D2C4">
                  <a:lumMod val="75000"/>
                </a:srgbClr>
              </a:solidFill>
            </a:endParaRPr>
          </a:p>
        </p:txBody>
      </p:sp>
      <p:cxnSp>
        <p:nvCxnSpPr>
          <p:cNvPr id="8" name="Straight Connector 7"/>
          <p:cNvCxnSpPr/>
          <p:nvPr userDrawn="1"/>
        </p:nvCxnSpPr>
        <p:spPr>
          <a:xfrm>
            <a:off x="609600" y="5943600"/>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chemeClr val="bg1"/>
                </a:solidFill>
              </a:defRPr>
            </a:lvl1pPr>
          </a:lstStyle>
          <a:p>
            <a:endParaRPr lang="en-US" dirty="0">
              <a:solidFill>
                <a:prstClr val="white"/>
              </a:solidFill>
            </a:endParaRPr>
          </a:p>
        </p:txBody>
      </p:sp>
      <p:sp>
        <p:nvSpPr>
          <p:cNvPr id="11" name="Text Placeholder 2"/>
          <p:cNvSpPr>
            <a:spLocks noGrp="1"/>
          </p:cNvSpPr>
          <p:nvPr>
            <p:ph type="body" idx="1"/>
          </p:nvPr>
        </p:nvSpPr>
        <p:spPr>
          <a:xfrm>
            <a:off x="60960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2"/>
          </p:nvPr>
        </p:nvSpPr>
        <p:spPr>
          <a:xfrm>
            <a:off x="609600" y="2651760"/>
            <a:ext cx="5242560" cy="3200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3"/>
          </p:nvPr>
        </p:nvSpPr>
        <p:spPr>
          <a:xfrm>
            <a:off x="633984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p:cNvSpPr>
            <a:spLocks noGrp="1"/>
          </p:cNvSpPr>
          <p:nvPr>
            <p:ph sz="quarter" idx="4"/>
          </p:nvPr>
        </p:nvSpPr>
        <p:spPr>
          <a:xfrm>
            <a:off x="6339840" y="2651760"/>
            <a:ext cx="524256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4258760"/>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8F48B0CA-4B01-40C4-BAC1-6D0A686B524F}" type="slidenum">
              <a:rPr lang="en-US" smtClean="0">
                <a:solidFill>
                  <a:srgbClr val="D6D2C4">
                    <a:lumMod val="75000"/>
                  </a:srgbClr>
                </a:solidFill>
              </a:rPr>
              <a:pPr/>
              <a:t>‹#›</a:t>
            </a:fld>
            <a:endParaRPr lang="en-US" dirty="0">
              <a:solidFill>
                <a:srgbClr val="D6D2C4">
                  <a:lumMod val="75000"/>
                </a:srgbClr>
              </a:solidFill>
            </a:endParaRPr>
          </a:p>
        </p:txBody>
      </p:sp>
    </p:spTree>
    <p:extLst>
      <p:ext uri="{BB962C8B-B14F-4D97-AF65-F5344CB8AC3E}">
        <p14:creationId xmlns:p14="http://schemas.microsoft.com/office/powerpoint/2010/main" val="10828807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8F48B0CA-4B01-40C4-BAC1-6D0A686B524F}" type="slidenum">
              <a:rPr lang="en-US" smtClean="0">
                <a:solidFill>
                  <a:prstClr val="white"/>
                </a:solidFill>
              </a:rPr>
              <a:pPr/>
              <a:t>‹#›</a:t>
            </a:fld>
            <a:endParaRPr lang="en-US" dirty="0">
              <a:solidFill>
                <a:prstClr val="white"/>
              </a:solidFill>
            </a:endParaRPr>
          </a:p>
        </p:txBody>
      </p:sp>
      <p:pic>
        <p:nvPicPr>
          <p:cNvPr id="8" name="Picture 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1057175" y="470265"/>
            <a:ext cx="548666" cy="548640"/>
          </a:xfrm>
          <a:prstGeom prst="rect">
            <a:avLst/>
          </a:prstGeom>
        </p:spPr>
      </p:pic>
      <p:cxnSp>
        <p:nvCxnSpPr>
          <p:cNvPr id="9" name="Straight Connector 8"/>
          <p:cNvCxnSpPr/>
          <p:nvPr userDrawn="1"/>
        </p:nvCxnSpPr>
        <p:spPr>
          <a:xfrm flipH="1" flipV="1">
            <a:off x="10789920" y="411483"/>
            <a:ext cx="0" cy="68580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548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with Footer">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8F48B0CA-4B01-40C4-BAC1-6D0A686B524F}" type="slidenum">
              <a:rPr lang="en-US" smtClean="0">
                <a:solidFill>
                  <a:prstClr val="white"/>
                </a:solidFill>
              </a:rPr>
              <a:pPr/>
              <a:t>‹#›</a:t>
            </a:fld>
            <a:endParaRPr lang="en-US" dirty="0">
              <a:solidFill>
                <a:prstClr val="white"/>
              </a:solidFill>
            </a:endParaRPr>
          </a:p>
        </p:txBody>
      </p:sp>
      <p:sp>
        <p:nvSpPr>
          <p:cNvPr id="8"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chemeClr val="bg1"/>
                </a:solidFill>
              </a:defRPr>
            </a:lvl1pPr>
          </a:lstStyle>
          <a:p>
            <a:endParaRPr lang="en-US" dirty="0">
              <a:solidFill>
                <a:prstClr val="white"/>
              </a:solidFill>
            </a:endParaRPr>
          </a:p>
        </p:txBody>
      </p:sp>
      <p:cxnSp>
        <p:nvCxnSpPr>
          <p:cNvPr id="9" name="Straight Connector 8"/>
          <p:cNvCxnSpPr/>
          <p:nvPr userDrawn="1"/>
        </p:nvCxnSpPr>
        <p:spPr>
          <a:xfrm>
            <a:off x="609600" y="5943601"/>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1057175" y="470265"/>
            <a:ext cx="548666" cy="548640"/>
          </a:xfrm>
          <a:prstGeom prst="rect">
            <a:avLst/>
          </a:prstGeom>
        </p:spPr>
      </p:pic>
      <p:cxnSp>
        <p:nvCxnSpPr>
          <p:cNvPr id="11" name="Straight Connector 10"/>
          <p:cNvCxnSpPr/>
          <p:nvPr userDrawn="1"/>
        </p:nvCxnSpPr>
        <p:spPr>
          <a:xfrm flipH="1" flipV="1">
            <a:off x="10789920" y="411483"/>
            <a:ext cx="0" cy="68580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564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2624" y="1739120"/>
            <a:ext cx="6589776" cy="4572000"/>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1714501"/>
            <a:ext cx="3901440" cy="45720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8F48B0CA-4B01-40C4-BAC1-6D0A686B524F}" type="slidenum">
              <a:rPr lang="en-US" smtClean="0">
                <a:solidFill>
                  <a:srgbClr val="D6D2C4">
                    <a:lumMod val="75000"/>
                  </a:srgbClr>
                </a:solidFill>
              </a:rPr>
              <a:pPr/>
              <a:t>‹#›</a:t>
            </a:fld>
            <a:endParaRPr lang="en-US" dirty="0">
              <a:solidFill>
                <a:srgbClr val="D6D2C4">
                  <a:lumMod val="75000"/>
                </a:srgbClr>
              </a:solidFill>
            </a:endParaRPr>
          </a:p>
        </p:txBody>
      </p:sp>
      <p:sp>
        <p:nvSpPr>
          <p:cNvPr id="8" name="Title 1"/>
          <p:cNvSpPr>
            <a:spLocks noGrp="1"/>
          </p:cNvSpPr>
          <p:nvPr>
            <p:ph type="title"/>
          </p:nvPr>
        </p:nvSpPr>
        <p:spPr>
          <a:xfrm>
            <a:off x="609600" y="228600"/>
            <a:ext cx="8766048" cy="1028700"/>
          </a:xfrm>
        </p:spPr>
        <p:txBody>
          <a:bodyPr/>
          <a:lstStyle/>
          <a:p>
            <a:r>
              <a:rPr lang="en-US" dirty="0"/>
              <a:t>Click to edit Master title style</a:t>
            </a:r>
          </a:p>
        </p:txBody>
      </p:sp>
    </p:spTree>
    <p:extLst>
      <p:ext uri="{BB962C8B-B14F-4D97-AF65-F5344CB8AC3E}">
        <p14:creationId xmlns:p14="http://schemas.microsoft.com/office/powerpoint/2010/main" val="208477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2">
    <p:spTree>
      <p:nvGrpSpPr>
        <p:cNvPr id="1" name=""/>
        <p:cNvGrpSpPr/>
        <p:nvPr/>
      </p:nvGrpSpPr>
      <p:grpSpPr>
        <a:xfrm>
          <a:off x="0" y="0"/>
          <a:ext cx="0" cy="0"/>
          <a:chOff x="0" y="0"/>
          <a:chExt cx="0" cy="0"/>
        </a:xfrm>
      </p:grpSpPr>
      <p:sp>
        <p:nvSpPr>
          <p:cNvPr id="7" name="Rectangle 6"/>
          <p:cNvSpPr/>
          <p:nvPr userDrawn="1"/>
        </p:nvSpPr>
        <p:spPr>
          <a:xfrm>
            <a:off x="3747247" y="1"/>
            <a:ext cx="8444753"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2" name="Title 1"/>
          <p:cNvSpPr>
            <a:spLocks noGrp="1"/>
          </p:cNvSpPr>
          <p:nvPr>
            <p:ph type="title"/>
          </p:nvPr>
        </p:nvSpPr>
        <p:spPr>
          <a:xfrm>
            <a:off x="4191000" y="1145816"/>
            <a:ext cx="7269480" cy="3200400"/>
          </a:xfrm>
        </p:spPr>
        <p:txBody>
          <a:bodyPr anchor="b">
            <a:noAutofit/>
          </a:bodyPr>
          <a:lstStyle>
            <a:lvl1pPr>
              <a:defRPr sz="48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191000" y="4828033"/>
            <a:ext cx="7269480" cy="1500187"/>
          </a:xfrm>
        </p:spPr>
        <p:txBody>
          <a:bodyPr>
            <a:noAutofit/>
          </a:bodyPr>
          <a:lstStyle>
            <a:lvl1pPr marL="0" indent="0">
              <a:buNone/>
              <a:defRPr sz="2400">
                <a:solidFill>
                  <a:srgbClr val="F1A97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16" name="Straight Connector 15"/>
          <p:cNvCxnSpPr/>
          <p:nvPr userDrawn="1"/>
        </p:nvCxnSpPr>
        <p:spPr>
          <a:xfrm>
            <a:off x="4191000" y="4572000"/>
            <a:ext cx="7391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2641" y="130128"/>
            <a:ext cx="2926221" cy="914444"/>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0"/>
            <a:ext cx="3609975" cy="2190750"/>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2338054"/>
            <a:ext cx="3609975" cy="2190750"/>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76108"/>
            <a:ext cx="3609975" cy="2190750"/>
          </a:xfrm>
          <a:prstGeom prst="rect">
            <a:avLst/>
          </a:prstGeom>
        </p:spPr>
      </p:pic>
    </p:spTree>
    <p:extLst>
      <p:ext uri="{BB962C8B-B14F-4D97-AF65-F5344CB8AC3E}">
        <p14:creationId xmlns:p14="http://schemas.microsoft.com/office/powerpoint/2010/main" val="3476258841"/>
      </p:ext>
    </p:extLst>
  </p:cSld>
  <p:clrMapOvr>
    <a:masterClrMapping/>
  </p:clrMapOvr>
  <p:extLst mod="1">
    <p:ext uri="{DCECCB84-F9BA-43D5-87BE-67443E8EF086}">
      <p15:sldGuideLst xmlns:p15="http://schemas.microsoft.com/office/powerpoint/2012/main">
        <p15:guide id="1" pos="2352" userDrawn="1">
          <p15:clr>
            <a:srgbClr val="FBAE40"/>
          </p15:clr>
        </p15:guide>
        <p15:guide id="2" pos="26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with Footer">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F48B0CA-4B01-40C4-BAC1-6D0A686B524F}" type="slidenum">
              <a:rPr lang="en-US" smtClean="0">
                <a:solidFill>
                  <a:srgbClr val="D6D2C4">
                    <a:lumMod val="75000"/>
                  </a:srgbClr>
                </a:solidFill>
              </a:rPr>
              <a:pPr/>
              <a:t>‹#›</a:t>
            </a:fld>
            <a:endParaRPr lang="en-US" dirty="0">
              <a:solidFill>
                <a:srgbClr val="D6D2C4">
                  <a:lumMod val="75000"/>
                </a:srgbClr>
              </a:solidFill>
            </a:endParaRPr>
          </a:p>
        </p:txBody>
      </p:sp>
      <p:sp>
        <p:nvSpPr>
          <p:cNvPr id="8" name="Title 1"/>
          <p:cNvSpPr>
            <a:spLocks noGrp="1"/>
          </p:cNvSpPr>
          <p:nvPr>
            <p:ph type="title"/>
          </p:nvPr>
        </p:nvSpPr>
        <p:spPr>
          <a:xfrm>
            <a:off x="609600" y="228600"/>
            <a:ext cx="8766048" cy="1028700"/>
          </a:xfrm>
        </p:spPr>
        <p:txBody>
          <a:bodyPr/>
          <a:lstStyle/>
          <a:p>
            <a:r>
              <a:rPr lang="en-US" dirty="0"/>
              <a:t>Click to edit Master title style</a:t>
            </a:r>
          </a:p>
        </p:txBody>
      </p:sp>
      <p:sp>
        <p:nvSpPr>
          <p:cNvPr id="6"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rgbClr val="F1A973"/>
                </a:solidFill>
              </a:defRPr>
            </a:lvl1pPr>
          </a:lstStyle>
          <a:p>
            <a:endParaRPr lang="en-US" dirty="0"/>
          </a:p>
        </p:txBody>
      </p:sp>
      <p:cxnSp>
        <p:nvCxnSpPr>
          <p:cNvPr id="9" name="Straight Connector 8"/>
          <p:cNvCxnSpPr/>
          <p:nvPr userDrawn="1"/>
        </p:nvCxnSpPr>
        <p:spPr>
          <a:xfrm>
            <a:off x="609600" y="5943601"/>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
          </p:nvPr>
        </p:nvSpPr>
        <p:spPr>
          <a:xfrm>
            <a:off x="4992624" y="1739120"/>
            <a:ext cx="6589776" cy="4114800"/>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609600" y="1714501"/>
            <a:ext cx="3901440" cy="41148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42410451"/>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7" name="Rectangle 6"/>
          <p:cNvSpPr/>
          <p:nvPr userDrawn="1"/>
        </p:nvSpPr>
        <p:spPr>
          <a:xfrm>
            <a:off x="0" y="0"/>
            <a:ext cx="9296399" cy="571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26295"/>
              </a:solidFill>
            </a:endParaRPr>
          </a:p>
        </p:txBody>
      </p:sp>
      <p:sp>
        <p:nvSpPr>
          <p:cNvPr id="15" name="Rectangle 14"/>
          <p:cNvSpPr/>
          <p:nvPr userDrawn="1"/>
        </p:nvSpPr>
        <p:spPr>
          <a:xfrm>
            <a:off x="0" y="5720430"/>
            <a:ext cx="12192000" cy="1143000"/>
          </a:xfrm>
          <a:prstGeom prst="rect">
            <a:avLst/>
          </a:prstGeom>
          <a:solidFill>
            <a:srgbClr val="F1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9600" y="1729752"/>
            <a:ext cx="8229600" cy="2842248"/>
          </a:xfrm>
        </p:spPr>
        <p:txBody>
          <a:bodyPr anchor="b">
            <a:noAutofit/>
          </a:bodyPr>
          <a:lstStyle>
            <a:lvl1pPr algn="l">
              <a:defRPr sz="4800">
                <a:solidFill>
                  <a:srgbClr val="F1A973"/>
                </a:solidFill>
              </a:defRPr>
            </a:lvl1pPr>
          </a:lstStyle>
          <a:p>
            <a:r>
              <a:rPr lang="en-US" dirty="0"/>
              <a:t>Click to edit Master title style</a:t>
            </a:r>
          </a:p>
        </p:txBody>
      </p:sp>
      <p:sp>
        <p:nvSpPr>
          <p:cNvPr id="3" name="Subtitle 2"/>
          <p:cNvSpPr>
            <a:spLocks noGrp="1"/>
          </p:cNvSpPr>
          <p:nvPr>
            <p:ph type="subTitle" idx="1"/>
          </p:nvPr>
        </p:nvSpPr>
        <p:spPr>
          <a:xfrm>
            <a:off x="609600" y="4800600"/>
            <a:ext cx="8229600" cy="731520"/>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9861" t="27778" r="9584" b="29259"/>
          <a:stretch/>
        </p:blipFill>
        <p:spPr>
          <a:xfrm>
            <a:off x="9618134" y="6041261"/>
            <a:ext cx="2301859" cy="460376"/>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949" y="159755"/>
            <a:ext cx="4389120" cy="1371600"/>
          </a:xfrm>
          <a:prstGeom prst="rect">
            <a:avLst/>
          </a:prstGeom>
        </p:spPr>
      </p:pic>
      <p:sp>
        <p:nvSpPr>
          <p:cNvPr id="17" name="Text Placeholder 3"/>
          <p:cNvSpPr>
            <a:spLocks noGrp="1"/>
          </p:cNvSpPr>
          <p:nvPr>
            <p:ph type="body" sz="quarter" idx="11"/>
          </p:nvPr>
        </p:nvSpPr>
        <p:spPr>
          <a:xfrm>
            <a:off x="609600" y="6276604"/>
            <a:ext cx="7620000" cy="274320"/>
          </a:xfrm>
        </p:spPr>
        <p:txBody>
          <a:bodyPr>
            <a:normAutofit/>
          </a:bodyPr>
          <a:lstStyle>
            <a:lvl1pPr marL="0" indent="0">
              <a:buFontTx/>
              <a:buNone/>
              <a:defRPr sz="1200" b="0" i="1">
                <a:solidFill>
                  <a:schemeClr val="accent2"/>
                </a:solidFill>
              </a:defRPr>
            </a:lvl1pPr>
            <a:lvl2pPr marL="682625" indent="0">
              <a:buFontTx/>
              <a:buNone/>
              <a:defRPr>
                <a:solidFill>
                  <a:schemeClr val="accent2"/>
                </a:solidFill>
              </a:defRPr>
            </a:lvl2pPr>
            <a:lvl3pPr marL="1146175" indent="0">
              <a:buFontTx/>
              <a:buNone/>
              <a:defRPr>
                <a:solidFill>
                  <a:schemeClr val="accent2"/>
                </a:solidFill>
              </a:defRPr>
            </a:lvl3pPr>
            <a:lvl4pPr marL="1597025" indent="0">
              <a:buFontTx/>
              <a:buNone/>
              <a:defRPr>
                <a:solidFill>
                  <a:schemeClr val="accent2"/>
                </a:solidFill>
              </a:defRPr>
            </a:lvl4pPr>
            <a:lvl5pPr marL="2060575" indent="0">
              <a:buFontTx/>
              <a:buNone/>
              <a:defRPr>
                <a:solidFill>
                  <a:schemeClr val="accent2"/>
                </a:solidFill>
              </a:defRPr>
            </a:lvl5pPr>
          </a:lstStyle>
          <a:p>
            <a:pPr lvl="0"/>
            <a:r>
              <a:rPr lang="en-US" dirty="0"/>
              <a:t>Click to edit Master text styles</a:t>
            </a:r>
          </a:p>
        </p:txBody>
      </p:sp>
      <p:sp>
        <p:nvSpPr>
          <p:cNvPr id="18" name="Text Placeholder 3"/>
          <p:cNvSpPr>
            <a:spLocks noGrp="1"/>
          </p:cNvSpPr>
          <p:nvPr>
            <p:ph type="body" sz="quarter" idx="10"/>
          </p:nvPr>
        </p:nvSpPr>
        <p:spPr>
          <a:xfrm>
            <a:off x="609600" y="5956670"/>
            <a:ext cx="7620000" cy="347472"/>
          </a:xfrm>
        </p:spPr>
        <p:txBody>
          <a:bodyPr>
            <a:normAutofit/>
          </a:bodyPr>
          <a:lstStyle>
            <a:lvl1pPr marL="0" indent="0">
              <a:buFontTx/>
              <a:buNone/>
              <a:defRPr sz="1600" b="1">
                <a:solidFill>
                  <a:schemeClr val="accent2"/>
                </a:solidFill>
              </a:defRPr>
            </a:lvl1pPr>
            <a:lvl2pPr marL="682625" indent="0">
              <a:buFontTx/>
              <a:buNone/>
              <a:defRPr>
                <a:solidFill>
                  <a:schemeClr val="accent2"/>
                </a:solidFill>
              </a:defRPr>
            </a:lvl2pPr>
            <a:lvl3pPr marL="1146175" indent="0">
              <a:buFontTx/>
              <a:buNone/>
              <a:defRPr>
                <a:solidFill>
                  <a:schemeClr val="accent2"/>
                </a:solidFill>
              </a:defRPr>
            </a:lvl3pPr>
            <a:lvl4pPr marL="1597025" indent="0">
              <a:buFontTx/>
              <a:buNone/>
              <a:defRPr>
                <a:solidFill>
                  <a:schemeClr val="accent2"/>
                </a:solidFill>
              </a:defRPr>
            </a:lvl4pPr>
            <a:lvl5pPr marL="2060575" indent="0">
              <a:buFontTx/>
              <a:buNone/>
              <a:defRPr>
                <a:solidFill>
                  <a:schemeClr val="accent2"/>
                </a:solidFill>
              </a:defRPr>
            </a:lvl5pPr>
          </a:lstStyle>
          <a:p>
            <a:pPr lvl="0"/>
            <a:r>
              <a:rPr lang="en-US" dirty="0"/>
              <a:t>Click to edit Master text styles</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4050" y="0"/>
            <a:ext cx="2647950" cy="3609975"/>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44050" y="3705225"/>
            <a:ext cx="2647950" cy="2009775"/>
          </a:xfrm>
          <a:prstGeom prst="rect">
            <a:avLst/>
          </a:prstGeom>
        </p:spPr>
      </p:pic>
    </p:spTree>
    <p:extLst>
      <p:ext uri="{BB962C8B-B14F-4D97-AF65-F5344CB8AC3E}">
        <p14:creationId xmlns:p14="http://schemas.microsoft.com/office/powerpoint/2010/main" val="248827571"/>
      </p:ext>
    </p:extLst>
  </p:cSld>
  <p:clrMapOvr>
    <a:masterClrMapping/>
  </p:clrMapOvr>
  <p:hf hdr="0" ftr="0"/>
  <p:extLst mod="1">
    <p:ext uri="{DCECCB84-F9BA-43D5-87BE-67443E8EF086}">
      <p15:sldGuideLst xmlns:p15="http://schemas.microsoft.com/office/powerpoint/2012/main">
        <p15:guide id="1" pos="6000">
          <p15:clr>
            <a:srgbClr val="FBAE40"/>
          </p15:clr>
        </p15:guide>
        <p15:guide id="2" pos="5856">
          <p15:clr>
            <a:srgbClr val="FBAE40"/>
          </p15:clr>
        </p15:guide>
        <p15:guide id="3" pos="556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839200" cy="1028700"/>
          </a:xfrm>
        </p:spPr>
        <p:txBody>
          <a:bodyPr/>
          <a:lstStyle/>
          <a:p>
            <a:r>
              <a:rPr lang="en-US" dirty="0"/>
              <a:t>Click to edit Master title style</a:t>
            </a:r>
          </a:p>
        </p:txBody>
      </p:sp>
      <p:sp>
        <p:nvSpPr>
          <p:cNvPr id="3" name="Text Placeholder 2"/>
          <p:cNvSpPr>
            <a:spLocks noGrp="1"/>
          </p:cNvSpPr>
          <p:nvPr>
            <p:ph type="body" idx="1"/>
          </p:nvPr>
        </p:nvSpPr>
        <p:spPr>
          <a:xfrm>
            <a:off x="60960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651760"/>
            <a:ext cx="5242560" cy="3520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3984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39840" y="2651760"/>
            <a:ext cx="5242560" cy="3520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8F48B0CA-4B01-40C4-BAC1-6D0A686B524F}" type="slidenum">
              <a:rPr lang="en-US" smtClean="0">
                <a:solidFill>
                  <a:srgbClr val="D6D2C4">
                    <a:lumMod val="75000"/>
                  </a:srgbClr>
                </a:solidFill>
              </a:rPr>
              <a:pPr/>
              <a:t>‹#›</a:t>
            </a:fld>
            <a:endParaRPr lang="en-US" dirty="0">
              <a:solidFill>
                <a:srgbClr val="D6D2C4">
                  <a:lumMod val="75000"/>
                </a:srgbClr>
              </a:solidFill>
            </a:endParaRPr>
          </a:p>
        </p:txBody>
      </p:sp>
    </p:spTree>
    <p:extLst>
      <p:ext uri="{BB962C8B-B14F-4D97-AF65-F5344CB8AC3E}">
        <p14:creationId xmlns:p14="http://schemas.microsoft.com/office/powerpoint/2010/main" val="34659968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mparison with Footer">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839200" cy="1028700"/>
          </a:xfrm>
        </p:spPr>
        <p:txBody>
          <a:bodyPr/>
          <a:lstStyle/>
          <a:p>
            <a:r>
              <a:rPr lang="en-US" dirty="0"/>
              <a:t>Click to edit Master title style</a:t>
            </a:r>
          </a:p>
        </p:txBody>
      </p:sp>
      <p:sp>
        <p:nvSpPr>
          <p:cNvPr id="9" name="Slide Number Placeholder 8"/>
          <p:cNvSpPr>
            <a:spLocks noGrp="1"/>
          </p:cNvSpPr>
          <p:nvPr>
            <p:ph type="sldNum" sz="quarter" idx="12"/>
          </p:nvPr>
        </p:nvSpPr>
        <p:spPr/>
        <p:txBody>
          <a:bodyPr/>
          <a:lstStyle/>
          <a:p>
            <a:fld id="{8F48B0CA-4B01-40C4-BAC1-6D0A686B524F}" type="slidenum">
              <a:rPr lang="en-US" smtClean="0">
                <a:solidFill>
                  <a:srgbClr val="D6D2C4">
                    <a:lumMod val="75000"/>
                  </a:srgbClr>
                </a:solidFill>
              </a:rPr>
              <a:pPr/>
              <a:t>‹#›</a:t>
            </a:fld>
            <a:endParaRPr lang="en-US" dirty="0">
              <a:solidFill>
                <a:srgbClr val="D6D2C4">
                  <a:lumMod val="75000"/>
                </a:srgbClr>
              </a:solidFill>
            </a:endParaRPr>
          </a:p>
        </p:txBody>
      </p:sp>
      <p:cxnSp>
        <p:nvCxnSpPr>
          <p:cNvPr id="8" name="Straight Connector 7"/>
          <p:cNvCxnSpPr/>
          <p:nvPr userDrawn="1"/>
        </p:nvCxnSpPr>
        <p:spPr>
          <a:xfrm>
            <a:off x="609600" y="5943600"/>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chemeClr val="accent1"/>
                </a:solidFill>
              </a:defRPr>
            </a:lvl1pPr>
          </a:lstStyle>
          <a:p>
            <a:endParaRPr lang="en-US" dirty="0">
              <a:solidFill>
                <a:srgbClr val="E87722"/>
              </a:solidFill>
            </a:endParaRPr>
          </a:p>
        </p:txBody>
      </p:sp>
      <p:sp>
        <p:nvSpPr>
          <p:cNvPr id="11" name="Text Placeholder 2"/>
          <p:cNvSpPr>
            <a:spLocks noGrp="1"/>
          </p:cNvSpPr>
          <p:nvPr>
            <p:ph type="body" idx="1"/>
          </p:nvPr>
        </p:nvSpPr>
        <p:spPr>
          <a:xfrm>
            <a:off x="60960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2"/>
          </p:nvPr>
        </p:nvSpPr>
        <p:spPr>
          <a:xfrm>
            <a:off x="609600" y="2651760"/>
            <a:ext cx="5242560" cy="3200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3"/>
          </p:nvPr>
        </p:nvSpPr>
        <p:spPr>
          <a:xfrm>
            <a:off x="633984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p:cNvSpPr>
            <a:spLocks noGrp="1"/>
          </p:cNvSpPr>
          <p:nvPr>
            <p:ph sz="quarter" idx="4"/>
          </p:nvPr>
        </p:nvSpPr>
        <p:spPr>
          <a:xfrm>
            <a:off x="6339840" y="2651760"/>
            <a:ext cx="524256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4485715"/>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2624" y="1739120"/>
            <a:ext cx="6589776" cy="4572000"/>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1714501"/>
            <a:ext cx="3901440" cy="45720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8F48B0CA-4B01-40C4-BAC1-6D0A686B524F}" type="slidenum">
              <a:rPr lang="en-US" smtClean="0">
                <a:solidFill>
                  <a:srgbClr val="D6D2C4">
                    <a:lumMod val="75000"/>
                  </a:srgbClr>
                </a:solidFill>
              </a:rPr>
              <a:pPr/>
              <a:t>‹#›</a:t>
            </a:fld>
            <a:endParaRPr lang="en-US" dirty="0">
              <a:solidFill>
                <a:srgbClr val="D6D2C4">
                  <a:lumMod val="75000"/>
                </a:srgbClr>
              </a:solidFill>
            </a:endParaRPr>
          </a:p>
        </p:txBody>
      </p:sp>
      <p:sp>
        <p:nvSpPr>
          <p:cNvPr id="8" name="Title 1"/>
          <p:cNvSpPr>
            <a:spLocks noGrp="1"/>
          </p:cNvSpPr>
          <p:nvPr>
            <p:ph type="title"/>
          </p:nvPr>
        </p:nvSpPr>
        <p:spPr>
          <a:xfrm>
            <a:off x="609600" y="228600"/>
            <a:ext cx="8766048" cy="1028700"/>
          </a:xfrm>
        </p:spPr>
        <p:txBody>
          <a:bodyPr/>
          <a:lstStyle/>
          <a:p>
            <a:r>
              <a:rPr lang="en-US" dirty="0"/>
              <a:t>Click to edit Master title style</a:t>
            </a:r>
          </a:p>
        </p:txBody>
      </p:sp>
    </p:spTree>
    <p:extLst>
      <p:ext uri="{BB962C8B-B14F-4D97-AF65-F5344CB8AC3E}">
        <p14:creationId xmlns:p14="http://schemas.microsoft.com/office/powerpoint/2010/main" val="16297430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 with Caption with Footer">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F48B0CA-4B01-40C4-BAC1-6D0A686B524F}" type="slidenum">
              <a:rPr lang="en-US" smtClean="0">
                <a:solidFill>
                  <a:srgbClr val="D6D2C4">
                    <a:lumMod val="75000"/>
                  </a:srgbClr>
                </a:solidFill>
              </a:rPr>
              <a:pPr/>
              <a:t>‹#›</a:t>
            </a:fld>
            <a:endParaRPr lang="en-US" dirty="0">
              <a:solidFill>
                <a:srgbClr val="D6D2C4">
                  <a:lumMod val="75000"/>
                </a:srgbClr>
              </a:solidFill>
            </a:endParaRPr>
          </a:p>
        </p:txBody>
      </p:sp>
      <p:sp>
        <p:nvSpPr>
          <p:cNvPr id="8" name="Title 1"/>
          <p:cNvSpPr>
            <a:spLocks noGrp="1"/>
          </p:cNvSpPr>
          <p:nvPr>
            <p:ph type="title"/>
          </p:nvPr>
        </p:nvSpPr>
        <p:spPr>
          <a:xfrm>
            <a:off x="609600" y="228600"/>
            <a:ext cx="8766048" cy="1028700"/>
          </a:xfrm>
        </p:spPr>
        <p:txBody>
          <a:bodyPr/>
          <a:lstStyle/>
          <a:p>
            <a:r>
              <a:rPr lang="en-US" dirty="0"/>
              <a:t>Click to edit Master title style</a:t>
            </a:r>
          </a:p>
        </p:txBody>
      </p:sp>
      <p:sp>
        <p:nvSpPr>
          <p:cNvPr id="6"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chemeClr val="accent1"/>
                </a:solidFill>
              </a:defRPr>
            </a:lvl1pPr>
          </a:lstStyle>
          <a:p>
            <a:endParaRPr lang="en-US" dirty="0">
              <a:solidFill>
                <a:srgbClr val="E87722"/>
              </a:solidFill>
            </a:endParaRPr>
          </a:p>
        </p:txBody>
      </p:sp>
      <p:cxnSp>
        <p:nvCxnSpPr>
          <p:cNvPr id="9" name="Straight Connector 8"/>
          <p:cNvCxnSpPr/>
          <p:nvPr userDrawn="1"/>
        </p:nvCxnSpPr>
        <p:spPr>
          <a:xfrm>
            <a:off x="609600" y="5943601"/>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
          </p:nvPr>
        </p:nvSpPr>
        <p:spPr>
          <a:xfrm>
            <a:off x="4992624" y="1739120"/>
            <a:ext cx="6589776" cy="4114800"/>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609600" y="1714501"/>
            <a:ext cx="3901440" cy="41148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836741733"/>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Content - Sour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447802"/>
            <a:ext cx="10972800"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0"/>
          </p:nvPr>
        </p:nvSpPr>
        <p:spPr>
          <a:xfrm>
            <a:off x="609600" y="6133011"/>
            <a:ext cx="10160000" cy="609600"/>
          </a:xfrm>
        </p:spPr>
        <p:txBody>
          <a:bodyPr anchor="ctr">
            <a:noAutofit/>
          </a:bodyPr>
          <a:lstStyle>
            <a:lvl1pPr marL="0" indent="0">
              <a:spcBef>
                <a:spcPts val="0"/>
              </a:spcBef>
              <a:buFont typeface="Arial" pitchFamily="34" charset="0"/>
              <a:buNone/>
              <a:defRPr sz="1000">
                <a:solidFill>
                  <a:schemeClr val="bg1"/>
                </a:solidFill>
              </a:defRPr>
            </a:lvl1pPr>
            <a:lvl2pPr>
              <a:buFont typeface="Arial" pitchFamily="34" charset="0"/>
              <a:buNone/>
              <a:defRPr sz="1600">
                <a:solidFill>
                  <a:schemeClr val="bg1"/>
                </a:solidFill>
              </a:defRPr>
            </a:lvl2pPr>
            <a:lvl3pPr>
              <a:buFont typeface="Arial" pitchFamily="34" charset="0"/>
              <a:buNone/>
              <a:defRPr sz="1400">
                <a:solidFill>
                  <a:schemeClr val="bg1"/>
                </a:solidFill>
              </a:defRPr>
            </a:lvl3pPr>
            <a:lvl4pPr>
              <a:buFont typeface="Arial" pitchFamily="34" charset="0"/>
              <a:buNone/>
              <a:defRPr sz="1200">
                <a:solidFill>
                  <a:schemeClr val="bg1"/>
                </a:solidFill>
              </a:defRPr>
            </a:lvl4pPr>
            <a:lvl5pPr>
              <a:buFont typeface="Arial" pitchFamily="34" charset="0"/>
              <a:buNone/>
              <a:defRPr sz="1200">
                <a:solidFill>
                  <a:schemeClr val="bg1"/>
                </a:solidFill>
              </a:defRPr>
            </a:lvl5pPr>
          </a:lstStyle>
          <a:p>
            <a:pPr lvl="0"/>
            <a:r>
              <a:rPr lang="en-US"/>
              <a:t>Click to edit Master text styles</a:t>
            </a:r>
          </a:p>
        </p:txBody>
      </p:sp>
      <p:sp>
        <p:nvSpPr>
          <p:cNvPr id="7" name="Slide Number Placeholder 2"/>
          <p:cNvSpPr>
            <a:spLocks noGrp="1"/>
          </p:cNvSpPr>
          <p:nvPr>
            <p:ph type="sldNum" sz="quarter" idx="4"/>
          </p:nvPr>
        </p:nvSpPr>
        <p:spPr>
          <a:xfrm>
            <a:off x="10972800" y="320676"/>
            <a:ext cx="736600" cy="365125"/>
          </a:xfrm>
          <a:prstGeom prst="rect">
            <a:avLst/>
          </a:prstGeom>
        </p:spPr>
        <p:txBody>
          <a:bodyPr/>
          <a:lstStyle>
            <a:lvl1pPr algn="r">
              <a:defRPr sz="1200" b="1">
                <a:solidFill>
                  <a:schemeClr val="accent5"/>
                </a:solidFill>
                <a:latin typeface="Arial" pitchFamily="34" charset="0"/>
                <a:cs typeface="Arial" pitchFamily="34" charset="0"/>
              </a:defRPr>
            </a:lvl1pPr>
          </a:lstStyle>
          <a:p>
            <a:fld id="{144970FF-6123-42CA-A003-B0DD987502E2}" type="slidenum">
              <a:rPr lang="en-US" smtClean="0">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9422583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p:txBody>
          <a:bodyPr/>
          <a:lstStyle/>
          <a:p>
            <a:fld id="{8B993843-98B9-5447-8ABE-2471A8FBDFCD}" type="slidenum">
              <a:rPr lang="en-US" smtClean="0">
                <a:solidFill>
                  <a:srgbClr val="D6D2C4">
                    <a:lumMod val="75000"/>
                  </a:srgbClr>
                </a:solidFill>
              </a:rPr>
              <a:pPr/>
              <a:t>‹#›</a:t>
            </a:fld>
            <a:endParaRPr lang="en-US" dirty="0">
              <a:solidFill>
                <a:srgbClr val="D6D2C4">
                  <a:lumMod val="75000"/>
                </a:srgbClr>
              </a:solidFill>
            </a:endParaRPr>
          </a:p>
        </p:txBody>
      </p:sp>
      <p:sp>
        <p:nvSpPr>
          <p:cNvPr id="4" name="Rectangle 10"/>
          <p:cNvSpPr>
            <a:spLocks/>
          </p:cNvSpPr>
          <p:nvPr userDrawn="1"/>
        </p:nvSpPr>
        <p:spPr bwMode="auto">
          <a:xfrm>
            <a:off x="8467" y="-9525"/>
            <a:ext cx="12208933" cy="6858000"/>
          </a:xfrm>
          <a:prstGeom prst="rect">
            <a:avLst/>
          </a:prstGeom>
          <a:gradFill rotWithShape="0">
            <a:gsLst>
              <a:gs pos="0">
                <a:srgbClr val="0092D2"/>
              </a:gs>
              <a:gs pos="100000">
                <a:srgbClr val="15609E"/>
              </a:gs>
            </a:gsLst>
            <a:path path="rect">
              <a:fillToRect l="50000" t="50000" r="50000" b="50000"/>
            </a:path>
          </a:gra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pPr defTabSz="457200"/>
            <a:endParaRPr lang="en-US" dirty="0">
              <a:solidFill>
                <a:srgbClr val="3F3F3F"/>
              </a:solidFill>
            </a:endParaRPr>
          </a:p>
        </p:txBody>
      </p:sp>
    </p:spTree>
    <p:extLst>
      <p:ext uri="{BB962C8B-B14F-4D97-AF65-F5344CB8AC3E}">
        <p14:creationId xmlns:p14="http://schemas.microsoft.com/office/powerpoint/2010/main" val="67918994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457200"/>
            <a:fld id="{34D8DF9F-2ED8-4AF4-AB42-D50F169EA676}" type="datetimeFigureOut">
              <a:rPr lang="en-US">
                <a:solidFill>
                  <a:srgbClr val="3F3F3F"/>
                </a:solidFill>
              </a:rPr>
              <a:pPr defTabSz="457200"/>
              <a:t>2/6/2018</a:t>
            </a:fld>
            <a:endParaRPr lang="en-US" dirty="0">
              <a:solidFill>
                <a:srgbClr val="3F3F3F"/>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457200"/>
            <a:endParaRPr lang="en-US" dirty="0">
              <a:solidFill>
                <a:srgbClr val="3F3F3F"/>
              </a:solidFill>
            </a:endParaRPr>
          </a:p>
        </p:txBody>
      </p:sp>
      <p:sp>
        <p:nvSpPr>
          <p:cNvPr id="6" name="Slide Number Placeholder 5"/>
          <p:cNvSpPr>
            <a:spLocks noGrp="1"/>
          </p:cNvSpPr>
          <p:nvPr>
            <p:ph type="sldNum" sz="quarter" idx="12"/>
          </p:nvPr>
        </p:nvSpPr>
        <p:spPr/>
        <p:txBody>
          <a:bodyPr/>
          <a:lstStyle/>
          <a:p>
            <a:fld id="{BE977A9C-EDBE-4613-A414-7045D26279B6}" type="slidenum">
              <a:rPr lang="en-US" smtClean="0">
                <a:solidFill>
                  <a:srgbClr val="D6D2C4">
                    <a:lumMod val="75000"/>
                  </a:srgbClr>
                </a:solidFill>
              </a:rPr>
              <a:pPr/>
              <a:t>‹#›</a:t>
            </a:fld>
            <a:endParaRPr lang="en-US" dirty="0">
              <a:solidFill>
                <a:srgbClr val="D6D2C4">
                  <a:lumMod val="75000"/>
                </a:srgbClr>
              </a:solidFill>
            </a:endParaRPr>
          </a:p>
        </p:txBody>
      </p:sp>
    </p:spTree>
    <p:extLst>
      <p:ext uri="{BB962C8B-B14F-4D97-AF65-F5344CB8AC3E}">
        <p14:creationId xmlns:p14="http://schemas.microsoft.com/office/powerpoint/2010/main" val="998991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714500"/>
            <a:ext cx="5242560" cy="4572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39840" y="1726809"/>
            <a:ext cx="5242560" cy="4572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F48B0CA-4B01-40C4-BAC1-6D0A686B524F}" type="slidenum">
              <a:rPr lang="en-US" smtClean="0"/>
              <a:t>‹#›</a:t>
            </a:fld>
            <a:endParaRPr lang="en-US"/>
          </a:p>
        </p:txBody>
      </p:sp>
    </p:spTree>
    <p:extLst>
      <p:ext uri="{BB962C8B-B14F-4D97-AF65-F5344CB8AC3E}">
        <p14:creationId xmlns:p14="http://schemas.microsoft.com/office/powerpoint/2010/main" val="127228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with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714500"/>
            <a:ext cx="5242560" cy="41148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39840" y="1714500"/>
            <a:ext cx="5242560" cy="41148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F48B0CA-4B01-40C4-BAC1-6D0A686B524F}" type="slidenum">
              <a:rPr lang="en-US" smtClean="0"/>
              <a:t>‹#›</a:t>
            </a:fld>
            <a:endParaRPr lang="en-US"/>
          </a:p>
        </p:txBody>
      </p:sp>
      <p:cxnSp>
        <p:nvCxnSpPr>
          <p:cNvPr id="6" name="Straight Connector 5"/>
          <p:cNvCxnSpPr/>
          <p:nvPr userDrawn="1"/>
        </p:nvCxnSpPr>
        <p:spPr>
          <a:xfrm>
            <a:off x="609600" y="5943601"/>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chemeClr val="bg1"/>
                </a:solidFill>
              </a:defRPr>
            </a:lvl1pPr>
          </a:lstStyle>
          <a:p>
            <a:endParaRPr lang="en-US" dirty="0"/>
          </a:p>
        </p:txBody>
      </p:sp>
    </p:spTree>
    <p:extLst>
      <p:ext uri="{BB962C8B-B14F-4D97-AF65-F5344CB8AC3E}">
        <p14:creationId xmlns:p14="http://schemas.microsoft.com/office/powerpoint/2010/main" val="97631935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839200" cy="1028700"/>
          </a:xfrm>
        </p:spPr>
        <p:txBody>
          <a:bodyPr/>
          <a:lstStyle/>
          <a:p>
            <a:r>
              <a:rPr lang="en-US" dirty="0"/>
              <a:t>Click to edit Master title style</a:t>
            </a:r>
          </a:p>
        </p:txBody>
      </p:sp>
      <p:sp>
        <p:nvSpPr>
          <p:cNvPr id="3" name="Text Placeholder 2"/>
          <p:cNvSpPr>
            <a:spLocks noGrp="1"/>
          </p:cNvSpPr>
          <p:nvPr>
            <p:ph type="body" idx="1"/>
          </p:nvPr>
        </p:nvSpPr>
        <p:spPr>
          <a:xfrm>
            <a:off x="60960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651760"/>
            <a:ext cx="5242560" cy="3520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3984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39840" y="2651760"/>
            <a:ext cx="5242560" cy="3520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8F48B0CA-4B01-40C4-BAC1-6D0A686B524F}" type="slidenum">
              <a:rPr lang="en-US" smtClean="0"/>
              <a:t>‹#›</a:t>
            </a:fld>
            <a:endParaRPr lang="en-US"/>
          </a:p>
        </p:txBody>
      </p:sp>
    </p:spTree>
    <p:extLst>
      <p:ext uri="{BB962C8B-B14F-4D97-AF65-F5344CB8AC3E}">
        <p14:creationId xmlns:p14="http://schemas.microsoft.com/office/powerpoint/2010/main" val="3158879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ith Footer">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839200" cy="1028700"/>
          </a:xfrm>
        </p:spPr>
        <p:txBody>
          <a:bodyPr/>
          <a:lstStyle/>
          <a:p>
            <a:r>
              <a:rPr lang="en-US" dirty="0"/>
              <a:t>Click to edit Master title style</a:t>
            </a:r>
          </a:p>
        </p:txBody>
      </p:sp>
      <p:sp>
        <p:nvSpPr>
          <p:cNvPr id="9" name="Slide Number Placeholder 8"/>
          <p:cNvSpPr>
            <a:spLocks noGrp="1"/>
          </p:cNvSpPr>
          <p:nvPr>
            <p:ph type="sldNum" sz="quarter" idx="12"/>
          </p:nvPr>
        </p:nvSpPr>
        <p:spPr/>
        <p:txBody>
          <a:bodyPr/>
          <a:lstStyle/>
          <a:p>
            <a:fld id="{8F48B0CA-4B01-40C4-BAC1-6D0A686B524F}" type="slidenum">
              <a:rPr lang="en-US" smtClean="0"/>
              <a:t>‹#›</a:t>
            </a:fld>
            <a:endParaRPr lang="en-US" dirty="0"/>
          </a:p>
        </p:txBody>
      </p:sp>
      <p:cxnSp>
        <p:nvCxnSpPr>
          <p:cNvPr id="8" name="Straight Connector 7"/>
          <p:cNvCxnSpPr/>
          <p:nvPr userDrawn="1"/>
        </p:nvCxnSpPr>
        <p:spPr>
          <a:xfrm>
            <a:off x="609600" y="5943600"/>
            <a:ext cx="10972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609600" y="6067696"/>
            <a:ext cx="10972800" cy="548640"/>
          </a:xfrm>
          <a:prstGeom prst="rect">
            <a:avLst/>
          </a:prstGeom>
        </p:spPr>
        <p:txBody>
          <a:bodyPr anchor="ctr" anchorCtr="0"/>
          <a:lstStyle>
            <a:lvl1pPr>
              <a:defRPr sz="1200" b="0">
                <a:solidFill>
                  <a:schemeClr val="bg1"/>
                </a:solidFill>
              </a:defRPr>
            </a:lvl1pPr>
          </a:lstStyle>
          <a:p>
            <a:endParaRPr lang="en-US" dirty="0"/>
          </a:p>
        </p:txBody>
      </p:sp>
      <p:sp>
        <p:nvSpPr>
          <p:cNvPr id="11" name="Text Placeholder 2"/>
          <p:cNvSpPr>
            <a:spLocks noGrp="1"/>
          </p:cNvSpPr>
          <p:nvPr>
            <p:ph type="body" idx="1"/>
          </p:nvPr>
        </p:nvSpPr>
        <p:spPr>
          <a:xfrm>
            <a:off x="60960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2"/>
          </p:nvPr>
        </p:nvSpPr>
        <p:spPr>
          <a:xfrm>
            <a:off x="609600" y="2651760"/>
            <a:ext cx="5242560" cy="3200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3"/>
          </p:nvPr>
        </p:nvSpPr>
        <p:spPr>
          <a:xfrm>
            <a:off x="6339840" y="1718017"/>
            <a:ext cx="5242560" cy="822960"/>
          </a:xfrm>
        </p:spPr>
        <p:txBody>
          <a:bodyPr anchor="b"/>
          <a:lstStyle>
            <a:lvl1pPr marL="0" indent="0">
              <a:buNone/>
              <a:defRPr sz="2400" b="1">
                <a:solidFill>
                  <a:srgbClr val="3262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p:cNvSpPr>
            <a:spLocks noGrp="1"/>
          </p:cNvSpPr>
          <p:nvPr>
            <p:ph sz="quarter" idx="4"/>
          </p:nvPr>
        </p:nvSpPr>
        <p:spPr>
          <a:xfrm>
            <a:off x="6339840" y="2651760"/>
            <a:ext cx="524256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4470538"/>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image" Target="../media/image1.png"/><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3.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463040"/>
            <a:ext cx="12192000" cy="5394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597" y="228600"/>
            <a:ext cx="8839200" cy="1033272"/>
          </a:xfrm>
          <a:prstGeom prst="rect">
            <a:avLst/>
          </a:prstGeom>
        </p:spPr>
        <p:txBody>
          <a:bodyPr vert="horz" lIns="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609600" y="1706007"/>
            <a:ext cx="109728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692640" y="411482"/>
            <a:ext cx="914400" cy="685800"/>
          </a:xfrm>
          <a:prstGeom prst="rect">
            <a:avLst/>
          </a:prstGeom>
        </p:spPr>
        <p:txBody>
          <a:bodyPr vert="horz" lIns="91440" tIns="45720" rIns="91440" bIns="45720" rtlCol="0" anchor="ctr"/>
          <a:lstStyle>
            <a:lvl1pPr algn="r">
              <a:defRPr sz="1600" b="1">
                <a:solidFill>
                  <a:schemeClr val="bg2">
                    <a:lumMod val="75000"/>
                  </a:schemeClr>
                </a:solidFill>
                <a:latin typeface="+mj-lt"/>
              </a:defRPr>
            </a:lvl1pPr>
          </a:lstStyle>
          <a:p>
            <a:fld id="{8F48B0CA-4B01-40C4-BAC1-6D0A686B524F}" type="slidenum">
              <a:rPr lang="en-US" smtClean="0"/>
              <a:pPr/>
              <a:t>‹#›</a:t>
            </a:fld>
            <a:endParaRPr lang="en-US" dirty="0"/>
          </a:p>
        </p:txBody>
      </p:sp>
      <p:pic>
        <p:nvPicPr>
          <p:cNvPr id="9" name="Picture 8"/>
          <p:cNvPicPr>
            <a:picLocks/>
          </p:cNvPicPr>
          <p:nvPr userDrawn="1"/>
        </p:nvPicPr>
        <p:blipFill>
          <a:blip r:embed="rId22" cstate="print">
            <a:extLst>
              <a:ext uri="{28A0092B-C50C-407E-A947-70E740481C1C}">
                <a14:useLocalDpi xmlns:a14="http://schemas.microsoft.com/office/drawing/2010/main" val="0"/>
              </a:ext>
            </a:extLst>
          </a:blip>
          <a:stretch>
            <a:fillRect/>
          </a:stretch>
        </p:blipFill>
        <p:spPr>
          <a:xfrm>
            <a:off x="11057175" y="470265"/>
            <a:ext cx="548666" cy="548640"/>
          </a:xfrm>
          <a:prstGeom prst="rect">
            <a:avLst/>
          </a:prstGeom>
        </p:spPr>
      </p:pic>
      <p:cxnSp>
        <p:nvCxnSpPr>
          <p:cNvPr id="10" name="Straight Connector 9"/>
          <p:cNvCxnSpPr/>
          <p:nvPr userDrawn="1"/>
        </p:nvCxnSpPr>
        <p:spPr>
          <a:xfrm flipH="1" flipV="1">
            <a:off x="10789920" y="411483"/>
            <a:ext cx="0" cy="68580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95190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98" r:id="rId4"/>
    <p:sldLayoutId id="2147483699"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712" r:id="rId15"/>
    <p:sldLayoutId id="2147483665" r:id="rId16"/>
    <p:sldLayoutId id="2147483678" r:id="rId17"/>
    <p:sldLayoutId id="2147483668" r:id="rId18"/>
    <p:sldLayoutId id="2147483679" r:id="rId19"/>
    <p:sldLayoutId id="2147483748" r:id="rId20"/>
  </p:sldLayoutIdLst>
  <p:hf hdr="0" ftr="0" dt="0"/>
  <p:txStyles>
    <p:titleStyle>
      <a:lvl1pPr algn="l" defTabSz="914400" rtl="0" eaLnBrk="1" latinLnBrk="0" hangingPunct="1">
        <a:lnSpc>
          <a:spcPct val="100000"/>
        </a:lnSpc>
        <a:spcBef>
          <a:spcPct val="0"/>
        </a:spcBef>
        <a:buNone/>
        <a:defRPr sz="3400" b="1" kern="1200">
          <a:solidFill>
            <a:schemeClr val="accent1"/>
          </a:solidFill>
          <a:latin typeface="+mj-lt"/>
          <a:ea typeface="+mj-ea"/>
          <a:cs typeface="+mj-cs"/>
        </a:defRPr>
      </a:lvl1pPr>
    </p:titleStyle>
    <p:bodyStyle>
      <a:lvl1pPr marL="465138" indent="-465138" algn="l" defTabSz="914400" rtl="0" eaLnBrk="1" latinLnBrk="0" hangingPunct="1">
        <a:lnSpc>
          <a:spcPct val="100000"/>
        </a:lnSpc>
        <a:spcBef>
          <a:spcPts val="1200"/>
        </a:spcBef>
        <a:buClr>
          <a:srgbClr val="ED9451"/>
        </a:buClr>
        <a:buSzPct val="85000"/>
        <a:buFont typeface="Wingdings" panose="05000000000000000000" pitchFamily="2" charset="2"/>
        <a:buChar char="l"/>
        <a:defRPr sz="2800" kern="1200">
          <a:solidFill>
            <a:schemeClr val="bg1"/>
          </a:solidFill>
          <a:latin typeface="+mn-lt"/>
          <a:ea typeface="+mn-ea"/>
          <a:cs typeface="+mn-cs"/>
        </a:defRPr>
      </a:lvl1pPr>
      <a:lvl2pPr marL="914400" indent="-231775"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2pPr>
      <a:lvl3pPr marL="1379538" indent="-233363"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3pPr>
      <a:lvl4pPr marL="1828800" indent="-231775"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4pPr>
      <a:lvl5pPr marL="2293938" indent="-233363"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44" userDrawn="1">
          <p15:clr>
            <a:srgbClr val="F26B43"/>
          </p15:clr>
        </p15:guide>
        <p15:guide id="2" orient="horz" pos="1440" userDrawn="1">
          <p15:clr>
            <a:srgbClr val="F26B43"/>
          </p15:clr>
        </p15:guide>
        <p15:guide id="3" orient="horz" pos="2880" userDrawn="1">
          <p15:clr>
            <a:srgbClr val="F26B43"/>
          </p15:clr>
        </p15:guide>
        <p15:guide id="4" orient="horz" pos="4176" userDrawn="1">
          <p15:clr>
            <a:srgbClr val="F26B43"/>
          </p15:clr>
        </p15:guide>
        <p15:guide id="5" orient="horz" pos="1080" userDrawn="1">
          <p15:clr>
            <a:srgbClr val="F26B43"/>
          </p15:clr>
        </p15:guide>
        <p15:guide id="6" orient="horz" pos="792" userDrawn="1">
          <p15:clr>
            <a:srgbClr val="F26B43"/>
          </p15:clr>
        </p15:guide>
        <p15:guide id="7" pos="6816" userDrawn="1">
          <p15:clr>
            <a:srgbClr val="F26B43"/>
          </p15:clr>
        </p15:guide>
        <p15:guide id="8" orient="horz" pos="3744" userDrawn="1">
          <p15:clr>
            <a:srgbClr val="F26B43"/>
          </p15:clr>
        </p15:guide>
        <p15:guide id="9" pos="7488" userDrawn="1">
          <p15:clr>
            <a:srgbClr val="F26B43"/>
          </p15:clr>
        </p15:guide>
        <p15:guide id="10" pos="384" userDrawn="1">
          <p15:clr>
            <a:srgbClr val="F26B43"/>
          </p15:clr>
        </p15:guide>
        <p15:guide id="11" pos="7296" userDrawn="1">
          <p15:clr>
            <a:srgbClr val="F26B43"/>
          </p15:clr>
        </p15:guide>
        <p15:guide id="12" orient="horz" pos="4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463040"/>
            <a:ext cx="12192000" cy="5394960"/>
          </a:xfrm>
          <a:prstGeom prst="rect">
            <a:avLst/>
          </a:prstGeom>
          <a:solidFill>
            <a:srgbClr val="F1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597" y="228600"/>
            <a:ext cx="8839200" cy="1033272"/>
          </a:xfrm>
          <a:prstGeom prst="rect">
            <a:avLst/>
          </a:prstGeom>
        </p:spPr>
        <p:txBody>
          <a:bodyPr vert="horz" lIns="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609600" y="1706007"/>
            <a:ext cx="109728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692640" y="411482"/>
            <a:ext cx="914400" cy="685800"/>
          </a:xfrm>
          <a:prstGeom prst="rect">
            <a:avLst/>
          </a:prstGeom>
        </p:spPr>
        <p:txBody>
          <a:bodyPr vert="horz" lIns="91440" tIns="45720" rIns="91440" bIns="45720" rtlCol="0" anchor="ctr"/>
          <a:lstStyle>
            <a:lvl1pPr algn="r">
              <a:defRPr sz="1600" b="1">
                <a:solidFill>
                  <a:schemeClr val="bg2">
                    <a:lumMod val="75000"/>
                  </a:schemeClr>
                </a:solidFill>
                <a:latin typeface="+mj-lt"/>
              </a:defRPr>
            </a:lvl1pPr>
          </a:lstStyle>
          <a:p>
            <a:fld id="{8F48B0CA-4B01-40C4-BAC1-6D0A686B524F}" type="slidenum">
              <a:rPr lang="en-US" smtClean="0"/>
              <a:pPr/>
              <a:t>‹#›</a:t>
            </a:fld>
            <a:endParaRPr lang="en-US" dirty="0"/>
          </a:p>
        </p:txBody>
      </p:sp>
      <p:pic>
        <p:nvPicPr>
          <p:cNvPr id="9" name="Picture 8"/>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057175" y="470265"/>
            <a:ext cx="548666" cy="548666"/>
          </a:xfrm>
          <a:prstGeom prst="rect">
            <a:avLst/>
          </a:prstGeom>
        </p:spPr>
      </p:pic>
      <p:cxnSp>
        <p:nvCxnSpPr>
          <p:cNvPr id="10" name="Straight Connector 9"/>
          <p:cNvCxnSpPr/>
          <p:nvPr userDrawn="1"/>
        </p:nvCxnSpPr>
        <p:spPr>
          <a:xfrm flipH="1" flipV="1">
            <a:off x="10789920" y="411483"/>
            <a:ext cx="0" cy="68580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92238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hf hdr="0" ftr="0" dt="0"/>
  <p:txStyles>
    <p:titleStyle>
      <a:lvl1pPr algn="l" defTabSz="914400" rtl="0" eaLnBrk="1" latinLnBrk="0" hangingPunct="1">
        <a:lnSpc>
          <a:spcPct val="100000"/>
        </a:lnSpc>
        <a:spcBef>
          <a:spcPct val="0"/>
        </a:spcBef>
        <a:buNone/>
        <a:defRPr sz="3400" b="1" kern="1200">
          <a:solidFill>
            <a:schemeClr val="accent1"/>
          </a:solidFill>
          <a:latin typeface="+mj-lt"/>
          <a:ea typeface="+mj-ea"/>
          <a:cs typeface="+mj-cs"/>
        </a:defRPr>
      </a:lvl1pPr>
    </p:titleStyle>
    <p:bodyStyle>
      <a:lvl1pPr marL="465138" indent="-465138" algn="l" defTabSz="914400" rtl="0" eaLnBrk="1" latinLnBrk="0" hangingPunct="1">
        <a:lnSpc>
          <a:spcPct val="100000"/>
        </a:lnSpc>
        <a:spcBef>
          <a:spcPts val="1200"/>
        </a:spcBef>
        <a:buClr>
          <a:srgbClr val="417DBF"/>
        </a:buClr>
        <a:buSzPct val="85000"/>
        <a:buFont typeface="Wingdings" panose="05000000000000000000" pitchFamily="2" charset="2"/>
        <a:buChar char="l"/>
        <a:defRPr sz="2800" kern="1200">
          <a:solidFill>
            <a:schemeClr val="tx1"/>
          </a:solidFill>
          <a:latin typeface="+mn-lt"/>
          <a:ea typeface="+mn-ea"/>
          <a:cs typeface="+mn-cs"/>
        </a:defRPr>
      </a:lvl1pPr>
      <a:lvl2pPr marL="914400" indent="-231775" algn="l" defTabSz="914400" rtl="0" eaLnBrk="1" latinLnBrk="0" hangingPunct="1">
        <a:lnSpc>
          <a:spcPct val="100000"/>
        </a:lnSpc>
        <a:spcBef>
          <a:spcPts val="600"/>
        </a:spcBef>
        <a:buClr>
          <a:srgbClr val="417DBF"/>
        </a:buClr>
        <a:buSzPct val="100000"/>
        <a:buFont typeface="Arial" panose="020B0604020202020204" pitchFamily="34" charset="0"/>
        <a:buChar char="•"/>
        <a:defRPr sz="2400" kern="1200">
          <a:solidFill>
            <a:schemeClr val="tx1"/>
          </a:solidFill>
          <a:latin typeface="+mn-lt"/>
          <a:ea typeface="+mn-ea"/>
          <a:cs typeface="+mn-cs"/>
        </a:defRPr>
      </a:lvl2pPr>
      <a:lvl3pPr marL="1379538" indent="-233363" algn="l" defTabSz="914400" rtl="0" eaLnBrk="1" latinLnBrk="0" hangingPunct="1">
        <a:lnSpc>
          <a:spcPct val="100000"/>
        </a:lnSpc>
        <a:spcBef>
          <a:spcPts val="600"/>
        </a:spcBef>
        <a:buClr>
          <a:srgbClr val="417DBF"/>
        </a:buClr>
        <a:buSzPct val="100000"/>
        <a:buFont typeface="Arial" panose="020B0604020202020204" pitchFamily="34" charset="0"/>
        <a:buChar char="•"/>
        <a:defRPr sz="2400" kern="1200">
          <a:solidFill>
            <a:schemeClr val="tx1"/>
          </a:solidFill>
          <a:latin typeface="+mn-lt"/>
          <a:ea typeface="+mn-ea"/>
          <a:cs typeface="+mn-cs"/>
        </a:defRPr>
      </a:lvl3pPr>
      <a:lvl4pPr marL="1828800" indent="-231775" algn="l" defTabSz="914400" rtl="0" eaLnBrk="1" latinLnBrk="0" hangingPunct="1">
        <a:lnSpc>
          <a:spcPct val="100000"/>
        </a:lnSpc>
        <a:spcBef>
          <a:spcPts val="600"/>
        </a:spcBef>
        <a:buClr>
          <a:srgbClr val="417DBF"/>
        </a:buClr>
        <a:buSzPct val="100000"/>
        <a:buFont typeface="Arial" panose="020B0604020202020204" pitchFamily="34" charset="0"/>
        <a:buChar char="•"/>
        <a:defRPr sz="2400" kern="1200">
          <a:solidFill>
            <a:schemeClr val="tx1"/>
          </a:solidFill>
          <a:latin typeface="+mn-lt"/>
          <a:ea typeface="+mn-ea"/>
          <a:cs typeface="+mn-cs"/>
        </a:defRPr>
      </a:lvl4pPr>
      <a:lvl5pPr marL="2293938" indent="-233363" algn="l" defTabSz="914400" rtl="0" eaLnBrk="1" latinLnBrk="0" hangingPunct="1">
        <a:lnSpc>
          <a:spcPct val="100000"/>
        </a:lnSpc>
        <a:spcBef>
          <a:spcPts val="600"/>
        </a:spcBef>
        <a:buClr>
          <a:srgbClr val="417DBF"/>
        </a:buClr>
        <a:buSzPct val="100000"/>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44">
          <p15:clr>
            <a:srgbClr val="F26B43"/>
          </p15:clr>
        </p15:guide>
        <p15:guide id="2" orient="horz" pos="1440">
          <p15:clr>
            <a:srgbClr val="F26B43"/>
          </p15:clr>
        </p15:guide>
        <p15:guide id="3" orient="horz" pos="2880">
          <p15:clr>
            <a:srgbClr val="F26B43"/>
          </p15:clr>
        </p15:guide>
        <p15:guide id="4" orient="horz" pos="4176">
          <p15:clr>
            <a:srgbClr val="F26B43"/>
          </p15:clr>
        </p15:guide>
        <p15:guide id="5" orient="horz" pos="1080">
          <p15:clr>
            <a:srgbClr val="F26B43"/>
          </p15:clr>
        </p15:guide>
        <p15:guide id="6" orient="horz" pos="792">
          <p15:clr>
            <a:srgbClr val="F26B43"/>
          </p15:clr>
        </p15:guide>
        <p15:guide id="7" pos="6792" userDrawn="1">
          <p15:clr>
            <a:srgbClr val="F26B43"/>
          </p15:clr>
        </p15:guide>
        <p15:guide id="8" orient="horz" pos="3744">
          <p15:clr>
            <a:srgbClr val="F26B43"/>
          </p15:clr>
        </p15:guide>
        <p15:guide id="9" pos="7536" userDrawn="1">
          <p15:clr>
            <a:srgbClr val="F26B43"/>
          </p15:clr>
        </p15:guide>
        <p15:guide id="10" pos="288">
          <p15:clr>
            <a:srgbClr val="F26B43"/>
          </p15:clr>
        </p15:guide>
        <p15:guide id="11" pos="7296" userDrawn="1">
          <p15:clr>
            <a:srgbClr val="F26B43"/>
          </p15:clr>
        </p15:guide>
        <p15:guide id="12" orient="horz" pos="4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463040"/>
            <a:ext cx="12192000" cy="5394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609597" y="228600"/>
            <a:ext cx="8839200" cy="1033272"/>
          </a:xfrm>
          <a:prstGeom prst="rect">
            <a:avLst/>
          </a:prstGeom>
        </p:spPr>
        <p:txBody>
          <a:bodyPr vert="horz" lIns="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609600" y="1706007"/>
            <a:ext cx="109728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692640" y="411482"/>
            <a:ext cx="914400" cy="685800"/>
          </a:xfrm>
          <a:prstGeom prst="rect">
            <a:avLst/>
          </a:prstGeom>
        </p:spPr>
        <p:txBody>
          <a:bodyPr vert="horz" lIns="91440" tIns="45720" rIns="91440" bIns="45720" rtlCol="0" anchor="ctr"/>
          <a:lstStyle>
            <a:lvl1pPr algn="r">
              <a:defRPr sz="1600" b="1">
                <a:solidFill>
                  <a:schemeClr val="bg2">
                    <a:lumMod val="75000"/>
                  </a:schemeClr>
                </a:solidFill>
                <a:latin typeface="+mj-lt"/>
              </a:defRPr>
            </a:lvl1pPr>
          </a:lstStyle>
          <a:p>
            <a:fld id="{8F48B0CA-4B01-40C4-BAC1-6D0A686B524F}" type="slidenum">
              <a:rPr lang="en-US" smtClean="0">
                <a:solidFill>
                  <a:srgbClr val="D6D2C4">
                    <a:lumMod val="75000"/>
                  </a:srgbClr>
                </a:solidFill>
              </a:rPr>
              <a:pPr/>
              <a:t>‹#›</a:t>
            </a:fld>
            <a:endParaRPr lang="en-US" dirty="0">
              <a:solidFill>
                <a:srgbClr val="D6D2C4">
                  <a:lumMod val="75000"/>
                </a:srgbClr>
              </a:solidFill>
            </a:endParaRPr>
          </a:p>
        </p:txBody>
      </p:sp>
      <p:pic>
        <p:nvPicPr>
          <p:cNvPr id="9" name="Picture 8"/>
          <p:cNvPicPr>
            <a:picLocks/>
          </p:cNvPicPr>
          <p:nvPr userDrawn="1"/>
        </p:nvPicPr>
        <p:blipFill>
          <a:blip r:embed="rId24" cstate="print">
            <a:extLst>
              <a:ext uri="{28A0092B-C50C-407E-A947-70E740481C1C}">
                <a14:useLocalDpi xmlns:a14="http://schemas.microsoft.com/office/drawing/2010/main" val="0"/>
              </a:ext>
            </a:extLst>
          </a:blip>
          <a:stretch>
            <a:fillRect/>
          </a:stretch>
        </p:blipFill>
        <p:spPr>
          <a:xfrm>
            <a:off x="11057175" y="470265"/>
            <a:ext cx="548666" cy="548640"/>
          </a:xfrm>
          <a:prstGeom prst="rect">
            <a:avLst/>
          </a:prstGeom>
        </p:spPr>
      </p:pic>
      <p:cxnSp>
        <p:nvCxnSpPr>
          <p:cNvPr id="10" name="Straight Connector 9"/>
          <p:cNvCxnSpPr/>
          <p:nvPr userDrawn="1"/>
        </p:nvCxnSpPr>
        <p:spPr>
          <a:xfrm flipH="1" flipV="1">
            <a:off x="10789920" y="411483"/>
            <a:ext cx="0" cy="68580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85519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Lst>
  <p:hf hdr="0" ftr="0" dt="0"/>
  <p:txStyles>
    <p:titleStyle>
      <a:lvl1pPr algn="l" defTabSz="914400" rtl="0" eaLnBrk="1" latinLnBrk="0" hangingPunct="1">
        <a:lnSpc>
          <a:spcPct val="100000"/>
        </a:lnSpc>
        <a:spcBef>
          <a:spcPct val="0"/>
        </a:spcBef>
        <a:buNone/>
        <a:defRPr sz="3400" b="1" kern="1200">
          <a:solidFill>
            <a:schemeClr val="accent1"/>
          </a:solidFill>
          <a:latin typeface="+mj-lt"/>
          <a:ea typeface="+mj-ea"/>
          <a:cs typeface="+mj-cs"/>
        </a:defRPr>
      </a:lvl1pPr>
    </p:titleStyle>
    <p:bodyStyle>
      <a:lvl1pPr marL="465138" indent="-465138" algn="l" defTabSz="914400" rtl="0" eaLnBrk="1" latinLnBrk="0" hangingPunct="1">
        <a:lnSpc>
          <a:spcPct val="100000"/>
        </a:lnSpc>
        <a:spcBef>
          <a:spcPts val="1200"/>
        </a:spcBef>
        <a:buClr>
          <a:srgbClr val="ED9451"/>
        </a:buClr>
        <a:buSzPct val="85000"/>
        <a:buFont typeface="Wingdings" panose="05000000000000000000" pitchFamily="2" charset="2"/>
        <a:buChar char="l"/>
        <a:defRPr sz="2800" kern="1200">
          <a:solidFill>
            <a:schemeClr val="bg1"/>
          </a:solidFill>
          <a:latin typeface="+mn-lt"/>
          <a:ea typeface="+mn-ea"/>
          <a:cs typeface="+mn-cs"/>
        </a:defRPr>
      </a:lvl1pPr>
      <a:lvl2pPr marL="914400" indent="-231775"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2pPr>
      <a:lvl3pPr marL="1379538" indent="-233363"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3pPr>
      <a:lvl4pPr marL="1828800" indent="-231775"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4pPr>
      <a:lvl5pPr marL="2293938" indent="-233363"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44">
          <p15:clr>
            <a:srgbClr val="F26B43"/>
          </p15:clr>
        </p15:guide>
        <p15:guide id="2" orient="horz" pos="1440">
          <p15:clr>
            <a:srgbClr val="F26B43"/>
          </p15:clr>
        </p15:guide>
        <p15:guide id="3" orient="horz" pos="2880">
          <p15:clr>
            <a:srgbClr val="F26B43"/>
          </p15:clr>
        </p15:guide>
        <p15:guide id="4" orient="horz" pos="4176">
          <p15:clr>
            <a:srgbClr val="F26B43"/>
          </p15:clr>
        </p15:guide>
        <p15:guide id="5" orient="horz" pos="1080">
          <p15:clr>
            <a:srgbClr val="F26B43"/>
          </p15:clr>
        </p15:guide>
        <p15:guide id="6" orient="horz" pos="792">
          <p15:clr>
            <a:srgbClr val="F26B43"/>
          </p15:clr>
        </p15:guide>
        <p15:guide id="7" pos="6816">
          <p15:clr>
            <a:srgbClr val="F26B43"/>
          </p15:clr>
        </p15:guide>
        <p15:guide id="8" orient="horz" pos="3744">
          <p15:clr>
            <a:srgbClr val="F26B43"/>
          </p15:clr>
        </p15:guide>
        <p15:guide id="9" pos="7488">
          <p15:clr>
            <a:srgbClr val="F26B43"/>
          </p15:clr>
        </p15:guide>
        <p15:guide id="10" pos="384">
          <p15:clr>
            <a:srgbClr val="F26B43"/>
          </p15:clr>
        </p15:guide>
        <p15:guide id="11" pos="7296">
          <p15:clr>
            <a:srgbClr val="F26B43"/>
          </p15:clr>
        </p15:guide>
        <p15:guide id="12" orient="horz" pos="4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hyperlink" Target="http://www.100mlives.org/approach-priorities" TargetMode="External"/><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hyperlink" Target="http://www.100mlives.org/approach-priorities/#how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100mlives.org/approach-priorities" TargetMode="External"/><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hyperlink" Target="http://www.100mlives.org/initiative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100mlives.org/initiatives" TargetMode="External"/><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hyperlink" Target="http://www.100mlives.org/initiatives" TargetMode="External"/><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sv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35.png"/><Relationship Id="rId5" Type="http://schemas.openxmlformats.org/officeDocument/2006/relationships/hyperlink" Target="http://www.100mlives.org/measure" TargetMode="Externa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6.sv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35.png"/><Relationship Id="rId5" Type="http://schemas.openxmlformats.org/officeDocument/2006/relationships/hyperlink" Target="http://www.100mlives.org/measure" TargetMode="External"/><Relationship Id="rId4" Type="http://schemas.openxmlformats.org/officeDocument/2006/relationships/chart" Target="../charts/chart2.xml"/><Relationship Id="rId9" Type="http://schemas.openxmlformats.org/officeDocument/2006/relationships/image" Target="../media/image38.svg"/></Relationships>
</file>

<file path=ppt/slides/_rels/slide17.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hyperlink" Target="https://commons.wikimedia.org/wiki/File:Blank_US_map_borders.svg" TargetMode="External"/><Relationship Id="rId2" Type="http://schemas.openxmlformats.org/officeDocument/2006/relationships/image" Target="../media/image38.png"/><Relationship Id="rId1" Type="http://schemas.openxmlformats.org/officeDocument/2006/relationships/slideLayout" Target="../slideLayouts/slideLayout22.xml"/><Relationship Id="rId4" Type="http://schemas.openxmlformats.org/officeDocument/2006/relationships/hyperlink" Target="https://creativecommons.org/licenses/by-sa/3.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22.xml"/><Relationship Id="rId4" Type="http://schemas.openxmlformats.org/officeDocument/2006/relationships/comments" Target="../comments/comment2.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connect.100mlives.org/" TargetMode="Externa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connect.100mlives.org/" TargetMode="Externa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100mlives.org/map" TargetMode="Externa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100mlives.org/map" TargetMode="Externa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100mlives.org/measure-what-matters" TargetMode="Externa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100mlives.org/measure-what-matters" TargetMode="Externa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100mlives.org/measure-what-matters" TargetMode="Externa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100mlives.org/measure-what-matters" TargetMode="Externa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100mlives.org/measure-what-matters" TargetMode="Externa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changelibrary.100mlives.org/" TargetMode="Externa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hyperlink" Target="http://changelibrary.100mlives.org/" TargetMode="Externa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www.100mlives.org/" TargetMode="External"/><Relationship Id="rId2" Type="http://schemas.openxmlformats.org/officeDocument/2006/relationships/hyperlink" Target="http://connect.100mlives.org/" TargetMode="External"/><Relationship Id="rId1" Type="http://schemas.openxmlformats.org/officeDocument/2006/relationships/slideLayout" Target="../slideLayouts/slideLayout2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100mlives.org/" TargetMode="Externa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connect.100mlives.org/" TargetMode="External"/><Relationship Id="rId1" Type="http://schemas.openxmlformats.org/officeDocument/2006/relationships/slideLayout" Target="../slideLayouts/slideLayout22.xml"/><Relationship Id="rId6" Type="http://schemas.openxmlformats.org/officeDocument/2006/relationships/hyperlink" Target="http://www.100mlives.org/map" TargetMode="External"/><Relationship Id="rId5" Type="http://schemas.openxmlformats.org/officeDocument/2006/relationships/hyperlink" Target="http://changelibrary.100mlives.org/" TargetMode="External"/><Relationship Id="rId4" Type="http://schemas.openxmlformats.org/officeDocument/2006/relationships/hyperlink" Target="http://www.100mlives.org/measure-what-matters"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100mlives.org/measure-what-matters" TargetMode="External"/><Relationship Id="rId2" Type="http://schemas.openxmlformats.org/officeDocument/2006/relationships/notesSlide" Target="../notesSlides/notesSlide21.xml"/><Relationship Id="rId1" Type="http://schemas.openxmlformats.org/officeDocument/2006/relationships/slideLayout" Target="../slideLayouts/slideLayout32.xml"/><Relationship Id="rId5" Type="http://schemas.openxmlformats.org/officeDocument/2006/relationships/comments" Target="../comments/comment4.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www.100mlives.org/" TargetMode="External"/><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hyperlink" Target="http://www.100mlives.org/ma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598" y="1507981"/>
            <a:ext cx="7734301" cy="1803400"/>
          </a:xfrm>
        </p:spPr>
        <p:txBody>
          <a:bodyPr/>
          <a:lstStyle/>
          <a:p>
            <a:pPr algn="ctr"/>
            <a:r>
              <a:rPr lang="en-US" sz="5400" dirty="0">
                <a:solidFill>
                  <a:srgbClr val="EB8A41"/>
                </a:solidFill>
              </a:rPr>
              <a:t>Creating Communities of Solutions</a:t>
            </a:r>
          </a:p>
        </p:txBody>
      </p:sp>
      <p:sp>
        <p:nvSpPr>
          <p:cNvPr id="3" name="Subtitle 2"/>
          <p:cNvSpPr>
            <a:spLocks noGrp="1"/>
          </p:cNvSpPr>
          <p:nvPr>
            <p:ph type="subTitle" idx="1"/>
          </p:nvPr>
        </p:nvSpPr>
        <p:spPr>
          <a:xfrm>
            <a:off x="609598" y="4857551"/>
            <a:ext cx="6461762" cy="514459"/>
          </a:xfrm>
        </p:spPr>
        <p:txBody>
          <a:bodyPr/>
          <a:lstStyle/>
          <a:p>
            <a:r>
              <a:rPr lang="en-US" b="1" dirty="0"/>
              <a:t>Laura Howell, Project Manager </a:t>
            </a:r>
          </a:p>
          <a:p>
            <a:r>
              <a:rPr lang="en-US" b="1" dirty="0"/>
              <a:t>Institute for Healthcare Improvement, Boston, MA  </a:t>
            </a:r>
          </a:p>
        </p:txBody>
      </p:sp>
      <p:sp>
        <p:nvSpPr>
          <p:cNvPr id="11" name="Text Placeholder 10"/>
          <p:cNvSpPr>
            <a:spLocks noGrp="1"/>
          </p:cNvSpPr>
          <p:nvPr>
            <p:ph type="body" sz="quarter" idx="10"/>
          </p:nvPr>
        </p:nvSpPr>
        <p:spPr>
          <a:xfrm>
            <a:off x="609599" y="5929132"/>
            <a:ext cx="7620000" cy="685028"/>
          </a:xfrm>
        </p:spPr>
        <p:txBody>
          <a:bodyPr>
            <a:normAutofit/>
          </a:bodyPr>
          <a:lstStyle/>
          <a:p>
            <a:pPr>
              <a:spcBef>
                <a:spcPts val="0"/>
              </a:spcBef>
              <a:buClrTx/>
              <a:buSzTx/>
              <a:defRPr/>
            </a:pPr>
            <a:r>
              <a:rPr lang="en-US" dirty="0">
                <a:latin typeface="Arial" panose="020B0604020202020204" pitchFamily="34" charset="0"/>
                <a:cs typeface="Arial" panose="020B0604020202020204" pitchFamily="34" charset="0"/>
              </a:rPr>
              <a:t>Communities Joined in Action Conference </a:t>
            </a:r>
            <a:r>
              <a:rPr lang="en-US" dirty="0">
                <a:solidFill>
                  <a:schemeClr val="bg2">
                    <a:lumMod val="75000"/>
                  </a:schemeClr>
                </a:solidFill>
                <a:latin typeface="HelveticaNeueLT Std Lt" panose="020B0403020202020204" pitchFamily="34" charset="0"/>
                <a:cs typeface="Arial" panose="020B0604020202020204" pitchFamily="34" charset="0"/>
              </a:rPr>
              <a:t>|  </a:t>
            </a:r>
            <a:r>
              <a:rPr lang="en-US" dirty="0">
                <a:cs typeface="Arial" panose="020B0604020202020204" pitchFamily="34" charset="0"/>
              </a:rPr>
              <a:t>Breakout Track V</a:t>
            </a:r>
          </a:p>
          <a:p>
            <a:pPr>
              <a:spcBef>
                <a:spcPts val="0"/>
              </a:spcBef>
              <a:buClrTx/>
              <a:buSzTx/>
              <a:defRPr/>
            </a:pPr>
            <a:r>
              <a:rPr lang="en-US" dirty="0">
                <a:cs typeface="Arial" panose="020B0604020202020204" pitchFamily="34" charset="0"/>
              </a:rPr>
              <a:t>@100mlives, #100mlives </a:t>
            </a:r>
          </a:p>
        </p:txBody>
      </p:sp>
      <p:sp>
        <p:nvSpPr>
          <p:cNvPr id="4" name="Rectangle 3">
            <a:extLst>
              <a:ext uri="{FF2B5EF4-FFF2-40B4-BE49-F238E27FC236}">
                <a16:creationId xmlns:a16="http://schemas.microsoft.com/office/drawing/2014/main" xmlns="" id="{1784D9FD-5B98-4525-958D-00911B2B8E88}"/>
              </a:ext>
            </a:extLst>
          </p:cNvPr>
          <p:cNvSpPr/>
          <p:nvPr/>
        </p:nvSpPr>
        <p:spPr>
          <a:xfrm>
            <a:off x="609598" y="3311381"/>
            <a:ext cx="7239002" cy="1200329"/>
          </a:xfrm>
          <a:prstGeom prst="rect">
            <a:avLst/>
          </a:prstGeom>
        </p:spPr>
        <p:txBody>
          <a:bodyPr wrap="square">
            <a:spAutoFit/>
          </a:bodyPr>
          <a:lstStyle/>
          <a:p>
            <a:pPr algn="ctr"/>
            <a:r>
              <a:rPr lang="en-US" sz="3600" b="1" dirty="0">
                <a:solidFill>
                  <a:schemeClr val="accent3"/>
                </a:solidFill>
              </a:rPr>
              <a:t>Technology Tools &amp; Resources to Accelerate the Journey</a:t>
            </a:r>
          </a:p>
        </p:txBody>
      </p:sp>
    </p:spTree>
    <p:extLst>
      <p:ext uri="{BB962C8B-B14F-4D97-AF65-F5344CB8AC3E}">
        <p14:creationId xmlns:p14="http://schemas.microsoft.com/office/powerpoint/2010/main" val="3182081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6" y="228600"/>
            <a:ext cx="9829804" cy="1033272"/>
          </a:xfrm>
        </p:spPr>
        <p:txBody>
          <a:bodyPr/>
          <a:lstStyle/>
          <a:p>
            <a:r>
              <a:rPr lang="en-US" sz="3600" dirty="0">
                <a:solidFill>
                  <a:srgbClr val="EB8A41"/>
                </a:solidFill>
              </a:rPr>
              <a:t>What Do Our Members Care About?</a:t>
            </a:r>
            <a:br>
              <a:rPr lang="en-US" sz="3600" dirty="0">
                <a:solidFill>
                  <a:srgbClr val="EB8A41"/>
                </a:solidFill>
              </a:rPr>
            </a:br>
            <a:r>
              <a:rPr lang="en-US" sz="3600" dirty="0">
                <a:solidFill>
                  <a:srgbClr val="EB8A41"/>
                </a:solidFill>
                <a:hlinkClick r:id="rId3"/>
              </a:rPr>
              <a:t>www.100mlives.org/approach-priorities</a:t>
            </a:r>
            <a:r>
              <a:rPr lang="en-US" sz="3600" dirty="0">
                <a:solidFill>
                  <a:srgbClr val="EB8A41"/>
                </a:solidFill>
              </a:rPr>
              <a:t>  </a:t>
            </a:r>
            <a:endParaRPr lang="en-US" sz="3600" dirty="0"/>
          </a:p>
        </p:txBody>
      </p:sp>
      <p:sp>
        <p:nvSpPr>
          <p:cNvPr id="3" name="Slide Number Placeholder 2"/>
          <p:cNvSpPr>
            <a:spLocks noGrp="1"/>
          </p:cNvSpPr>
          <p:nvPr>
            <p:ph type="sldNum" sz="quarter" idx="12"/>
          </p:nvPr>
        </p:nvSpPr>
        <p:spPr/>
        <p:txBody>
          <a:bodyPr/>
          <a:lstStyle/>
          <a:p>
            <a:fld id="{8F48B0CA-4B01-40C4-BAC1-6D0A686B524F}" type="slidenum">
              <a:rPr lang="en-US" sz="1200" smtClean="0">
                <a:solidFill>
                  <a:srgbClr val="D6D2C4">
                    <a:lumMod val="75000"/>
                  </a:srgbClr>
                </a:solidFill>
              </a:rPr>
              <a:pPr/>
              <a:t>10</a:t>
            </a:fld>
            <a:endParaRPr lang="en-US" sz="1200" dirty="0">
              <a:solidFill>
                <a:srgbClr val="D6D2C4">
                  <a:lumMod val="75000"/>
                </a:srgbClr>
              </a:solidFill>
            </a:endParaRPr>
          </a:p>
        </p:txBody>
      </p:sp>
      <p:sp>
        <p:nvSpPr>
          <p:cNvPr id="4" name="TextBox 3"/>
          <p:cNvSpPr txBox="1"/>
          <p:nvPr/>
        </p:nvSpPr>
        <p:spPr>
          <a:xfrm>
            <a:off x="376132" y="6342434"/>
            <a:ext cx="10732855" cy="369332"/>
          </a:xfrm>
          <a:prstGeom prst="rect">
            <a:avLst/>
          </a:prstGeom>
          <a:noFill/>
        </p:spPr>
        <p:txBody>
          <a:bodyPr wrap="square" rtlCol="0">
            <a:spAutoFit/>
          </a:bodyPr>
          <a:lstStyle/>
          <a:p>
            <a:r>
              <a:rPr lang="en-US" dirty="0">
                <a:solidFill>
                  <a:srgbClr val="EB8A41"/>
                </a:solidFill>
                <a:hlinkClick r:id="rId4"/>
              </a:rPr>
              <a:t>http://www.100mlives.org/approach-priorities/#hows</a:t>
            </a:r>
            <a:endParaRPr lang="en-US" dirty="0"/>
          </a:p>
        </p:txBody>
      </p:sp>
      <p:sp>
        <p:nvSpPr>
          <p:cNvPr id="5" name="Rectangle 4"/>
          <p:cNvSpPr/>
          <p:nvPr/>
        </p:nvSpPr>
        <p:spPr>
          <a:xfrm>
            <a:off x="376132" y="1741650"/>
            <a:ext cx="4005968" cy="707886"/>
          </a:xfrm>
          <a:prstGeom prst="rect">
            <a:avLst/>
          </a:prstGeom>
          <a:noFill/>
        </p:spPr>
        <p:txBody>
          <a:bodyPr wrap="none" lIns="91440" tIns="45720" rIns="91440" bIns="45720">
            <a:spAutoFit/>
          </a:bodyPr>
          <a:lstStyle/>
          <a:p>
            <a:pPr algn="ctr"/>
            <a:r>
              <a:rPr lang="en-US" sz="4000" b="0" cap="none" spc="0" dirty="0">
                <a:ln w="0"/>
                <a:solidFill>
                  <a:schemeClr val="accent4"/>
                </a:solidFill>
                <a:effectLst>
                  <a:outerShdw blurRad="38100" dist="25400" dir="5400000" algn="ctr" rotWithShape="0">
                    <a:srgbClr val="6E747A">
                      <a:alpha val="43000"/>
                    </a:srgbClr>
                  </a:outerShdw>
                </a:effectLst>
              </a:rPr>
              <a:t>Children &amp; Youth</a:t>
            </a:r>
          </a:p>
        </p:txBody>
      </p:sp>
      <p:sp>
        <p:nvSpPr>
          <p:cNvPr id="6" name="Rectangle 5"/>
          <p:cNvSpPr/>
          <p:nvPr/>
        </p:nvSpPr>
        <p:spPr>
          <a:xfrm>
            <a:off x="5996044" y="2693066"/>
            <a:ext cx="3959609" cy="769441"/>
          </a:xfrm>
          <a:prstGeom prst="rect">
            <a:avLst/>
          </a:prstGeom>
          <a:noFill/>
        </p:spPr>
        <p:txBody>
          <a:bodyPr wrap="none" lIns="91440" tIns="45720" rIns="91440" bIns="45720">
            <a:spAutoFit/>
          </a:bodyPr>
          <a:lstStyle/>
          <a:p>
            <a:pPr algn="ctr"/>
            <a:r>
              <a:rPr lang="en-US" sz="4400" b="1" cap="none" spc="0" dirty="0">
                <a:ln w="6600">
                  <a:solidFill>
                    <a:schemeClr val="accent2"/>
                  </a:solidFill>
                  <a:prstDash val="solid"/>
                </a:ln>
                <a:solidFill>
                  <a:srgbClr val="FFFFFF"/>
                </a:solidFill>
                <a:effectLst>
                  <a:outerShdw dist="38100" dir="2700000" algn="tl" rotWithShape="0">
                    <a:schemeClr val="accent2"/>
                  </a:outerShdw>
                </a:effectLst>
              </a:rPr>
              <a:t>Elders / Aging</a:t>
            </a:r>
          </a:p>
        </p:txBody>
      </p:sp>
      <p:sp>
        <p:nvSpPr>
          <p:cNvPr id="7" name="Rectangle 6"/>
          <p:cNvSpPr/>
          <p:nvPr/>
        </p:nvSpPr>
        <p:spPr>
          <a:xfrm>
            <a:off x="8847379" y="1610487"/>
            <a:ext cx="2538772"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chemeClr val="accent3"/>
                </a:solidFill>
              </a:rPr>
              <a:t>Veterans</a:t>
            </a:r>
            <a:endParaRPr lang="en-US" sz="4400" b="1" cap="none" spc="0" dirty="0">
              <a:ln/>
              <a:solidFill>
                <a:schemeClr val="accent3"/>
              </a:solidFill>
              <a:effectLst/>
            </a:endParaRPr>
          </a:p>
        </p:txBody>
      </p:sp>
      <p:sp>
        <p:nvSpPr>
          <p:cNvPr id="8" name="Rectangle 7"/>
          <p:cNvSpPr/>
          <p:nvPr/>
        </p:nvSpPr>
        <p:spPr>
          <a:xfrm>
            <a:off x="3286801" y="4303554"/>
            <a:ext cx="7067961" cy="769441"/>
          </a:xfrm>
          <a:prstGeom prst="rect">
            <a:avLst/>
          </a:prstGeom>
          <a:noFill/>
        </p:spPr>
        <p:txBody>
          <a:bodyPr wrap="none" lIns="91440" tIns="45720" rIns="91440" bIns="45720">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Indigenous Communities</a:t>
            </a:r>
          </a:p>
        </p:txBody>
      </p:sp>
      <p:sp>
        <p:nvSpPr>
          <p:cNvPr id="9" name="Rectangle 8"/>
          <p:cNvSpPr/>
          <p:nvPr/>
        </p:nvSpPr>
        <p:spPr>
          <a:xfrm>
            <a:off x="1025166" y="3112902"/>
            <a:ext cx="3853940" cy="769441"/>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Mental Health</a:t>
            </a:r>
          </a:p>
        </p:txBody>
      </p:sp>
      <p:sp>
        <p:nvSpPr>
          <p:cNvPr id="10" name="Rectangle 9"/>
          <p:cNvSpPr/>
          <p:nvPr/>
        </p:nvSpPr>
        <p:spPr>
          <a:xfrm>
            <a:off x="1201559" y="4984440"/>
            <a:ext cx="4807185" cy="1446550"/>
          </a:xfrm>
          <a:prstGeom prst="rect">
            <a:avLst/>
          </a:prstGeom>
          <a:noFill/>
        </p:spPr>
        <p:txBody>
          <a:bodyPr wrap="square" lIns="91440" tIns="45720" rIns="91440" bIns="45720">
            <a:spAutoFit/>
          </a:bodyPr>
          <a:lstStyle/>
          <a:p>
            <a:pPr algn="ctr"/>
            <a:r>
              <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Workplaces / </a:t>
            </a:r>
          </a:p>
          <a:p>
            <a:pPr algn="ctr"/>
            <a:r>
              <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Employees</a:t>
            </a:r>
          </a:p>
        </p:txBody>
      </p:sp>
      <p:sp>
        <p:nvSpPr>
          <p:cNvPr id="11" name="Rectangle 10"/>
          <p:cNvSpPr/>
          <p:nvPr/>
        </p:nvSpPr>
        <p:spPr>
          <a:xfrm>
            <a:off x="6777197" y="5368169"/>
            <a:ext cx="4608954" cy="769441"/>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Chronic Disease</a:t>
            </a:r>
          </a:p>
        </p:txBody>
      </p:sp>
      <p:sp>
        <p:nvSpPr>
          <p:cNvPr id="12" name="Rectangle 11"/>
          <p:cNvSpPr/>
          <p:nvPr/>
        </p:nvSpPr>
        <p:spPr>
          <a:xfrm>
            <a:off x="5078901" y="1731766"/>
            <a:ext cx="3071675" cy="769441"/>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Healthcare</a:t>
            </a:r>
          </a:p>
        </p:txBody>
      </p:sp>
      <p:sp>
        <p:nvSpPr>
          <p:cNvPr id="13" name="Rectangle 12"/>
          <p:cNvSpPr/>
          <p:nvPr/>
        </p:nvSpPr>
        <p:spPr>
          <a:xfrm>
            <a:off x="8730220" y="3410239"/>
            <a:ext cx="2839240"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Others?</a:t>
            </a:r>
          </a:p>
        </p:txBody>
      </p:sp>
    </p:spTree>
    <p:extLst>
      <p:ext uri="{BB962C8B-B14F-4D97-AF65-F5344CB8AC3E}">
        <p14:creationId xmlns:p14="http://schemas.microsoft.com/office/powerpoint/2010/main" val="149744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576"/>
            <a:ext cx="10021078" cy="1033272"/>
          </a:xfrm>
        </p:spPr>
        <p:txBody>
          <a:bodyPr>
            <a:normAutofit fontScale="90000"/>
          </a:bodyPr>
          <a:lstStyle/>
          <a:p>
            <a:r>
              <a:rPr lang="en-US" sz="4000" dirty="0">
                <a:solidFill>
                  <a:srgbClr val="EB8A41"/>
                </a:solidFill>
                <a:latin typeface="+mn-lt"/>
              </a:rPr>
              <a:t>What Do Our Members Care About?</a:t>
            </a:r>
            <a:br>
              <a:rPr lang="en-US" sz="4000" dirty="0">
                <a:solidFill>
                  <a:srgbClr val="EB8A41"/>
                </a:solidFill>
                <a:latin typeface="+mn-lt"/>
              </a:rPr>
            </a:br>
            <a:r>
              <a:rPr lang="en-US" sz="4000" dirty="0">
                <a:solidFill>
                  <a:srgbClr val="EB8A41"/>
                </a:solidFill>
                <a:latin typeface="+mn-lt"/>
                <a:hlinkClick r:id="rId3"/>
              </a:rPr>
              <a:t>www.</a:t>
            </a:r>
            <a:r>
              <a:rPr lang="en-US" sz="4000" dirty="0">
                <a:solidFill>
                  <a:srgbClr val="EB8A41"/>
                </a:solidFill>
                <a:hlinkClick r:id="rId3"/>
              </a:rPr>
              <a:t>100mlives.org/approach-priorities</a:t>
            </a:r>
            <a:r>
              <a:rPr lang="en-US" sz="4000" dirty="0">
                <a:solidFill>
                  <a:srgbClr val="EB8A41"/>
                </a:solidFill>
              </a:rPr>
              <a:t>  </a:t>
            </a:r>
            <a:r>
              <a:rPr lang="en-US" dirty="0">
                <a:solidFill>
                  <a:srgbClr val="EB8A41"/>
                </a:solidFill>
                <a:latin typeface="+mn-lt"/>
              </a:rPr>
              <a:t/>
            </a:r>
            <a:br>
              <a:rPr lang="en-US" dirty="0">
                <a:solidFill>
                  <a:srgbClr val="EB8A41"/>
                </a:solidFill>
                <a:latin typeface="+mn-lt"/>
              </a:rPr>
            </a:br>
            <a:endParaRPr lang="en-US" sz="2000" dirty="0">
              <a:solidFill>
                <a:srgbClr val="EB8A41"/>
              </a:solidFill>
              <a:latin typeface="+mn-lt"/>
            </a:endParaRPr>
          </a:p>
        </p:txBody>
      </p:sp>
      <p:sp>
        <p:nvSpPr>
          <p:cNvPr id="7" name="Content Placeholder 6"/>
          <p:cNvSpPr>
            <a:spLocks noGrp="1"/>
          </p:cNvSpPr>
          <p:nvPr>
            <p:ph idx="1"/>
          </p:nvPr>
        </p:nvSpPr>
        <p:spPr>
          <a:xfrm>
            <a:off x="457200" y="1706007"/>
            <a:ext cx="11457992" cy="5021364"/>
          </a:xfrm>
        </p:spPr>
        <p:txBody>
          <a:bodyPr>
            <a:normAutofit fontScale="70000" lnSpcReduction="20000"/>
          </a:bodyPr>
          <a:lstStyle/>
          <a:p>
            <a:pPr>
              <a:buFont typeface="+mj-lt"/>
              <a:buAutoNum type="arabicPeriod"/>
            </a:pPr>
            <a:r>
              <a:rPr lang="en-US" sz="2600" dirty="0"/>
              <a:t>Address </a:t>
            </a:r>
            <a:r>
              <a:rPr lang="en-US" sz="2600" b="1" dirty="0">
                <a:solidFill>
                  <a:schemeClr val="accent1"/>
                </a:solidFill>
              </a:rPr>
              <a:t>equity </a:t>
            </a:r>
            <a:r>
              <a:rPr lang="en-US" sz="2600" dirty="0"/>
              <a:t>gaps, asking “Who isn’t thriving? What would it take for that to change?” This is the “price of admission” in 100 Million Healthier Lives.</a:t>
            </a:r>
          </a:p>
          <a:p>
            <a:pPr lvl="1"/>
            <a:r>
              <a:rPr lang="en-US" sz="2600" dirty="0"/>
              <a:t>Address and improve social determinants across the continuum</a:t>
            </a:r>
          </a:p>
          <a:p>
            <a:pPr lvl="1"/>
            <a:r>
              <a:rPr lang="en-US" sz="2600" dirty="0"/>
              <a:t>Transform places of concentrated poverty to communities of solutions</a:t>
            </a:r>
          </a:p>
          <a:p>
            <a:pPr>
              <a:buFont typeface="+mj-lt"/>
              <a:buAutoNum type="arabicPeriod"/>
            </a:pPr>
            <a:r>
              <a:rPr lang="en-US" sz="2600" dirty="0"/>
              <a:t>Help all </a:t>
            </a:r>
            <a:r>
              <a:rPr lang="en-US" sz="2600" b="1" dirty="0">
                <a:solidFill>
                  <a:schemeClr val="accent1"/>
                </a:solidFill>
              </a:rPr>
              <a:t>kids</a:t>
            </a:r>
            <a:r>
              <a:rPr lang="en-US" sz="2600" dirty="0">
                <a:solidFill>
                  <a:schemeClr val="accent1"/>
                </a:solidFill>
              </a:rPr>
              <a:t> </a:t>
            </a:r>
            <a:r>
              <a:rPr lang="en-US" sz="2600" dirty="0"/>
              <a:t>have a great start to life, with all the skills they and their families need to flourish from cradle to career</a:t>
            </a:r>
          </a:p>
          <a:p>
            <a:pPr>
              <a:buFont typeface="+mj-lt"/>
              <a:buAutoNum type="arabicPeriod"/>
            </a:pPr>
            <a:r>
              <a:rPr lang="en-US" sz="2600" dirty="0"/>
              <a:t>Support </a:t>
            </a:r>
            <a:r>
              <a:rPr lang="en-US" sz="2600" b="1" dirty="0">
                <a:solidFill>
                  <a:schemeClr val="accent1"/>
                </a:solidFill>
              </a:rPr>
              <a:t>veterans</a:t>
            </a:r>
            <a:r>
              <a:rPr lang="en-US" sz="2600" dirty="0">
                <a:solidFill>
                  <a:schemeClr val="accent1"/>
                </a:solidFill>
              </a:rPr>
              <a:t> </a:t>
            </a:r>
            <a:r>
              <a:rPr lang="en-US" sz="2600" dirty="0"/>
              <a:t>to thrive</a:t>
            </a:r>
          </a:p>
          <a:p>
            <a:pPr>
              <a:buFont typeface="+mj-lt"/>
              <a:buAutoNum type="arabicPeriod"/>
            </a:pPr>
            <a:r>
              <a:rPr lang="en-US" sz="2600" dirty="0"/>
              <a:t>Reclaim the health, wellbeing, and dignity of </a:t>
            </a:r>
            <a:r>
              <a:rPr lang="en-US" sz="2600" b="1" dirty="0">
                <a:solidFill>
                  <a:schemeClr val="accent1"/>
                </a:solidFill>
              </a:rPr>
              <a:t>indigenous communities</a:t>
            </a:r>
          </a:p>
          <a:p>
            <a:pPr>
              <a:buFont typeface="+mj-lt"/>
              <a:buAutoNum type="arabicPeriod"/>
            </a:pPr>
            <a:r>
              <a:rPr lang="en-US" sz="2600" dirty="0"/>
              <a:t>Make </a:t>
            </a:r>
            <a:r>
              <a:rPr lang="en-US" sz="2600" b="1" dirty="0">
                <a:solidFill>
                  <a:schemeClr val="accent1"/>
                </a:solidFill>
              </a:rPr>
              <a:t>mental health </a:t>
            </a:r>
            <a:r>
              <a:rPr lang="en-US" sz="2600" dirty="0"/>
              <a:t>everybody’s job and take a prevention approach to violence, trauma and addiction</a:t>
            </a:r>
          </a:p>
          <a:p>
            <a:pPr>
              <a:buFont typeface="+mj-lt"/>
              <a:buAutoNum type="arabicPeriod"/>
            </a:pPr>
            <a:r>
              <a:rPr lang="en-US" sz="2600" dirty="0"/>
              <a:t>Address the </a:t>
            </a:r>
            <a:r>
              <a:rPr lang="en-US" sz="2600" b="1" dirty="0">
                <a:solidFill>
                  <a:schemeClr val="accent1"/>
                </a:solidFill>
              </a:rPr>
              <a:t>social, behavioral, and spiritual drivers of health </a:t>
            </a:r>
            <a:r>
              <a:rPr lang="en-US" sz="2600" dirty="0"/>
              <a:t>and wellbeing across sectors.</a:t>
            </a:r>
          </a:p>
          <a:p>
            <a:pPr>
              <a:buFont typeface="+mj-lt"/>
              <a:buAutoNum type="arabicPeriod"/>
            </a:pPr>
            <a:r>
              <a:rPr lang="en-US" sz="2600" dirty="0"/>
              <a:t>Engage everyone in </a:t>
            </a:r>
            <a:r>
              <a:rPr lang="en-US" sz="2600" b="1" dirty="0">
                <a:solidFill>
                  <a:schemeClr val="accent1"/>
                </a:solidFill>
              </a:rPr>
              <a:t>improving their own health </a:t>
            </a:r>
            <a:r>
              <a:rPr lang="en-US" sz="2600" dirty="0"/>
              <a:t>and in building a culture and practice of healthy living for themselves and their peers.</a:t>
            </a:r>
          </a:p>
          <a:p>
            <a:pPr lvl="0">
              <a:buFont typeface="+mj-lt"/>
              <a:buAutoNum type="arabicPeriod"/>
            </a:pPr>
            <a:r>
              <a:rPr lang="en-US" sz="2600" dirty="0"/>
              <a:t>Improve </a:t>
            </a:r>
            <a:r>
              <a:rPr lang="en-US" sz="2600" b="1" dirty="0">
                <a:solidFill>
                  <a:schemeClr val="accent1"/>
                </a:solidFill>
              </a:rPr>
              <a:t>employee</a:t>
            </a:r>
            <a:r>
              <a:rPr lang="en-US" sz="2600" dirty="0">
                <a:solidFill>
                  <a:schemeClr val="accent1"/>
                </a:solidFill>
              </a:rPr>
              <a:t> </a:t>
            </a:r>
            <a:r>
              <a:rPr lang="en-US" sz="2600" dirty="0"/>
              <a:t>health and wellbeing</a:t>
            </a:r>
          </a:p>
          <a:p>
            <a:pPr>
              <a:buFont typeface="+mj-lt"/>
              <a:buAutoNum type="arabicPeriod"/>
            </a:pPr>
            <a:r>
              <a:rPr lang="en-US" sz="2600" dirty="0"/>
              <a:t>Address </a:t>
            </a:r>
            <a:r>
              <a:rPr lang="en-US" sz="2600" b="1" dirty="0">
                <a:solidFill>
                  <a:schemeClr val="accent1"/>
                </a:solidFill>
              </a:rPr>
              <a:t>chronic disease </a:t>
            </a:r>
            <a:r>
              <a:rPr lang="en-US" sz="2600" dirty="0"/>
              <a:t>and its risk factors (diet, exercise, smoking, sleep, stress, etc.).</a:t>
            </a:r>
          </a:p>
          <a:p>
            <a:pPr lvl="0">
              <a:buFont typeface="+mj-lt"/>
              <a:buAutoNum type="arabicPeriod"/>
            </a:pPr>
            <a:r>
              <a:rPr lang="en-US" sz="2600" dirty="0"/>
              <a:t>Create the best possible wellbeing in the </a:t>
            </a:r>
            <a:r>
              <a:rPr lang="en-US" sz="2600" b="1" dirty="0">
                <a:solidFill>
                  <a:schemeClr val="accent1"/>
                </a:solidFill>
              </a:rPr>
              <a:t>elder years</a:t>
            </a:r>
            <a:r>
              <a:rPr lang="en-US" sz="2600" dirty="0"/>
              <a:t> and end of life</a:t>
            </a:r>
          </a:p>
          <a:p>
            <a:pPr lvl="0">
              <a:buFont typeface="+mj-lt"/>
              <a:buAutoNum type="arabicPeriod"/>
            </a:pPr>
            <a:endParaRPr lang="en-US" sz="2000" dirty="0"/>
          </a:p>
          <a:p>
            <a:pPr fontAlgn="t">
              <a:buFont typeface="+mj-lt"/>
              <a:buAutoNum type="arabicPeriod"/>
            </a:pPr>
            <a:endParaRPr lang="en-US" sz="2000" b="1" dirty="0"/>
          </a:p>
        </p:txBody>
      </p:sp>
    </p:spTree>
    <p:extLst>
      <p:ext uri="{BB962C8B-B14F-4D97-AF65-F5344CB8AC3E}">
        <p14:creationId xmlns:p14="http://schemas.microsoft.com/office/powerpoint/2010/main" val="1164151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stretch>
            <a:fillRect/>
          </a:stretch>
        </p:blipFill>
        <p:spPr>
          <a:xfrm>
            <a:off x="4619920" y="1441342"/>
            <a:ext cx="7572080" cy="5196525"/>
          </a:xfrm>
          <a:prstGeom prst="rect">
            <a:avLst/>
          </a:prstGeom>
        </p:spPr>
      </p:pic>
      <p:sp>
        <p:nvSpPr>
          <p:cNvPr id="12" name="Text Placeholder 11"/>
          <p:cNvSpPr>
            <a:spLocks noGrp="1"/>
          </p:cNvSpPr>
          <p:nvPr>
            <p:ph type="body" sz="half" idx="2"/>
          </p:nvPr>
        </p:nvSpPr>
        <p:spPr>
          <a:xfrm>
            <a:off x="254000" y="1714501"/>
            <a:ext cx="4470400" cy="4923366"/>
          </a:xfrm>
        </p:spPr>
        <p:txBody>
          <a:bodyPr numCol="2">
            <a:normAutofit lnSpcReduction="10000"/>
          </a:bodyPr>
          <a:lstStyle/>
          <a:p>
            <a:r>
              <a:rPr lang="en-US" dirty="0"/>
              <a:t>Cheshire County, NH</a:t>
            </a:r>
          </a:p>
          <a:p>
            <a:r>
              <a:rPr lang="en-US" dirty="0"/>
              <a:t>Oklahoma City, OK </a:t>
            </a:r>
          </a:p>
          <a:p>
            <a:r>
              <a:rPr lang="en-US" dirty="0"/>
              <a:t>Summit County, OH</a:t>
            </a:r>
          </a:p>
          <a:p>
            <a:r>
              <a:rPr lang="en-US" dirty="0"/>
              <a:t>Williamson, WV</a:t>
            </a:r>
          </a:p>
          <a:p>
            <a:r>
              <a:rPr lang="en-US" dirty="0"/>
              <a:t>Algoma, WI</a:t>
            </a:r>
          </a:p>
          <a:p>
            <a:r>
              <a:rPr lang="en-US" dirty="0"/>
              <a:t>Atlanta, GA</a:t>
            </a:r>
          </a:p>
          <a:p>
            <a:r>
              <a:rPr lang="en-US" dirty="0"/>
              <a:t>Bernalillo County, NM</a:t>
            </a:r>
          </a:p>
          <a:p>
            <a:r>
              <a:rPr lang="en-US" dirty="0"/>
              <a:t>Boston, MA</a:t>
            </a:r>
          </a:p>
          <a:p>
            <a:r>
              <a:rPr lang="en-US" dirty="0"/>
              <a:t>Cattaraugus County, NY</a:t>
            </a:r>
          </a:p>
          <a:p>
            <a:r>
              <a:rPr lang="en-US" dirty="0"/>
              <a:t>Chicago (Maywood), </a:t>
            </a:r>
          </a:p>
          <a:p>
            <a:r>
              <a:rPr lang="en-US" dirty="0"/>
              <a:t>Cleveland, OH</a:t>
            </a:r>
          </a:p>
          <a:p>
            <a:r>
              <a:rPr lang="en-US" dirty="0"/>
              <a:t>Hennepin County, MN</a:t>
            </a:r>
          </a:p>
          <a:p>
            <a:r>
              <a:rPr lang="en-US" dirty="0"/>
              <a:t>Jackson, MI</a:t>
            </a:r>
          </a:p>
          <a:p>
            <a:r>
              <a:rPr lang="en-US" dirty="0"/>
              <a:t>Laramie County, WY</a:t>
            </a:r>
          </a:p>
          <a:p>
            <a:r>
              <a:rPr lang="en-US" dirty="0"/>
              <a:t>Los Angeles, CA</a:t>
            </a:r>
          </a:p>
          <a:p>
            <a:r>
              <a:rPr lang="en-US" dirty="0"/>
              <a:t>Maricopa County, AZ</a:t>
            </a:r>
          </a:p>
          <a:p>
            <a:r>
              <a:rPr lang="en-US" dirty="0"/>
              <a:t>North Colorado, CO</a:t>
            </a:r>
          </a:p>
          <a:p>
            <a:r>
              <a:rPr lang="en-US" dirty="0"/>
              <a:t>Pueblo, CO</a:t>
            </a:r>
          </a:p>
          <a:p>
            <a:r>
              <a:rPr lang="en-US" dirty="0"/>
              <a:t>Raleigh, NC</a:t>
            </a:r>
          </a:p>
          <a:p>
            <a:r>
              <a:rPr lang="en-US" dirty="0"/>
              <a:t>Salt Lake City, UT</a:t>
            </a:r>
          </a:p>
          <a:p>
            <a:r>
              <a:rPr lang="en-US" dirty="0"/>
              <a:t>San Francisco, CA</a:t>
            </a:r>
          </a:p>
          <a:p>
            <a:r>
              <a:rPr lang="en-US" dirty="0"/>
              <a:t>San Gabriel Valley, CA</a:t>
            </a:r>
          </a:p>
          <a:p>
            <a:r>
              <a:rPr lang="en-US" dirty="0"/>
              <a:t>Sitka, AK</a:t>
            </a:r>
          </a:p>
          <a:p>
            <a:r>
              <a:rPr lang="en-US" dirty="0"/>
              <a:t>Waterville, ME</a:t>
            </a:r>
          </a:p>
        </p:txBody>
      </p:sp>
      <p:sp>
        <p:nvSpPr>
          <p:cNvPr id="5" name="Slide Number Placeholder 4"/>
          <p:cNvSpPr>
            <a:spLocks noGrp="1"/>
          </p:cNvSpPr>
          <p:nvPr>
            <p:ph type="sldNum" sz="quarter" idx="12"/>
          </p:nvPr>
        </p:nvSpPr>
        <p:spPr/>
        <p:txBody>
          <a:bodyPr/>
          <a:lstStyle/>
          <a:p>
            <a:fld id="{8F48B0CA-4B01-40C4-BAC1-6D0A686B524F}" type="slidenum">
              <a:rPr lang="en-US" smtClean="0">
                <a:solidFill>
                  <a:srgbClr val="D6D2C4">
                    <a:lumMod val="75000"/>
                  </a:srgbClr>
                </a:solidFill>
              </a:rPr>
              <a:pPr/>
              <a:t>12</a:t>
            </a:fld>
            <a:endParaRPr lang="en-US" dirty="0">
              <a:solidFill>
                <a:srgbClr val="D6D2C4">
                  <a:lumMod val="75000"/>
                </a:srgbClr>
              </a:solidFill>
            </a:endParaRPr>
          </a:p>
        </p:txBody>
      </p:sp>
      <p:sp>
        <p:nvSpPr>
          <p:cNvPr id="11" name="Title 10"/>
          <p:cNvSpPr>
            <a:spLocks noGrp="1"/>
          </p:cNvSpPr>
          <p:nvPr>
            <p:ph type="title"/>
          </p:nvPr>
        </p:nvSpPr>
        <p:spPr>
          <a:xfrm>
            <a:off x="457200" y="240032"/>
            <a:ext cx="10439400" cy="1028700"/>
          </a:xfrm>
        </p:spPr>
        <p:txBody>
          <a:bodyPr/>
          <a:lstStyle/>
          <a:p>
            <a:r>
              <a:rPr lang="en-US" sz="3600" dirty="0"/>
              <a:t>Communities Creating Change: SCALE Initiative</a:t>
            </a:r>
            <a:r>
              <a:rPr lang="en-US" sz="3600" dirty="0">
                <a:solidFill>
                  <a:schemeClr val="tx1"/>
                </a:solidFill>
                <a:latin typeface="+mj-ea"/>
                <a:cs typeface="+mj-ea"/>
              </a:rPr>
              <a:t/>
            </a:r>
            <a:br>
              <a:rPr lang="en-US" sz="3600" dirty="0">
                <a:solidFill>
                  <a:schemeClr val="tx1"/>
                </a:solidFill>
                <a:latin typeface="+mj-ea"/>
                <a:cs typeface="+mj-ea"/>
              </a:rPr>
            </a:br>
            <a:r>
              <a:rPr lang="en-US" sz="3600" dirty="0">
                <a:hlinkClick r:id="rId4"/>
              </a:rPr>
              <a:t>www.100mlives.org/initiatives</a:t>
            </a:r>
            <a:r>
              <a:rPr lang="en-US" sz="3600" dirty="0"/>
              <a:t> for stories</a:t>
            </a:r>
          </a:p>
        </p:txBody>
      </p:sp>
    </p:spTree>
    <p:extLst>
      <p:ext uri="{BB962C8B-B14F-4D97-AF65-F5344CB8AC3E}">
        <p14:creationId xmlns:p14="http://schemas.microsoft.com/office/powerpoint/2010/main" val="3427058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10149840" cy="1033272"/>
          </a:xfrm>
        </p:spPr>
        <p:txBody>
          <a:bodyPr/>
          <a:lstStyle/>
          <a:p>
            <a:r>
              <a:rPr lang="en-US" sz="3600" dirty="0"/>
              <a:t>Communities Creating Change: SCALE Initiative </a:t>
            </a:r>
            <a:r>
              <a:rPr lang="en-US" sz="3600" dirty="0">
                <a:hlinkClick r:id="rId3"/>
              </a:rPr>
              <a:t>www.</a:t>
            </a:r>
            <a:r>
              <a:rPr lang="en-US" dirty="0">
                <a:hlinkClick r:id="rId3"/>
              </a:rPr>
              <a:t>100mlives.org/initiatives</a:t>
            </a:r>
            <a:r>
              <a:rPr lang="en-US" dirty="0"/>
              <a:t>  </a:t>
            </a:r>
          </a:p>
        </p:txBody>
      </p:sp>
      <p:sp>
        <p:nvSpPr>
          <p:cNvPr id="3" name="Content Placeholder 2"/>
          <p:cNvSpPr>
            <a:spLocks noGrp="1"/>
          </p:cNvSpPr>
          <p:nvPr>
            <p:ph idx="1"/>
          </p:nvPr>
        </p:nvSpPr>
        <p:spPr>
          <a:xfrm>
            <a:off x="457200" y="4453223"/>
            <a:ext cx="11420668" cy="2404777"/>
          </a:xfrm>
        </p:spPr>
        <p:txBody>
          <a:bodyPr numCol="2">
            <a:normAutofit fontScale="77500" lnSpcReduction="20000"/>
          </a:bodyPr>
          <a:lstStyle/>
          <a:p>
            <a:pPr>
              <a:spcBef>
                <a:spcPts val="600"/>
              </a:spcBef>
            </a:pPr>
            <a:r>
              <a:rPr lang="en-US" sz="2500" dirty="0"/>
              <a:t>Food insecurity and chronic disease</a:t>
            </a:r>
          </a:p>
          <a:p>
            <a:pPr>
              <a:spcBef>
                <a:spcPts val="600"/>
              </a:spcBef>
            </a:pPr>
            <a:r>
              <a:rPr lang="en-US" sz="2500" dirty="0"/>
              <a:t>Healthy eating, active living</a:t>
            </a:r>
          </a:p>
          <a:p>
            <a:pPr>
              <a:spcBef>
                <a:spcPts val="600"/>
              </a:spcBef>
            </a:pPr>
            <a:r>
              <a:rPr lang="en-US" sz="2500" dirty="0"/>
              <a:t>Disability, shared use and complete street policies</a:t>
            </a:r>
          </a:p>
          <a:p>
            <a:pPr>
              <a:spcBef>
                <a:spcPts val="600"/>
              </a:spcBef>
            </a:pPr>
            <a:r>
              <a:rPr lang="en-US" sz="2500" dirty="0"/>
              <a:t>Youth and adult homelessness</a:t>
            </a:r>
          </a:p>
          <a:p>
            <a:pPr>
              <a:spcBef>
                <a:spcPts val="600"/>
              </a:spcBef>
            </a:pPr>
            <a:r>
              <a:rPr lang="en-US" sz="2500" dirty="0"/>
              <a:t>Opioid overdose</a:t>
            </a:r>
          </a:p>
          <a:p>
            <a:pPr>
              <a:spcBef>
                <a:spcPts val="600"/>
              </a:spcBef>
            </a:pPr>
            <a:r>
              <a:rPr lang="en-US" sz="2500" dirty="0"/>
              <a:t>Poverty, education and economic development</a:t>
            </a:r>
          </a:p>
          <a:p>
            <a:pPr marL="0" indent="0">
              <a:spcBef>
                <a:spcPts val="600"/>
              </a:spcBef>
              <a:buNone/>
            </a:pPr>
            <a:endParaRPr lang="en-US" sz="2500" dirty="0"/>
          </a:p>
          <a:p>
            <a:pPr>
              <a:spcBef>
                <a:spcPts val="600"/>
              </a:spcBef>
            </a:pPr>
            <a:r>
              <a:rPr lang="en-US" sz="2500" dirty="0"/>
              <a:t>Early childhood development and adverse childhood events</a:t>
            </a:r>
          </a:p>
          <a:p>
            <a:pPr>
              <a:spcBef>
                <a:spcPts val="600"/>
              </a:spcBef>
            </a:pPr>
            <a:r>
              <a:rPr lang="en-US" sz="2500" dirty="0"/>
              <a:t>Living wages</a:t>
            </a:r>
          </a:p>
          <a:p>
            <a:pPr>
              <a:spcBef>
                <a:spcPts val="600"/>
              </a:spcBef>
            </a:pPr>
            <a:r>
              <a:rPr lang="en-US" sz="2500" dirty="0"/>
              <a:t>Community based care coordination for high risk high cost patients</a:t>
            </a:r>
          </a:p>
          <a:p>
            <a:pPr>
              <a:spcBef>
                <a:spcPts val="600"/>
              </a:spcBef>
            </a:pPr>
            <a:r>
              <a:rPr lang="en-US" sz="2500" dirty="0"/>
              <a:t>Teen pregnancy</a:t>
            </a:r>
          </a:p>
          <a:p>
            <a:pPr>
              <a:spcBef>
                <a:spcPts val="600"/>
              </a:spcBef>
            </a:pPr>
            <a:r>
              <a:rPr lang="en-US" sz="2500" dirty="0"/>
              <a:t>Readmissions</a:t>
            </a:r>
          </a:p>
          <a:p>
            <a:endParaRPr lang="en-US" dirty="0">
              <a:solidFill>
                <a:schemeClr val="accent2">
                  <a:lumMod val="75000"/>
                </a:schemeClr>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8B0CA-4B01-40C4-BAC1-6D0A686B524F}" type="slidenum">
              <a:rPr kumimoji="0" lang="en-US" sz="1600" b="1" i="0" u="none" strike="noStrike" kern="1200" cap="none" spc="0" normalizeH="0" baseline="0" noProof="0" smtClean="0">
                <a:ln>
                  <a:noFill/>
                </a:ln>
                <a:solidFill>
                  <a:srgbClr val="D6D2C4">
                    <a:lumMod val="75000"/>
                  </a:srgb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1" i="0" u="none" strike="noStrike" kern="1200" cap="none" spc="0" normalizeH="0" baseline="0" noProof="0" dirty="0">
              <a:ln>
                <a:noFill/>
              </a:ln>
              <a:solidFill>
                <a:srgbClr val="D6D2C4">
                  <a:lumMod val="75000"/>
                </a:srgbClr>
              </a:solidFill>
              <a:effectLst/>
              <a:uLnTx/>
              <a:uFillTx/>
              <a:latin typeface="Trebuchet MS"/>
              <a:ea typeface="+mn-ea"/>
              <a:cs typeface="+mn-cs"/>
            </a:endParaRPr>
          </a:p>
        </p:txBody>
      </p:sp>
      <p:pic>
        <p:nvPicPr>
          <p:cNvPr id="5" name="Picture 4"/>
          <p:cNvPicPr>
            <a:picLocks noChangeAspect="1"/>
          </p:cNvPicPr>
          <p:nvPr/>
        </p:nvPicPr>
        <p:blipFill>
          <a:blip r:embed="rId4"/>
          <a:stretch>
            <a:fillRect/>
          </a:stretch>
        </p:blipFill>
        <p:spPr>
          <a:xfrm>
            <a:off x="1166423" y="1659733"/>
            <a:ext cx="9744075" cy="2628900"/>
          </a:xfrm>
          <a:prstGeom prst="rect">
            <a:avLst/>
          </a:prstGeom>
        </p:spPr>
      </p:pic>
    </p:spTree>
    <p:extLst>
      <p:ext uri="{BB962C8B-B14F-4D97-AF65-F5344CB8AC3E}">
        <p14:creationId xmlns:p14="http://schemas.microsoft.com/office/powerpoint/2010/main" val="2176560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F3EB8C99-D1AF-4633-BF9A-B9EA0CC75E37}"/>
              </a:ext>
            </a:extLst>
          </p:cNvPr>
          <p:cNvSpPr>
            <a:spLocks noGrp="1"/>
          </p:cNvSpPr>
          <p:nvPr>
            <p:ph type="title"/>
          </p:nvPr>
        </p:nvSpPr>
        <p:spPr/>
        <p:txBody>
          <a:bodyPr/>
          <a:lstStyle/>
          <a:p>
            <a:r>
              <a:rPr lang="en-US" sz="3600" dirty="0"/>
              <a:t>Community of Solutions Framework</a:t>
            </a:r>
            <a:br>
              <a:rPr lang="en-US" sz="3600" dirty="0"/>
            </a:br>
            <a:r>
              <a:rPr lang="en-US" sz="3600" dirty="0">
                <a:hlinkClick r:id="rId3"/>
              </a:rPr>
              <a:t>www.100mlives.org/initiatives</a:t>
            </a:r>
            <a:r>
              <a:rPr lang="en-US" sz="3600" dirty="0"/>
              <a:t> </a:t>
            </a:r>
          </a:p>
        </p:txBody>
      </p:sp>
      <p:pic>
        <p:nvPicPr>
          <p:cNvPr id="1027" name="Diagram 35845">
            <a:extLst>
              <a:ext uri="{FF2B5EF4-FFF2-40B4-BE49-F238E27FC236}">
                <a16:creationId xmlns:a16="http://schemas.microsoft.com/office/drawing/2014/main" xmlns="" id="{81C53D9D-6077-478C-B44A-882C51E76BB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20253"/>
            <a:ext cx="10996863" cy="509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678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946" y="228600"/>
            <a:ext cx="9995094" cy="1033272"/>
          </a:xfrm>
        </p:spPr>
        <p:txBody>
          <a:bodyPr/>
          <a:lstStyle/>
          <a:p>
            <a:r>
              <a:rPr lang="en-US" sz="3600" dirty="0"/>
              <a:t>Measuring Healthier Lives</a:t>
            </a:r>
            <a:r>
              <a:rPr lang="en-US" sz="4000" dirty="0"/>
              <a:t/>
            </a:r>
            <a:br>
              <a:rPr lang="en-US" sz="4000" dirty="0"/>
            </a:br>
            <a:r>
              <a:rPr lang="en-US" sz="2800" i="1" dirty="0">
                <a:solidFill>
                  <a:srgbClr val="326295"/>
                </a:solidFill>
              </a:rPr>
              <a:t>Whose Lives Are Getting Better Because We Are Here?</a:t>
            </a:r>
            <a:endParaRPr lang="en-US" sz="2000" i="1" dirty="0">
              <a:solidFill>
                <a:srgbClr val="326295"/>
              </a:solidFill>
            </a:endParaRPr>
          </a:p>
        </p:txBody>
      </p:sp>
      <p:pic>
        <p:nvPicPr>
          <p:cNvPr id="5" name="Picture 4"/>
          <p:cNvPicPr>
            <a:picLocks noChangeAspect="1"/>
          </p:cNvPicPr>
          <p:nvPr/>
        </p:nvPicPr>
        <p:blipFill>
          <a:blip r:embed="rId3"/>
          <a:stretch>
            <a:fillRect/>
          </a:stretch>
        </p:blipFill>
        <p:spPr>
          <a:xfrm>
            <a:off x="1784177" y="1199394"/>
            <a:ext cx="3981562" cy="3981562"/>
          </a:xfrm>
          <a:prstGeom prst="rect">
            <a:avLst/>
          </a:prstGeom>
        </p:spPr>
      </p:pic>
      <p:sp>
        <p:nvSpPr>
          <p:cNvPr id="8" name="TextBox 7"/>
          <p:cNvSpPr txBox="1"/>
          <p:nvPr/>
        </p:nvSpPr>
        <p:spPr>
          <a:xfrm>
            <a:off x="2106899" y="5236405"/>
            <a:ext cx="3371455" cy="1015663"/>
          </a:xfrm>
          <a:prstGeom prst="rect">
            <a:avLst/>
          </a:prstGeom>
          <a:noFill/>
        </p:spPr>
        <p:txBody>
          <a:bodyPr wrap="square" rtlCol="0">
            <a:spAutoFit/>
          </a:bodyPr>
          <a:lstStyle/>
          <a:p>
            <a:pPr algn="ctr"/>
            <a:r>
              <a:rPr lang="en-US" sz="2000" dirty="0"/>
              <a:t>Length of Life</a:t>
            </a:r>
          </a:p>
          <a:p>
            <a:pPr algn="ctr"/>
            <a:r>
              <a:rPr lang="en-US" sz="2000" dirty="0"/>
              <a:t>Well-being</a:t>
            </a:r>
          </a:p>
          <a:p>
            <a:pPr algn="ctr"/>
            <a:r>
              <a:rPr lang="en-US" sz="2000" dirty="0"/>
              <a:t>WALYs</a:t>
            </a:r>
          </a:p>
        </p:txBody>
      </p:sp>
      <p:sp>
        <p:nvSpPr>
          <p:cNvPr id="9" name="Frame 8"/>
          <p:cNvSpPr/>
          <p:nvPr/>
        </p:nvSpPr>
        <p:spPr>
          <a:xfrm>
            <a:off x="2040869" y="4971148"/>
            <a:ext cx="3503514" cy="1409788"/>
          </a:xfrm>
          <a:prstGeom prst="frame">
            <a:avLst/>
          </a:prstGeom>
          <a:solidFill>
            <a:srgbClr val="326295"/>
          </a:solidFill>
          <a:ln>
            <a:solidFill>
              <a:srgbClr val="19314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6425423" y="4944661"/>
            <a:ext cx="3503514" cy="1409788"/>
          </a:xfrm>
          <a:prstGeom prst="frame">
            <a:avLst/>
          </a:prstGeom>
          <a:solidFill>
            <a:srgbClr val="326295"/>
          </a:solidFill>
          <a:ln>
            <a:solidFill>
              <a:srgbClr val="19314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6488985" y="5339865"/>
            <a:ext cx="3371455" cy="707886"/>
          </a:xfrm>
          <a:prstGeom prst="rect">
            <a:avLst/>
          </a:prstGeom>
          <a:noFill/>
        </p:spPr>
        <p:txBody>
          <a:bodyPr wrap="square" rtlCol="0">
            <a:spAutoFit/>
          </a:bodyPr>
          <a:lstStyle/>
          <a:p>
            <a:pPr algn="ctr"/>
            <a:r>
              <a:rPr lang="en-US" sz="2000" dirty="0"/>
              <a:t>Leading Indicators</a:t>
            </a:r>
          </a:p>
          <a:p>
            <a:pPr algn="ctr"/>
            <a:endParaRPr lang="en-US" sz="2000" dirty="0"/>
          </a:p>
        </p:txBody>
      </p:sp>
      <p:graphicFrame>
        <p:nvGraphicFramePr>
          <p:cNvPr id="7" name="Chart 6"/>
          <p:cNvGraphicFramePr/>
          <p:nvPr>
            <p:extLst>
              <p:ext uri="{D42A27DB-BD31-4B8C-83A1-F6EECF244321}">
                <p14:modId xmlns:p14="http://schemas.microsoft.com/office/powerpoint/2010/main" val="2060654844"/>
              </p:ext>
            </p:extLst>
          </p:nvPr>
        </p:nvGraphicFramePr>
        <p:xfrm>
          <a:off x="5406617" y="1419361"/>
          <a:ext cx="5266069" cy="358050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6995860" y="2747949"/>
            <a:ext cx="2087585" cy="923330"/>
          </a:xfrm>
          <a:prstGeom prst="rect">
            <a:avLst/>
          </a:prstGeom>
          <a:noFill/>
        </p:spPr>
        <p:txBody>
          <a:bodyPr wrap="square" rtlCol="0">
            <a:spAutoFit/>
          </a:bodyPr>
          <a:lstStyle/>
          <a:p>
            <a:pPr algn="ctr"/>
            <a:r>
              <a:rPr lang="en-US" b="1" dirty="0">
                <a:latin typeface="Calibri"/>
                <a:cs typeface="Calibri"/>
              </a:rPr>
              <a:t>COMMUNITY-SPECIFIC     METRICS</a:t>
            </a:r>
          </a:p>
        </p:txBody>
      </p:sp>
      <p:sp>
        <p:nvSpPr>
          <p:cNvPr id="12" name="TextBox 11"/>
          <p:cNvSpPr txBox="1"/>
          <p:nvPr/>
        </p:nvSpPr>
        <p:spPr>
          <a:xfrm>
            <a:off x="6698519" y="5869099"/>
            <a:ext cx="3726672" cy="369332"/>
          </a:xfrm>
          <a:prstGeom prst="rect">
            <a:avLst/>
          </a:prstGeom>
          <a:noFill/>
        </p:spPr>
        <p:txBody>
          <a:bodyPr wrap="square" rtlCol="0">
            <a:spAutoFit/>
          </a:bodyPr>
          <a:lstStyle/>
          <a:p>
            <a:r>
              <a:rPr lang="en-US" dirty="0">
                <a:hlinkClick r:id="rId5"/>
              </a:rPr>
              <a:t>www.100mlives.org/measure</a:t>
            </a:r>
            <a:r>
              <a:rPr lang="en-US" dirty="0"/>
              <a:t> </a:t>
            </a:r>
          </a:p>
        </p:txBody>
      </p:sp>
      <p:sp>
        <p:nvSpPr>
          <p:cNvPr id="13" name="Content Placeholder 2"/>
          <p:cNvSpPr txBox="1">
            <a:spLocks/>
          </p:cNvSpPr>
          <p:nvPr/>
        </p:nvSpPr>
        <p:spPr>
          <a:xfrm>
            <a:off x="1815749" y="6292461"/>
            <a:ext cx="8229600" cy="565539"/>
          </a:xfrm>
          <a:prstGeom prst="rect">
            <a:avLst/>
          </a:prstGeom>
          <a:solidFill>
            <a:schemeClr val="accent1"/>
          </a:solidFill>
          <a:ln w="38100" cmpd="sng">
            <a:solidFill>
              <a:schemeClr val="accent2">
                <a:lumMod val="50000"/>
              </a:schemeClr>
            </a:solidFill>
          </a:ln>
        </p:spPr>
        <p:txBody>
          <a:bodyPr vert="horz" lIns="91440" tIns="45720" rIns="91440" bIns="45720" rtlCol="0">
            <a:noAutofit/>
          </a:bodyPr>
          <a:lstStyle>
            <a:lvl1pPr marL="465138" indent="-465138" algn="l" defTabSz="914400" rtl="0" eaLnBrk="1" latinLnBrk="0" hangingPunct="1">
              <a:lnSpc>
                <a:spcPct val="100000"/>
              </a:lnSpc>
              <a:spcBef>
                <a:spcPts val="1200"/>
              </a:spcBef>
              <a:buClr>
                <a:srgbClr val="ED9451"/>
              </a:buClr>
              <a:buSzPct val="85000"/>
              <a:buFont typeface="Wingdings" panose="05000000000000000000" pitchFamily="2" charset="2"/>
              <a:buChar char="l"/>
              <a:defRPr sz="2800" kern="1200">
                <a:solidFill>
                  <a:schemeClr val="bg1"/>
                </a:solidFill>
                <a:latin typeface="+mn-lt"/>
                <a:ea typeface="+mn-ea"/>
                <a:cs typeface="+mn-cs"/>
              </a:defRPr>
            </a:lvl1pPr>
            <a:lvl2pPr marL="914400" indent="-231775"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2pPr>
            <a:lvl3pPr marL="1379538" indent="-233363"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3pPr>
            <a:lvl4pPr marL="1828800" indent="-231775"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4pPr>
            <a:lvl5pPr marL="2293938" indent="-233363"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US" sz="1400" b="1" dirty="0"/>
              <a:t>Well-being x Life Expectancy = </a:t>
            </a:r>
          </a:p>
          <a:p>
            <a:pPr marL="0" indent="0" algn="ctr">
              <a:spcBef>
                <a:spcPts val="600"/>
              </a:spcBef>
              <a:buNone/>
            </a:pPr>
            <a:r>
              <a:rPr lang="en-US" sz="1400" b="1" dirty="0"/>
              <a:t>Well-being Adjusted Life Years (WALYs)</a:t>
            </a:r>
          </a:p>
        </p:txBody>
      </p:sp>
      <p:pic>
        <p:nvPicPr>
          <p:cNvPr id="14" name="Graphic 13" descr="Add">
            <a:extLst>
              <a:ext uri="{FF2B5EF4-FFF2-40B4-BE49-F238E27FC236}">
                <a16:creationId xmlns:a16="http://schemas.microsoft.com/office/drawing/2014/main" xmlns="" id="{A84EF25D-52C4-4816-BB7E-D14FA59AA2A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473349" y="2755982"/>
            <a:ext cx="914400" cy="914400"/>
          </a:xfrm>
          <a:prstGeom prst="rect">
            <a:avLst/>
          </a:prstGeom>
        </p:spPr>
      </p:pic>
    </p:spTree>
    <p:extLst>
      <p:ext uri="{BB962C8B-B14F-4D97-AF65-F5344CB8AC3E}">
        <p14:creationId xmlns:p14="http://schemas.microsoft.com/office/powerpoint/2010/main" val="4095048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946" y="228600"/>
            <a:ext cx="9995094" cy="1033272"/>
          </a:xfrm>
        </p:spPr>
        <p:txBody>
          <a:bodyPr/>
          <a:lstStyle/>
          <a:p>
            <a:r>
              <a:rPr lang="en-US" sz="3600" dirty="0"/>
              <a:t>Measuring Healthier Lives</a:t>
            </a:r>
            <a:r>
              <a:rPr lang="en-US" sz="4800" dirty="0"/>
              <a:t/>
            </a:r>
            <a:br>
              <a:rPr lang="en-US" sz="4800" dirty="0"/>
            </a:br>
            <a:r>
              <a:rPr lang="en-US" sz="2800" i="1" dirty="0">
                <a:solidFill>
                  <a:srgbClr val="326295"/>
                </a:solidFill>
              </a:rPr>
              <a:t>Whose Lives Are Getting Better Because We Are Here?</a:t>
            </a:r>
          </a:p>
        </p:txBody>
      </p:sp>
      <p:pic>
        <p:nvPicPr>
          <p:cNvPr id="5" name="Picture 4"/>
          <p:cNvPicPr>
            <a:picLocks noChangeAspect="1"/>
          </p:cNvPicPr>
          <p:nvPr/>
        </p:nvPicPr>
        <p:blipFill>
          <a:blip r:embed="rId3"/>
          <a:stretch>
            <a:fillRect/>
          </a:stretch>
        </p:blipFill>
        <p:spPr>
          <a:xfrm>
            <a:off x="1784177" y="1199394"/>
            <a:ext cx="3981562" cy="3981562"/>
          </a:xfrm>
          <a:prstGeom prst="rect">
            <a:avLst/>
          </a:prstGeom>
        </p:spPr>
      </p:pic>
      <p:sp>
        <p:nvSpPr>
          <p:cNvPr id="8" name="TextBox 7"/>
          <p:cNvSpPr txBox="1"/>
          <p:nvPr/>
        </p:nvSpPr>
        <p:spPr>
          <a:xfrm>
            <a:off x="2106899" y="5236405"/>
            <a:ext cx="3371455" cy="1015663"/>
          </a:xfrm>
          <a:prstGeom prst="rect">
            <a:avLst/>
          </a:prstGeom>
          <a:noFill/>
        </p:spPr>
        <p:txBody>
          <a:bodyPr wrap="square" rtlCol="0">
            <a:spAutoFit/>
          </a:bodyPr>
          <a:lstStyle/>
          <a:p>
            <a:pPr algn="ctr"/>
            <a:r>
              <a:rPr lang="en-US" sz="2000" dirty="0"/>
              <a:t>Length of Life</a:t>
            </a:r>
          </a:p>
          <a:p>
            <a:pPr algn="ctr"/>
            <a:r>
              <a:rPr lang="en-US" sz="2000" dirty="0"/>
              <a:t>Well-being</a:t>
            </a:r>
          </a:p>
          <a:p>
            <a:pPr algn="ctr"/>
            <a:r>
              <a:rPr lang="en-US" sz="2000" dirty="0"/>
              <a:t>WALYs</a:t>
            </a:r>
          </a:p>
        </p:txBody>
      </p:sp>
      <p:sp>
        <p:nvSpPr>
          <p:cNvPr id="9" name="Frame 8"/>
          <p:cNvSpPr/>
          <p:nvPr/>
        </p:nvSpPr>
        <p:spPr>
          <a:xfrm>
            <a:off x="2040869" y="4971148"/>
            <a:ext cx="3503514" cy="1409788"/>
          </a:xfrm>
          <a:prstGeom prst="frame">
            <a:avLst/>
          </a:prstGeom>
          <a:solidFill>
            <a:srgbClr val="326295"/>
          </a:solidFill>
          <a:ln>
            <a:solidFill>
              <a:srgbClr val="19314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6425423" y="4944661"/>
            <a:ext cx="3503514" cy="1409788"/>
          </a:xfrm>
          <a:prstGeom prst="frame">
            <a:avLst/>
          </a:prstGeom>
          <a:solidFill>
            <a:srgbClr val="326295"/>
          </a:solidFill>
          <a:ln>
            <a:solidFill>
              <a:srgbClr val="19314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6488985" y="5339865"/>
            <a:ext cx="3371455" cy="707886"/>
          </a:xfrm>
          <a:prstGeom prst="rect">
            <a:avLst/>
          </a:prstGeom>
          <a:noFill/>
        </p:spPr>
        <p:txBody>
          <a:bodyPr wrap="square" rtlCol="0">
            <a:spAutoFit/>
          </a:bodyPr>
          <a:lstStyle/>
          <a:p>
            <a:pPr algn="ctr"/>
            <a:r>
              <a:rPr lang="en-US" sz="2000" dirty="0"/>
              <a:t>Leading Indicators</a:t>
            </a:r>
          </a:p>
          <a:p>
            <a:pPr algn="ctr"/>
            <a:endParaRPr lang="en-US" sz="2000" dirty="0"/>
          </a:p>
        </p:txBody>
      </p:sp>
      <p:graphicFrame>
        <p:nvGraphicFramePr>
          <p:cNvPr id="7" name="Chart 6"/>
          <p:cNvGraphicFramePr/>
          <p:nvPr>
            <p:extLst>
              <p:ext uri="{D42A27DB-BD31-4B8C-83A1-F6EECF244321}">
                <p14:modId xmlns:p14="http://schemas.microsoft.com/office/powerpoint/2010/main" val="3553654016"/>
              </p:ext>
            </p:extLst>
          </p:nvPr>
        </p:nvGraphicFramePr>
        <p:xfrm>
          <a:off x="5406617" y="1419361"/>
          <a:ext cx="5266069" cy="358050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6995860" y="2747949"/>
            <a:ext cx="2087585" cy="923330"/>
          </a:xfrm>
          <a:prstGeom prst="rect">
            <a:avLst/>
          </a:prstGeom>
          <a:noFill/>
        </p:spPr>
        <p:txBody>
          <a:bodyPr wrap="square" rtlCol="0">
            <a:spAutoFit/>
          </a:bodyPr>
          <a:lstStyle/>
          <a:p>
            <a:pPr algn="ctr"/>
            <a:r>
              <a:rPr lang="en-US" b="1" dirty="0">
                <a:latin typeface="Calibri"/>
                <a:cs typeface="Calibri"/>
              </a:rPr>
              <a:t>COMMUNITY-SPECIFIC     METRICS</a:t>
            </a:r>
          </a:p>
        </p:txBody>
      </p:sp>
      <p:sp>
        <p:nvSpPr>
          <p:cNvPr id="12" name="TextBox 11"/>
          <p:cNvSpPr txBox="1"/>
          <p:nvPr/>
        </p:nvSpPr>
        <p:spPr>
          <a:xfrm>
            <a:off x="6698519" y="5869099"/>
            <a:ext cx="3726672" cy="369332"/>
          </a:xfrm>
          <a:prstGeom prst="rect">
            <a:avLst/>
          </a:prstGeom>
          <a:noFill/>
        </p:spPr>
        <p:txBody>
          <a:bodyPr wrap="square" rtlCol="0">
            <a:spAutoFit/>
          </a:bodyPr>
          <a:lstStyle/>
          <a:p>
            <a:r>
              <a:rPr lang="en-US" dirty="0">
                <a:hlinkClick r:id="rId5"/>
              </a:rPr>
              <a:t>www.100mlives.org/measure</a:t>
            </a:r>
            <a:r>
              <a:rPr lang="en-US" dirty="0"/>
              <a:t> </a:t>
            </a:r>
          </a:p>
        </p:txBody>
      </p:sp>
      <p:sp>
        <p:nvSpPr>
          <p:cNvPr id="13" name="Content Placeholder 2"/>
          <p:cNvSpPr txBox="1">
            <a:spLocks/>
          </p:cNvSpPr>
          <p:nvPr/>
        </p:nvSpPr>
        <p:spPr>
          <a:xfrm>
            <a:off x="1815749" y="6292461"/>
            <a:ext cx="8229600" cy="565539"/>
          </a:xfrm>
          <a:prstGeom prst="rect">
            <a:avLst/>
          </a:prstGeom>
          <a:solidFill>
            <a:schemeClr val="accent1"/>
          </a:solidFill>
          <a:ln w="38100" cmpd="sng">
            <a:solidFill>
              <a:schemeClr val="accent2">
                <a:lumMod val="50000"/>
              </a:schemeClr>
            </a:solidFill>
          </a:ln>
        </p:spPr>
        <p:txBody>
          <a:bodyPr vert="horz" lIns="91440" tIns="45720" rIns="91440" bIns="45720" rtlCol="0">
            <a:noAutofit/>
          </a:bodyPr>
          <a:lstStyle>
            <a:lvl1pPr marL="465138" indent="-465138" algn="l" defTabSz="914400" rtl="0" eaLnBrk="1" latinLnBrk="0" hangingPunct="1">
              <a:lnSpc>
                <a:spcPct val="100000"/>
              </a:lnSpc>
              <a:spcBef>
                <a:spcPts val="1200"/>
              </a:spcBef>
              <a:buClr>
                <a:srgbClr val="ED9451"/>
              </a:buClr>
              <a:buSzPct val="85000"/>
              <a:buFont typeface="Wingdings" panose="05000000000000000000" pitchFamily="2" charset="2"/>
              <a:buChar char="l"/>
              <a:defRPr sz="2800" kern="1200">
                <a:solidFill>
                  <a:schemeClr val="bg1"/>
                </a:solidFill>
                <a:latin typeface="+mn-lt"/>
                <a:ea typeface="+mn-ea"/>
                <a:cs typeface="+mn-cs"/>
              </a:defRPr>
            </a:lvl1pPr>
            <a:lvl2pPr marL="914400" indent="-231775"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2pPr>
            <a:lvl3pPr marL="1379538" indent="-233363"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3pPr>
            <a:lvl4pPr marL="1828800" indent="-231775"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4pPr>
            <a:lvl5pPr marL="2293938" indent="-233363"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US" sz="1400" b="1" dirty="0"/>
              <a:t>Well-being x Life Expectancy = </a:t>
            </a:r>
          </a:p>
          <a:p>
            <a:pPr marL="0" indent="0" algn="ctr">
              <a:spcBef>
                <a:spcPts val="600"/>
              </a:spcBef>
              <a:buNone/>
            </a:pPr>
            <a:r>
              <a:rPr lang="en-US" sz="1400" b="1" dirty="0"/>
              <a:t>Well-being Adjusted Life Years (WALYs)</a:t>
            </a:r>
          </a:p>
        </p:txBody>
      </p:sp>
      <p:pic>
        <p:nvPicPr>
          <p:cNvPr id="14" name="Graphic 13" descr="Add">
            <a:extLst>
              <a:ext uri="{FF2B5EF4-FFF2-40B4-BE49-F238E27FC236}">
                <a16:creationId xmlns:a16="http://schemas.microsoft.com/office/drawing/2014/main" xmlns="" id="{A84EF25D-52C4-4816-BB7E-D14FA59AA2A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473349" y="2755982"/>
            <a:ext cx="914400" cy="914400"/>
          </a:xfrm>
          <a:prstGeom prst="rect">
            <a:avLst/>
          </a:prstGeom>
        </p:spPr>
      </p:pic>
      <p:pic>
        <p:nvPicPr>
          <p:cNvPr id="32" name="Graphic 31" descr="Line Arrow: Clockwise curve">
            <a:extLst>
              <a:ext uri="{FF2B5EF4-FFF2-40B4-BE49-F238E27FC236}">
                <a16:creationId xmlns:a16="http://schemas.microsoft.com/office/drawing/2014/main" xmlns="" id="{C24ABDE6-37CB-47FB-8D81-A3FD1B9CAF6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2092691" flipV="1">
            <a:off x="1472765" y="1775466"/>
            <a:ext cx="914400" cy="914400"/>
          </a:xfrm>
          <a:prstGeom prst="rect">
            <a:avLst/>
          </a:prstGeom>
        </p:spPr>
      </p:pic>
      <p:sp>
        <p:nvSpPr>
          <p:cNvPr id="33" name="TextBox 32">
            <a:extLst>
              <a:ext uri="{FF2B5EF4-FFF2-40B4-BE49-F238E27FC236}">
                <a16:creationId xmlns:a16="http://schemas.microsoft.com/office/drawing/2014/main" xmlns="" id="{62A790C5-AEAF-4737-B505-B6AB8AAF84F0}"/>
              </a:ext>
            </a:extLst>
          </p:cNvPr>
          <p:cNvSpPr txBox="1"/>
          <p:nvPr/>
        </p:nvSpPr>
        <p:spPr>
          <a:xfrm>
            <a:off x="159730" y="2540812"/>
            <a:ext cx="1899138" cy="1077218"/>
          </a:xfrm>
          <a:prstGeom prst="rect">
            <a:avLst/>
          </a:prstGeom>
          <a:noFill/>
        </p:spPr>
        <p:txBody>
          <a:bodyPr wrap="square" rtlCol="0">
            <a:spAutoFit/>
          </a:bodyPr>
          <a:lstStyle/>
          <a:p>
            <a:r>
              <a:rPr lang="en-US" sz="1600" dirty="0">
                <a:solidFill>
                  <a:srgbClr val="326295"/>
                </a:solidFill>
              </a:rPr>
              <a:t>Common Measures for Adult &amp; Adolescent Wellbeing </a:t>
            </a:r>
          </a:p>
        </p:txBody>
      </p:sp>
      <p:sp>
        <p:nvSpPr>
          <p:cNvPr id="34" name="TextBox 33">
            <a:extLst>
              <a:ext uri="{FF2B5EF4-FFF2-40B4-BE49-F238E27FC236}">
                <a16:creationId xmlns:a16="http://schemas.microsoft.com/office/drawing/2014/main" xmlns="" id="{92CEA02D-2F3E-44DA-B5EE-6895AA1986BC}"/>
              </a:ext>
            </a:extLst>
          </p:cNvPr>
          <p:cNvSpPr txBox="1"/>
          <p:nvPr/>
        </p:nvSpPr>
        <p:spPr>
          <a:xfrm>
            <a:off x="9928937" y="2574978"/>
            <a:ext cx="1899138" cy="584775"/>
          </a:xfrm>
          <a:prstGeom prst="rect">
            <a:avLst/>
          </a:prstGeom>
          <a:noFill/>
        </p:spPr>
        <p:txBody>
          <a:bodyPr wrap="square" rtlCol="0">
            <a:spAutoFit/>
          </a:bodyPr>
          <a:lstStyle/>
          <a:p>
            <a:r>
              <a:rPr lang="en-US" sz="1600" dirty="0">
                <a:solidFill>
                  <a:srgbClr val="326295"/>
                </a:solidFill>
              </a:rPr>
              <a:t>Catalog 2,000+ measures </a:t>
            </a:r>
          </a:p>
        </p:txBody>
      </p:sp>
      <p:pic>
        <p:nvPicPr>
          <p:cNvPr id="16" name="Graphic 15" descr="Line Arrow: Clockwise curve">
            <a:extLst>
              <a:ext uri="{FF2B5EF4-FFF2-40B4-BE49-F238E27FC236}">
                <a16:creationId xmlns:a16="http://schemas.microsoft.com/office/drawing/2014/main" xmlns="" id="{F67A7E61-B2FE-4BA3-BC76-45A81C75AD2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2092691" flipH="1">
            <a:off x="9737076" y="3135685"/>
            <a:ext cx="914400" cy="914400"/>
          </a:xfrm>
          <a:prstGeom prst="rect">
            <a:avLst/>
          </a:prstGeom>
        </p:spPr>
      </p:pic>
    </p:spTree>
    <p:extLst>
      <p:ext uri="{BB962C8B-B14F-4D97-AF65-F5344CB8AC3E}">
        <p14:creationId xmlns:p14="http://schemas.microsoft.com/office/powerpoint/2010/main" val="3944496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B6C54FD-F090-45B7-BFF7-5E7184EEC514}"/>
              </a:ext>
            </a:extLst>
          </p:cNvPr>
          <p:cNvSpPr>
            <a:spLocks noGrp="1"/>
          </p:cNvSpPr>
          <p:nvPr>
            <p:ph type="title"/>
          </p:nvPr>
        </p:nvSpPr>
        <p:spPr/>
        <p:txBody>
          <a:bodyPr/>
          <a:lstStyle/>
          <a:p>
            <a:r>
              <a:rPr lang="en-US" dirty="0"/>
              <a:t>Tools and Resources to Accelerate the Journey </a:t>
            </a:r>
          </a:p>
        </p:txBody>
      </p:sp>
      <p:sp>
        <p:nvSpPr>
          <p:cNvPr id="5" name="Text Placeholder 4">
            <a:extLst>
              <a:ext uri="{FF2B5EF4-FFF2-40B4-BE49-F238E27FC236}">
                <a16:creationId xmlns:a16="http://schemas.microsoft.com/office/drawing/2014/main" xmlns="" id="{1DD14159-88D4-4285-BB61-B7F89E5590A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89429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“Technology” Helps Do the Work</a:t>
            </a:r>
          </a:p>
        </p:txBody>
      </p:sp>
      <p:sp>
        <p:nvSpPr>
          <p:cNvPr id="2" name="Content Placeholder 1"/>
          <p:cNvSpPr>
            <a:spLocks noGrp="1"/>
          </p:cNvSpPr>
          <p:nvPr>
            <p:ph idx="1"/>
          </p:nvPr>
        </p:nvSpPr>
        <p:spPr/>
        <p:txBody>
          <a:bodyPr/>
          <a:lstStyle/>
          <a:p>
            <a:endParaRPr lang="en-US"/>
          </a:p>
        </p:txBody>
      </p:sp>
      <p:pic>
        <p:nvPicPr>
          <p:cNvPr id="7" name="Picture 6"/>
          <p:cNvPicPr>
            <a:picLocks noChangeAspect="1"/>
          </p:cNvPicPr>
          <p:nvPr/>
        </p:nvPicPr>
        <p:blipFill rotWithShape="1">
          <a:blip r:embed="rId3"/>
          <a:srcRect l="2564" r="2254" b="14231"/>
          <a:stretch/>
        </p:blipFill>
        <p:spPr>
          <a:xfrm>
            <a:off x="-1" y="1454056"/>
            <a:ext cx="12192001" cy="5403944"/>
          </a:xfrm>
          <a:prstGeom prst="rect">
            <a:avLst/>
          </a:prstGeom>
        </p:spPr>
      </p:pic>
    </p:spTree>
    <p:extLst>
      <p:ext uri="{BB962C8B-B14F-4D97-AF65-F5344CB8AC3E}">
        <p14:creationId xmlns:p14="http://schemas.microsoft.com/office/powerpoint/2010/main" val="3442911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“Technology” Helps Do the Work</a:t>
            </a:r>
            <a:endParaRPr lang="en-US" dirty="0">
              <a:solidFill>
                <a:schemeClr val="accent2"/>
              </a:solidFill>
            </a:endParaRPr>
          </a:p>
        </p:txBody>
      </p:sp>
      <p:grpSp>
        <p:nvGrpSpPr>
          <p:cNvPr id="5" name="Group 4"/>
          <p:cNvGrpSpPr/>
          <p:nvPr/>
        </p:nvGrpSpPr>
        <p:grpSpPr>
          <a:xfrm>
            <a:off x="2089734" y="1607678"/>
            <a:ext cx="8038880" cy="5164249"/>
            <a:chOff x="2464727" y="1649496"/>
            <a:chExt cx="7574292" cy="4980465"/>
          </a:xfrm>
        </p:grpSpPr>
        <p:sp>
          <p:nvSpPr>
            <p:cNvPr id="6" name="Oval 5"/>
            <p:cNvSpPr/>
            <p:nvPr/>
          </p:nvSpPr>
          <p:spPr>
            <a:xfrm>
              <a:off x="5381023" y="2609513"/>
              <a:ext cx="1634388" cy="1634388"/>
            </a:xfrm>
            <a:prstGeom prst="ellipse">
              <a:avLst/>
            </a:pr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9" name="Oval 8"/>
            <p:cNvSpPr/>
            <p:nvPr/>
          </p:nvSpPr>
          <p:spPr>
            <a:xfrm>
              <a:off x="5911518" y="2915828"/>
              <a:ext cx="1634388" cy="1634388"/>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11" name="Oval 10"/>
            <p:cNvSpPr/>
            <p:nvPr/>
          </p:nvSpPr>
          <p:spPr>
            <a:xfrm>
              <a:off x="5911518" y="3528459"/>
              <a:ext cx="1634388" cy="1634388"/>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13" name="Oval 12"/>
            <p:cNvSpPr/>
            <p:nvPr/>
          </p:nvSpPr>
          <p:spPr>
            <a:xfrm>
              <a:off x="5381023" y="3835304"/>
              <a:ext cx="1634388" cy="1634388"/>
            </a:xfrm>
            <a:prstGeom prst="ellipse">
              <a:avLst/>
            </a:pr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sp>
        <p:sp>
          <p:nvSpPr>
            <p:cNvPr id="14" name="Freeform 13"/>
            <p:cNvSpPr/>
            <p:nvPr/>
          </p:nvSpPr>
          <p:spPr>
            <a:xfrm>
              <a:off x="4492686" y="5517051"/>
              <a:ext cx="3411060" cy="1112910"/>
            </a:xfrm>
            <a:custGeom>
              <a:avLst/>
              <a:gdLst>
                <a:gd name="connsiteX0" fmla="*/ 0 w 2773965"/>
                <a:gd name="connsiteY0" fmla="*/ 0 h 1112910"/>
                <a:gd name="connsiteX1" fmla="*/ 2773965 w 2773965"/>
                <a:gd name="connsiteY1" fmla="*/ 0 h 1112910"/>
                <a:gd name="connsiteX2" fmla="*/ 2773965 w 2773965"/>
                <a:gd name="connsiteY2" fmla="*/ 1112910 h 1112910"/>
                <a:gd name="connsiteX3" fmla="*/ 0 w 2773965"/>
                <a:gd name="connsiteY3" fmla="*/ 1112910 h 1112910"/>
                <a:gd name="connsiteX4" fmla="*/ 0 w 2773965"/>
                <a:gd name="connsiteY4" fmla="*/ 0 h 1112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3965" h="1112910">
                  <a:moveTo>
                    <a:pt x="0" y="0"/>
                  </a:moveTo>
                  <a:lnTo>
                    <a:pt x="2773965" y="0"/>
                  </a:lnTo>
                  <a:lnTo>
                    <a:pt x="2773965" y="1112910"/>
                  </a:lnTo>
                  <a:lnTo>
                    <a:pt x="0" y="111291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b="1" dirty="0">
                  <a:solidFill>
                    <a:schemeClr val="accent5"/>
                  </a:solidFill>
                </a:rPr>
                <a:t>Where can </a:t>
              </a:r>
              <a:r>
                <a:rPr lang="en-US" b="1" kern="1200" baseline="0" dirty="0">
                  <a:solidFill>
                    <a:schemeClr val="accent5"/>
                  </a:solidFill>
                </a:rPr>
                <a:t>connect</a:t>
              </a:r>
              <a:r>
                <a:rPr lang="en-US" b="1" kern="1200" dirty="0">
                  <a:solidFill>
                    <a:schemeClr val="accent5"/>
                  </a:solidFill>
                </a:rPr>
                <a:t> with others, share a news article</a:t>
              </a:r>
              <a:r>
                <a:rPr lang="en-US" b="1" kern="1200" baseline="0" dirty="0">
                  <a:solidFill>
                    <a:schemeClr val="accent5"/>
                  </a:solidFill>
                </a:rPr>
                <a:t>,</a:t>
              </a:r>
              <a:r>
                <a:rPr lang="en-US" b="1" kern="1200" dirty="0">
                  <a:solidFill>
                    <a:schemeClr val="accent5"/>
                  </a:solidFill>
                </a:rPr>
                <a:t> </a:t>
              </a:r>
              <a:r>
                <a:rPr lang="en-US" b="1" kern="1200" baseline="0" dirty="0">
                  <a:solidFill>
                    <a:schemeClr val="accent5"/>
                  </a:solidFill>
                </a:rPr>
                <a:t>and celebrate successes or fail</a:t>
              </a:r>
              <a:r>
                <a:rPr lang="en-US" b="1" kern="1200" dirty="0">
                  <a:solidFill>
                    <a:schemeClr val="accent5"/>
                  </a:solidFill>
                </a:rPr>
                <a:t> forward experience with others</a:t>
              </a:r>
              <a:r>
                <a:rPr lang="en-US" b="1" kern="1200" baseline="0" dirty="0">
                  <a:solidFill>
                    <a:schemeClr val="accent5"/>
                  </a:solidFill>
                </a:rPr>
                <a:t>?</a:t>
              </a:r>
              <a:endParaRPr lang="en-US" sz="1600" b="1" i="1" kern="1200" dirty="0">
                <a:solidFill>
                  <a:schemeClr val="accent5"/>
                </a:solidFill>
              </a:endParaRPr>
            </a:p>
          </p:txBody>
        </p:sp>
        <p:sp>
          <p:nvSpPr>
            <p:cNvPr id="15" name="Oval 14"/>
            <p:cNvSpPr/>
            <p:nvPr/>
          </p:nvSpPr>
          <p:spPr>
            <a:xfrm>
              <a:off x="4850527" y="3528459"/>
              <a:ext cx="1634388" cy="1634388"/>
            </a:xfrm>
            <a:prstGeom prst="ellipse">
              <a:avLst/>
            </a:prstGeom>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sp>
        <p:sp>
          <p:nvSpPr>
            <p:cNvPr id="16" name="Freeform 15"/>
            <p:cNvSpPr/>
            <p:nvPr/>
          </p:nvSpPr>
          <p:spPr>
            <a:xfrm>
              <a:off x="2464727" y="4291067"/>
              <a:ext cx="2264584" cy="1361990"/>
            </a:xfrm>
            <a:custGeom>
              <a:avLst/>
              <a:gdLst>
                <a:gd name="connsiteX0" fmla="*/ 0 w 1936068"/>
                <a:gd name="connsiteY0" fmla="*/ 0 h 1361990"/>
                <a:gd name="connsiteX1" fmla="*/ 1936068 w 1936068"/>
                <a:gd name="connsiteY1" fmla="*/ 0 h 1361990"/>
                <a:gd name="connsiteX2" fmla="*/ 1936068 w 1936068"/>
                <a:gd name="connsiteY2" fmla="*/ 1361990 h 1361990"/>
                <a:gd name="connsiteX3" fmla="*/ 0 w 1936068"/>
                <a:gd name="connsiteY3" fmla="*/ 1361990 h 1361990"/>
                <a:gd name="connsiteX4" fmla="*/ 0 w 1936068"/>
                <a:gd name="connsiteY4" fmla="*/ 0 h 136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068" h="1361990">
                  <a:moveTo>
                    <a:pt x="0" y="0"/>
                  </a:moveTo>
                  <a:lnTo>
                    <a:pt x="1936068" y="0"/>
                  </a:lnTo>
                  <a:lnTo>
                    <a:pt x="1936068" y="1361990"/>
                  </a:lnTo>
                  <a:lnTo>
                    <a:pt x="0" y="136199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b="1" kern="1200" baseline="0" dirty="0">
                  <a:solidFill>
                    <a:schemeClr val="accent6">
                      <a:lumMod val="75000"/>
                    </a:schemeClr>
                  </a:solidFill>
                </a:rPr>
                <a:t>Learn what it takes to build leadership and capacity in my community?</a:t>
              </a:r>
              <a:endParaRPr lang="en-US" sz="1600" b="1" i="1" kern="1200" dirty="0">
                <a:solidFill>
                  <a:schemeClr val="accent6">
                    <a:lumMod val="75000"/>
                  </a:schemeClr>
                </a:solidFill>
              </a:endParaRPr>
            </a:p>
          </p:txBody>
        </p:sp>
        <p:sp>
          <p:nvSpPr>
            <p:cNvPr id="17" name="Oval 16"/>
            <p:cNvSpPr/>
            <p:nvPr/>
          </p:nvSpPr>
          <p:spPr>
            <a:xfrm>
              <a:off x="4850527" y="2915828"/>
              <a:ext cx="1634388" cy="1634388"/>
            </a:xfrm>
            <a:prstGeom prst="ellipse">
              <a:avLst/>
            </a:pr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18" name="Freeform 17"/>
            <p:cNvSpPr/>
            <p:nvPr/>
          </p:nvSpPr>
          <p:spPr>
            <a:xfrm>
              <a:off x="2793242" y="2473314"/>
              <a:ext cx="1936068" cy="1361990"/>
            </a:xfrm>
            <a:custGeom>
              <a:avLst/>
              <a:gdLst>
                <a:gd name="connsiteX0" fmla="*/ 0 w 1936068"/>
                <a:gd name="connsiteY0" fmla="*/ 0 h 1361990"/>
                <a:gd name="connsiteX1" fmla="*/ 1936068 w 1936068"/>
                <a:gd name="connsiteY1" fmla="*/ 0 h 1361990"/>
                <a:gd name="connsiteX2" fmla="*/ 1936068 w 1936068"/>
                <a:gd name="connsiteY2" fmla="*/ 1361990 h 1361990"/>
                <a:gd name="connsiteX3" fmla="*/ 0 w 1936068"/>
                <a:gd name="connsiteY3" fmla="*/ 1361990 h 1361990"/>
                <a:gd name="connsiteX4" fmla="*/ 0 w 1936068"/>
                <a:gd name="connsiteY4" fmla="*/ 0 h 136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068" h="1361990">
                  <a:moveTo>
                    <a:pt x="0" y="0"/>
                  </a:moveTo>
                  <a:lnTo>
                    <a:pt x="1936068" y="0"/>
                  </a:lnTo>
                  <a:lnTo>
                    <a:pt x="1936068" y="1361990"/>
                  </a:lnTo>
                  <a:lnTo>
                    <a:pt x="0" y="136199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b="1" kern="1200" baseline="0" dirty="0">
                  <a:solidFill>
                    <a:schemeClr val="accent2">
                      <a:lumMod val="60000"/>
                      <a:lumOff val="40000"/>
                    </a:schemeClr>
                  </a:solidFill>
                </a:rPr>
                <a:t>Have a one-stop </a:t>
              </a:r>
              <a:r>
                <a:rPr lang="en-US" b="1" dirty="0">
                  <a:solidFill>
                    <a:schemeClr val="accent2">
                      <a:lumMod val="60000"/>
                      <a:lumOff val="40000"/>
                    </a:schemeClr>
                  </a:solidFill>
                </a:rPr>
                <a:t>shop </a:t>
              </a:r>
              <a:r>
                <a:rPr lang="en-US" b="1" kern="1200" baseline="0" dirty="0">
                  <a:solidFill>
                    <a:schemeClr val="accent2">
                      <a:lumMod val="60000"/>
                      <a:lumOff val="40000"/>
                    </a:schemeClr>
                  </a:solidFill>
                </a:rPr>
                <a:t>for all of these things? </a:t>
              </a:r>
              <a:endParaRPr lang="en-US" sz="1600" b="1" i="1" kern="1200" dirty="0">
                <a:solidFill>
                  <a:schemeClr val="accent2">
                    <a:lumMod val="60000"/>
                    <a:lumOff val="40000"/>
                  </a:schemeClr>
                </a:solidFill>
              </a:endParaRPr>
            </a:p>
          </p:txBody>
        </p:sp>
        <p:sp>
          <p:nvSpPr>
            <p:cNvPr id="10" name="Freeform 9"/>
            <p:cNvSpPr/>
            <p:nvPr/>
          </p:nvSpPr>
          <p:spPr>
            <a:xfrm>
              <a:off x="7768495" y="2633361"/>
              <a:ext cx="2117517" cy="1218901"/>
            </a:xfrm>
            <a:custGeom>
              <a:avLst/>
              <a:gdLst>
                <a:gd name="connsiteX0" fmla="*/ 0 w 2117517"/>
                <a:gd name="connsiteY0" fmla="*/ 0 h 1218901"/>
                <a:gd name="connsiteX1" fmla="*/ 2117517 w 2117517"/>
                <a:gd name="connsiteY1" fmla="*/ 0 h 1218901"/>
                <a:gd name="connsiteX2" fmla="*/ 2117517 w 2117517"/>
                <a:gd name="connsiteY2" fmla="*/ 1218901 h 1218901"/>
                <a:gd name="connsiteX3" fmla="*/ 0 w 2117517"/>
                <a:gd name="connsiteY3" fmla="*/ 1218901 h 1218901"/>
                <a:gd name="connsiteX4" fmla="*/ 0 w 2117517"/>
                <a:gd name="connsiteY4" fmla="*/ 0 h 121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517" h="1218901">
                  <a:moveTo>
                    <a:pt x="0" y="0"/>
                  </a:moveTo>
                  <a:lnTo>
                    <a:pt x="2117517" y="0"/>
                  </a:lnTo>
                  <a:lnTo>
                    <a:pt x="2117517" y="1218901"/>
                  </a:lnTo>
                  <a:lnTo>
                    <a:pt x="0" y="1218901"/>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b="1" kern="1200" baseline="0" dirty="0">
                  <a:solidFill>
                    <a:schemeClr val="accent3">
                      <a:lumMod val="75000"/>
                    </a:schemeClr>
                  </a:solidFill>
                </a:rPr>
                <a:t>How does my community know if the</a:t>
              </a:r>
              <a:r>
                <a:rPr lang="en-US" b="1" kern="1200" dirty="0">
                  <a:solidFill>
                    <a:schemeClr val="accent3">
                      <a:lumMod val="75000"/>
                    </a:schemeClr>
                  </a:solidFill>
                </a:rPr>
                <a:t> work </a:t>
              </a:r>
              <a:r>
                <a:rPr lang="en-US" b="1" kern="1200" baseline="0" dirty="0">
                  <a:solidFill>
                    <a:schemeClr val="accent3">
                      <a:lumMod val="75000"/>
                    </a:schemeClr>
                  </a:solidFill>
                </a:rPr>
                <a:t>we are doing is an improvement?</a:t>
              </a:r>
              <a:endParaRPr lang="en-US" sz="1600" b="1" i="1" kern="1200" dirty="0">
                <a:solidFill>
                  <a:schemeClr val="accent3">
                    <a:lumMod val="75000"/>
                  </a:schemeClr>
                </a:solidFill>
              </a:endParaRPr>
            </a:p>
          </p:txBody>
        </p:sp>
        <p:sp>
          <p:nvSpPr>
            <p:cNvPr id="8" name="Freeform 7"/>
            <p:cNvSpPr/>
            <p:nvPr/>
          </p:nvSpPr>
          <p:spPr>
            <a:xfrm>
              <a:off x="4657314" y="1649496"/>
              <a:ext cx="3127157" cy="1112910"/>
            </a:xfrm>
            <a:custGeom>
              <a:avLst/>
              <a:gdLst>
                <a:gd name="connsiteX0" fmla="*/ 0 w 2417586"/>
                <a:gd name="connsiteY0" fmla="*/ 0 h 1112910"/>
                <a:gd name="connsiteX1" fmla="*/ 2417586 w 2417586"/>
                <a:gd name="connsiteY1" fmla="*/ 0 h 1112910"/>
                <a:gd name="connsiteX2" fmla="*/ 2417586 w 2417586"/>
                <a:gd name="connsiteY2" fmla="*/ 1112910 h 1112910"/>
                <a:gd name="connsiteX3" fmla="*/ 0 w 2417586"/>
                <a:gd name="connsiteY3" fmla="*/ 1112910 h 1112910"/>
                <a:gd name="connsiteX4" fmla="*/ 0 w 2417586"/>
                <a:gd name="connsiteY4" fmla="*/ 0 h 1112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586" h="1112910">
                  <a:moveTo>
                    <a:pt x="0" y="0"/>
                  </a:moveTo>
                  <a:lnTo>
                    <a:pt x="2417586" y="0"/>
                  </a:lnTo>
                  <a:lnTo>
                    <a:pt x="2417586" y="1112910"/>
                  </a:lnTo>
                  <a:lnTo>
                    <a:pt x="0" y="111291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b="1" kern="1200" dirty="0">
                  <a:solidFill>
                    <a:schemeClr val="accent2"/>
                  </a:solidFill>
                </a:rPr>
                <a:t>What are other </a:t>
              </a:r>
              <a:r>
                <a:rPr lang="en-US" b="1" kern="1200" baseline="0" dirty="0">
                  <a:solidFill>
                    <a:schemeClr val="accent2"/>
                  </a:solidFill>
                </a:rPr>
                <a:t>communities working on and where they are located?</a:t>
              </a:r>
              <a:r>
                <a:rPr lang="en-US" sz="1600" b="1" kern="1200" dirty="0">
                  <a:solidFill>
                    <a:schemeClr val="accent2"/>
                  </a:solidFill>
                </a:rPr>
                <a:t/>
              </a:r>
              <a:br>
                <a:rPr lang="en-US" sz="1600" b="1" kern="1200" dirty="0">
                  <a:solidFill>
                    <a:schemeClr val="accent2"/>
                  </a:solidFill>
                </a:rPr>
              </a:br>
              <a:endParaRPr lang="en-US" sz="1600" b="1" kern="1200" dirty="0">
                <a:solidFill>
                  <a:schemeClr val="accent2"/>
                </a:solidFill>
              </a:endParaRPr>
            </a:p>
          </p:txBody>
        </p:sp>
        <p:sp>
          <p:nvSpPr>
            <p:cNvPr id="12" name="Freeform 11"/>
            <p:cNvSpPr/>
            <p:nvPr/>
          </p:nvSpPr>
          <p:spPr>
            <a:xfrm>
              <a:off x="7545905" y="4321192"/>
              <a:ext cx="2493114" cy="1361990"/>
            </a:xfrm>
            <a:custGeom>
              <a:avLst/>
              <a:gdLst>
                <a:gd name="connsiteX0" fmla="*/ 0 w 2493114"/>
                <a:gd name="connsiteY0" fmla="*/ 0 h 1361990"/>
                <a:gd name="connsiteX1" fmla="*/ 2493114 w 2493114"/>
                <a:gd name="connsiteY1" fmla="*/ 0 h 1361990"/>
                <a:gd name="connsiteX2" fmla="*/ 2493114 w 2493114"/>
                <a:gd name="connsiteY2" fmla="*/ 1361990 h 1361990"/>
                <a:gd name="connsiteX3" fmla="*/ 0 w 2493114"/>
                <a:gd name="connsiteY3" fmla="*/ 1361990 h 1361990"/>
                <a:gd name="connsiteX4" fmla="*/ 0 w 2493114"/>
                <a:gd name="connsiteY4" fmla="*/ 0 h 136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114" h="1361990">
                  <a:moveTo>
                    <a:pt x="0" y="0"/>
                  </a:moveTo>
                  <a:lnTo>
                    <a:pt x="2493114" y="0"/>
                  </a:lnTo>
                  <a:lnTo>
                    <a:pt x="2493114" y="1361990"/>
                  </a:lnTo>
                  <a:lnTo>
                    <a:pt x="0" y="136199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b="1" kern="1200" baseline="0" dirty="0">
                  <a:solidFill>
                    <a:schemeClr val="accent4"/>
                  </a:solidFill>
                </a:rPr>
                <a:t>How can we </a:t>
              </a:r>
              <a:r>
                <a:rPr lang="en-US" b="1" dirty="0">
                  <a:solidFill>
                    <a:schemeClr val="accent4"/>
                  </a:solidFill>
                </a:rPr>
                <a:t>a</a:t>
              </a:r>
              <a:r>
                <a:rPr lang="en-US" b="1" kern="1200" baseline="0" dirty="0">
                  <a:solidFill>
                    <a:schemeClr val="accent4"/>
                  </a:solidFill>
                </a:rPr>
                <a:t>ccess stories and bright spots that you can use to accelerate my work?</a:t>
              </a:r>
              <a:endParaRPr lang="en-US" sz="1600" b="1" i="1" kern="1200" dirty="0">
                <a:solidFill>
                  <a:schemeClr val="accent4"/>
                </a:solidFill>
              </a:endParaRPr>
            </a:p>
          </p:txBody>
        </p:sp>
      </p:grpSp>
    </p:spTree>
    <p:extLst>
      <p:ext uri="{BB962C8B-B14F-4D97-AF65-F5344CB8AC3E}">
        <p14:creationId xmlns:p14="http://schemas.microsoft.com/office/powerpoint/2010/main" val="16627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Objectives</a:t>
            </a:r>
          </a:p>
        </p:txBody>
      </p:sp>
      <p:sp>
        <p:nvSpPr>
          <p:cNvPr id="3" name="Content Placeholder 2"/>
          <p:cNvSpPr>
            <a:spLocks noGrp="1"/>
          </p:cNvSpPr>
          <p:nvPr>
            <p:ph idx="1"/>
          </p:nvPr>
        </p:nvSpPr>
        <p:spPr/>
        <p:txBody>
          <a:bodyPr/>
          <a:lstStyle/>
          <a:p>
            <a:pPr>
              <a:buFont typeface="+mj-lt"/>
              <a:buAutoNum type="arabicPeriod"/>
            </a:pPr>
            <a:r>
              <a:rPr lang="en-US" dirty="0"/>
              <a:t>Learn about the 100 Million Healthier Lives movement. </a:t>
            </a:r>
          </a:p>
          <a:p>
            <a:pPr>
              <a:buFont typeface="+mj-lt"/>
              <a:buAutoNum type="arabicPeriod"/>
            </a:pPr>
            <a:r>
              <a:rPr lang="en-US" dirty="0"/>
              <a:t>Understand the tools and resources that are available to communities as part of the 100MLives movement.</a:t>
            </a:r>
          </a:p>
          <a:p>
            <a:pPr>
              <a:buFont typeface="+mj-lt"/>
              <a:buAutoNum type="arabicPeriod"/>
            </a:pPr>
            <a:r>
              <a:rPr lang="en-US" dirty="0"/>
              <a:t>Receive concrete steps for accessing and utilizing the tools as part of the 100MLives movement. </a:t>
            </a:r>
          </a:p>
        </p:txBody>
      </p:sp>
      <p:sp>
        <p:nvSpPr>
          <p:cNvPr id="4" name="Slide Number Placeholder 3"/>
          <p:cNvSpPr>
            <a:spLocks noGrp="1"/>
          </p:cNvSpPr>
          <p:nvPr>
            <p:ph type="sldNum" sz="quarter" idx="12"/>
          </p:nvPr>
        </p:nvSpPr>
        <p:spPr/>
        <p:txBody>
          <a:bodyPr/>
          <a:lstStyle/>
          <a:p>
            <a:fld id="{8F48B0CA-4B01-40C4-BAC1-6D0A686B524F}" type="slidenum">
              <a:rPr lang="en-US" smtClean="0"/>
              <a:t>2</a:t>
            </a:fld>
            <a:endParaRPr lang="en-US" dirty="0"/>
          </a:p>
        </p:txBody>
      </p:sp>
    </p:spTree>
    <p:extLst>
      <p:ext uri="{BB962C8B-B14F-4D97-AF65-F5344CB8AC3E}">
        <p14:creationId xmlns:p14="http://schemas.microsoft.com/office/powerpoint/2010/main" val="2280072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“Technology” Helps Do the Work</a:t>
            </a:r>
            <a:endParaRPr lang="en-US" dirty="0">
              <a:solidFill>
                <a:schemeClr val="accent2"/>
              </a:solidFill>
            </a:endParaRPr>
          </a:p>
        </p:txBody>
      </p:sp>
      <p:grpSp>
        <p:nvGrpSpPr>
          <p:cNvPr id="5" name="Group 4"/>
          <p:cNvGrpSpPr/>
          <p:nvPr/>
        </p:nvGrpSpPr>
        <p:grpSpPr>
          <a:xfrm>
            <a:off x="2089734" y="1506868"/>
            <a:ext cx="8038880" cy="5265058"/>
            <a:chOff x="2464727" y="1552274"/>
            <a:chExt cx="7574292" cy="5077687"/>
          </a:xfrm>
        </p:grpSpPr>
        <p:sp>
          <p:nvSpPr>
            <p:cNvPr id="6" name="Oval 5"/>
            <p:cNvSpPr/>
            <p:nvPr/>
          </p:nvSpPr>
          <p:spPr>
            <a:xfrm>
              <a:off x="5381023" y="2609513"/>
              <a:ext cx="1634388" cy="1634388"/>
            </a:xfrm>
            <a:prstGeom prst="ellipse">
              <a:avLst/>
            </a:pr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9" name="Oval 8"/>
            <p:cNvSpPr/>
            <p:nvPr/>
          </p:nvSpPr>
          <p:spPr>
            <a:xfrm>
              <a:off x="5911518" y="2915828"/>
              <a:ext cx="1634388" cy="1634388"/>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11" name="Oval 10"/>
            <p:cNvSpPr/>
            <p:nvPr/>
          </p:nvSpPr>
          <p:spPr>
            <a:xfrm>
              <a:off x="5911518" y="3528459"/>
              <a:ext cx="1634388" cy="1634388"/>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13" name="Oval 12"/>
            <p:cNvSpPr/>
            <p:nvPr/>
          </p:nvSpPr>
          <p:spPr>
            <a:xfrm>
              <a:off x="5381023" y="3835304"/>
              <a:ext cx="1634388" cy="1634388"/>
            </a:xfrm>
            <a:prstGeom prst="ellipse">
              <a:avLst/>
            </a:pr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sp>
        <p:sp>
          <p:nvSpPr>
            <p:cNvPr id="14" name="Freeform 13"/>
            <p:cNvSpPr/>
            <p:nvPr/>
          </p:nvSpPr>
          <p:spPr>
            <a:xfrm>
              <a:off x="4492686" y="5517051"/>
              <a:ext cx="3411060" cy="1112910"/>
            </a:xfrm>
            <a:custGeom>
              <a:avLst/>
              <a:gdLst>
                <a:gd name="connsiteX0" fmla="*/ 0 w 2773965"/>
                <a:gd name="connsiteY0" fmla="*/ 0 h 1112910"/>
                <a:gd name="connsiteX1" fmla="*/ 2773965 w 2773965"/>
                <a:gd name="connsiteY1" fmla="*/ 0 h 1112910"/>
                <a:gd name="connsiteX2" fmla="*/ 2773965 w 2773965"/>
                <a:gd name="connsiteY2" fmla="*/ 1112910 h 1112910"/>
                <a:gd name="connsiteX3" fmla="*/ 0 w 2773965"/>
                <a:gd name="connsiteY3" fmla="*/ 1112910 h 1112910"/>
                <a:gd name="connsiteX4" fmla="*/ 0 w 2773965"/>
                <a:gd name="connsiteY4" fmla="*/ 0 h 1112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3965" h="1112910">
                  <a:moveTo>
                    <a:pt x="0" y="0"/>
                  </a:moveTo>
                  <a:lnTo>
                    <a:pt x="2773965" y="0"/>
                  </a:lnTo>
                  <a:lnTo>
                    <a:pt x="2773965" y="1112910"/>
                  </a:lnTo>
                  <a:lnTo>
                    <a:pt x="0" y="111291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a:r>
                <a:rPr lang="en-US" sz="2000" b="1" dirty="0">
                  <a:solidFill>
                    <a:srgbClr val="326295"/>
                  </a:solidFill>
                </a:rPr>
                <a:t>100MLives Online Community &amp; </a:t>
              </a:r>
              <a:r>
                <a:rPr lang="en-US" sz="2000" b="1" dirty="0" err="1">
                  <a:solidFill>
                    <a:srgbClr val="326295"/>
                  </a:solidFill>
                </a:rPr>
                <a:t>LiveStories</a:t>
              </a:r>
              <a:endParaRPr lang="en-US" sz="2000" b="1" i="1" dirty="0">
                <a:solidFill>
                  <a:srgbClr val="326295"/>
                </a:solidFill>
              </a:endParaRPr>
            </a:p>
            <a:p>
              <a:pPr lvl="0" algn="ctr"/>
              <a:r>
                <a:rPr lang="en-US" i="1" dirty="0"/>
                <a:t>Connect socially, build relationships, and share stories</a:t>
              </a:r>
            </a:p>
          </p:txBody>
        </p:sp>
        <p:sp>
          <p:nvSpPr>
            <p:cNvPr id="15" name="Oval 14"/>
            <p:cNvSpPr/>
            <p:nvPr/>
          </p:nvSpPr>
          <p:spPr>
            <a:xfrm>
              <a:off x="4850527" y="3528459"/>
              <a:ext cx="1634388" cy="1634388"/>
            </a:xfrm>
            <a:prstGeom prst="ellipse">
              <a:avLst/>
            </a:prstGeom>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sp>
        <p:sp>
          <p:nvSpPr>
            <p:cNvPr id="16" name="Freeform 15"/>
            <p:cNvSpPr/>
            <p:nvPr/>
          </p:nvSpPr>
          <p:spPr>
            <a:xfrm>
              <a:off x="2464727" y="4291067"/>
              <a:ext cx="2264584" cy="1361990"/>
            </a:xfrm>
            <a:custGeom>
              <a:avLst/>
              <a:gdLst>
                <a:gd name="connsiteX0" fmla="*/ 0 w 1936068"/>
                <a:gd name="connsiteY0" fmla="*/ 0 h 1361990"/>
                <a:gd name="connsiteX1" fmla="*/ 1936068 w 1936068"/>
                <a:gd name="connsiteY1" fmla="*/ 0 h 1361990"/>
                <a:gd name="connsiteX2" fmla="*/ 1936068 w 1936068"/>
                <a:gd name="connsiteY2" fmla="*/ 1361990 h 1361990"/>
                <a:gd name="connsiteX3" fmla="*/ 0 w 1936068"/>
                <a:gd name="connsiteY3" fmla="*/ 1361990 h 1361990"/>
                <a:gd name="connsiteX4" fmla="*/ 0 w 1936068"/>
                <a:gd name="connsiteY4" fmla="*/ 0 h 136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068" h="1361990">
                  <a:moveTo>
                    <a:pt x="0" y="0"/>
                  </a:moveTo>
                  <a:lnTo>
                    <a:pt x="1936068" y="0"/>
                  </a:lnTo>
                  <a:lnTo>
                    <a:pt x="1936068" y="1361990"/>
                  </a:lnTo>
                  <a:lnTo>
                    <a:pt x="0" y="136199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a:r>
                <a:rPr lang="en-US" sz="2000" b="1" dirty="0">
                  <a:solidFill>
                    <a:srgbClr val="326295"/>
                  </a:solidFill>
                </a:rPr>
                <a:t>CHAI (coming 2018)</a:t>
              </a:r>
            </a:p>
            <a:p>
              <a:pPr lvl="0" algn="ctr"/>
              <a:r>
                <a:rPr lang="en-US" i="1" dirty="0"/>
                <a:t>Learn and build capacity</a:t>
              </a:r>
              <a:endParaRPr lang="en-US" b="1" i="1" dirty="0"/>
            </a:p>
          </p:txBody>
        </p:sp>
        <p:sp>
          <p:nvSpPr>
            <p:cNvPr id="17" name="Oval 16"/>
            <p:cNvSpPr/>
            <p:nvPr/>
          </p:nvSpPr>
          <p:spPr>
            <a:xfrm>
              <a:off x="4850527" y="2915828"/>
              <a:ext cx="1634388" cy="1634388"/>
            </a:xfrm>
            <a:prstGeom prst="ellipse">
              <a:avLst/>
            </a:pr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18" name="Freeform 17"/>
            <p:cNvSpPr/>
            <p:nvPr/>
          </p:nvSpPr>
          <p:spPr>
            <a:xfrm>
              <a:off x="2464727" y="2473314"/>
              <a:ext cx="2264583" cy="1361990"/>
            </a:xfrm>
            <a:custGeom>
              <a:avLst/>
              <a:gdLst>
                <a:gd name="connsiteX0" fmla="*/ 0 w 1936068"/>
                <a:gd name="connsiteY0" fmla="*/ 0 h 1361990"/>
                <a:gd name="connsiteX1" fmla="*/ 1936068 w 1936068"/>
                <a:gd name="connsiteY1" fmla="*/ 0 h 1361990"/>
                <a:gd name="connsiteX2" fmla="*/ 1936068 w 1936068"/>
                <a:gd name="connsiteY2" fmla="*/ 1361990 h 1361990"/>
                <a:gd name="connsiteX3" fmla="*/ 0 w 1936068"/>
                <a:gd name="connsiteY3" fmla="*/ 1361990 h 1361990"/>
                <a:gd name="connsiteX4" fmla="*/ 0 w 1936068"/>
                <a:gd name="connsiteY4" fmla="*/ 0 h 136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068" h="1361990">
                  <a:moveTo>
                    <a:pt x="0" y="0"/>
                  </a:moveTo>
                  <a:lnTo>
                    <a:pt x="1936068" y="0"/>
                  </a:lnTo>
                  <a:lnTo>
                    <a:pt x="1936068" y="1361990"/>
                  </a:lnTo>
                  <a:lnTo>
                    <a:pt x="0" y="136199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a:r>
                <a:rPr lang="en-US" sz="2000" b="1" dirty="0">
                  <a:solidFill>
                    <a:srgbClr val="326295"/>
                  </a:solidFill>
                </a:rPr>
                <a:t>100MLives Website</a:t>
              </a:r>
            </a:p>
            <a:p>
              <a:pPr lvl="0" algn="ctr"/>
              <a:r>
                <a:rPr lang="en-US" i="1" dirty="0"/>
                <a:t>Help people connect seamlessly across all of these platforms</a:t>
              </a:r>
            </a:p>
          </p:txBody>
        </p:sp>
        <p:sp>
          <p:nvSpPr>
            <p:cNvPr id="10" name="Freeform 9"/>
            <p:cNvSpPr/>
            <p:nvPr/>
          </p:nvSpPr>
          <p:spPr>
            <a:xfrm>
              <a:off x="7768495" y="2633361"/>
              <a:ext cx="2270524" cy="1218901"/>
            </a:xfrm>
            <a:custGeom>
              <a:avLst/>
              <a:gdLst>
                <a:gd name="connsiteX0" fmla="*/ 0 w 2117517"/>
                <a:gd name="connsiteY0" fmla="*/ 0 h 1218901"/>
                <a:gd name="connsiteX1" fmla="*/ 2117517 w 2117517"/>
                <a:gd name="connsiteY1" fmla="*/ 0 h 1218901"/>
                <a:gd name="connsiteX2" fmla="*/ 2117517 w 2117517"/>
                <a:gd name="connsiteY2" fmla="*/ 1218901 h 1218901"/>
                <a:gd name="connsiteX3" fmla="*/ 0 w 2117517"/>
                <a:gd name="connsiteY3" fmla="*/ 1218901 h 1218901"/>
                <a:gd name="connsiteX4" fmla="*/ 0 w 2117517"/>
                <a:gd name="connsiteY4" fmla="*/ 0 h 121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517" h="1218901">
                  <a:moveTo>
                    <a:pt x="0" y="0"/>
                  </a:moveTo>
                  <a:lnTo>
                    <a:pt x="2117517" y="0"/>
                  </a:lnTo>
                  <a:lnTo>
                    <a:pt x="2117517" y="1218901"/>
                  </a:lnTo>
                  <a:lnTo>
                    <a:pt x="0" y="1218901"/>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a:r>
                <a:rPr lang="en-US" sz="2000" b="1" dirty="0">
                  <a:solidFill>
                    <a:srgbClr val="326295"/>
                  </a:solidFill>
                </a:rPr>
                <a:t>Measure What Matters</a:t>
              </a:r>
            </a:p>
            <a:p>
              <a:pPr lvl="0" algn="ctr"/>
              <a:r>
                <a:rPr lang="en-US" i="1" dirty="0"/>
                <a:t>Help people measure, track, and share data across sectors</a:t>
              </a:r>
            </a:p>
          </p:txBody>
        </p:sp>
        <p:sp>
          <p:nvSpPr>
            <p:cNvPr id="8" name="Freeform 7"/>
            <p:cNvSpPr/>
            <p:nvPr/>
          </p:nvSpPr>
          <p:spPr>
            <a:xfrm>
              <a:off x="4641338" y="1552274"/>
              <a:ext cx="3127157" cy="1112910"/>
            </a:xfrm>
            <a:custGeom>
              <a:avLst/>
              <a:gdLst>
                <a:gd name="connsiteX0" fmla="*/ 0 w 2417586"/>
                <a:gd name="connsiteY0" fmla="*/ 0 h 1112910"/>
                <a:gd name="connsiteX1" fmla="*/ 2417586 w 2417586"/>
                <a:gd name="connsiteY1" fmla="*/ 0 h 1112910"/>
                <a:gd name="connsiteX2" fmla="*/ 2417586 w 2417586"/>
                <a:gd name="connsiteY2" fmla="*/ 1112910 h 1112910"/>
                <a:gd name="connsiteX3" fmla="*/ 0 w 2417586"/>
                <a:gd name="connsiteY3" fmla="*/ 1112910 h 1112910"/>
                <a:gd name="connsiteX4" fmla="*/ 0 w 2417586"/>
                <a:gd name="connsiteY4" fmla="*/ 0 h 1112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586" h="1112910">
                  <a:moveTo>
                    <a:pt x="0" y="0"/>
                  </a:moveTo>
                  <a:lnTo>
                    <a:pt x="2417586" y="0"/>
                  </a:lnTo>
                  <a:lnTo>
                    <a:pt x="2417586" y="1112910"/>
                  </a:lnTo>
                  <a:lnTo>
                    <a:pt x="0" y="111291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a:r>
                <a:rPr lang="en-US" sz="2000" b="1" dirty="0">
                  <a:solidFill>
                    <a:srgbClr val="326295"/>
                  </a:solidFill>
                </a:rPr>
                <a:t>Map of the Movement</a:t>
              </a:r>
            </a:p>
            <a:p>
              <a:pPr lvl="0" algn="ctr"/>
              <a:r>
                <a:rPr lang="en-US" i="1" dirty="0"/>
                <a:t>Make people’s work visible to each other</a:t>
              </a:r>
              <a:endParaRPr lang="en-US" dirty="0"/>
            </a:p>
          </p:txBody>
        </p:sp>
        <p:sp>
          <p:nvSpPr>
            <p:cNvPr id="12" name="Freeform 11"/>
            <p:cNvSpPr/>
            <p:nvPr/>
          </p:nvSpPr>
          <p:spPr>
            <a:xfrm>
              <a:off x="7545905" y="4321192"/>
              <a:ext cx="2493114" cy="1361990"/>
            </a:xfrm>
            <a:custGeom>
              <a:avLst/>
              <a:gdLst>
                <a:gd name="connsiteX0" fmla="*/ 0 w 2493114"/>
                <a:gd name="connsiteY0" fmla="*/ 0 h 1361990"/>
                <a:gd name="connsiteX1" fmla="*/ 2493114 w 2493114"/>
                <a:gd name="connsiteY1" fmla="*/ 0 h 1361990"/>
                <a:gd name="connsiteX2" fmla="*/ 2493114 w 2493114"/>
                <a:gd name="connsiteY2" fmla="*/ 1361990 h 1361990"/>
                <a:gd name="connsiteX3" fmla="*/ 0 w 2493114"/>
                <a:gd name="connsiteY3" fmla="*/ 1361990 h 1361990"/>
                <a:gd name="connsiteX4" fmla="*/ 0 w 2493114"/>
                <a:gd name="connsiteY4" fmla="*/ 0 h 136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114" h="1361990">
                  <a:moveTo>
                    <a:pt x="0" y="0"/>
                  </a:moveTo>
                  <a:lnTo>
                    <a:pt x="2493114" y="0"/>
                  </a:lnTo>
                  <a:lnTo>
                    <a:pt x="2493114" y="1361990"/>
                  </a:lnTo>
                  <a:lnTo>
                    <a:pt x="0" y="136199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a:r>
                <a:rPr lang="en-US" sz="2000" b="1" dirty="0">
                  <a:solidFill>
                    <a:srgbClr val="326295"/>
                  </a:solidFill>
                </a:rPr>
                <a:t>Change Library &amp; </a:t>
              </a:r>
              <a:r>
                <a:rPr lang="en-US" sz="2000" b="1" dirty="0" err="1">
                  <a:solidFill>
                    <a:srgbClr val="326295"/>
                  </a:solidFill>
                </a:rPr>
                <a:t>LiveStories</a:t>
              </a:r>
              <a:endParaRPr lang="en-US" sz="2000" b="1" dirty="0">
                <a:solidFill>
                  <a:srgbClr val="326295"/>
                </a:solidFill>
              </a:endParaRPr>
            </a:p>
            <a:p>
              <a:pPr lvl="0" algn="ctr"/>
              <a:r>
                <a:rPr lang="en-US" i="1" dirty="0"/>
                <a:t>Make it easy to see the bright spots and resources</a:t>
              </a:r>
            </a:p>
          </p:txBody>
        </p:sp>
      </p:grpSp>
    </p:spTree>
    <p:extLst>
      <p:ext uri="{BB962C8B-B14F-4D97-AF65-F5344CB8AC3E}">
        <p14:creationId xmlns:p14="http://schemas.microsoft.com/office/powerpoint/2010/main" val="2253616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“Technology” Helps Do the Work</a:t>
            </a:r>
            <a:endParaRPr lang="en-US" dirty="0">
              <a:solidFill>
                <a:schemeClr val="accent2"/>
              </a:solidFill>
            </a:endParaRPr>
          </a:p>
        </p:txBody>
      </p:sp>
      <p:grpSp>
        <p:nvGrpSpPr>
          <p:cNvPr id="5" name="Group 4"/>
          <p:cNvGrpSpPr/>
          <p:nvPr/>
        </p:nvGrpSpPr>
        <p:grpSpPr>
          <a:xfrm>
            <a:off x="2089734" y="1506868"/>
            <a:ext cx="8038880" cy="5265058"/>
            <a:chOff x="2464727" y="1552274"/>
            <a:chExt cx="7574292" cy="5077687"/>
          </a:xfrm>
        </p:grpSpPr>
        <p:sp>
          <p:nvSpPr>
            <p:cNvPr id="6" name="Oval 5"/>
            <p:cNvSpPr/>
            <p:nvPr/>
          </p:nvSpPr>
          <p:spPr>
            <a:xfrm>
              <a:off x="5381023" y="2609513"/>
              <a:ext cx="1634388" cy="1634388"/>
            </a:xfrm>
            <a:prstGeom prst="ellipse">
              <a:avLst/>
            </a:pr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9" name="Oval 8"/>
            <p:cNvSpPr/>
            <p:nvPr/>
          </p:nvSpPr>
          <p:spPr>
            <a:xfrm>
              <a:off x="5911518" y="2915828"/>
              <a:ext cx="1634388" cy="1634388"/>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11" name="Oval 10"/>
            <p:cNvSpPr/>
            <p:nvPr/>
          </p:nvSpPr>
          <p:spPr>
            <a:xfrm>
              <a:off x="5911518" y="3528459"/>
              <a:ext cx="1634388" cy="1634388"/>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13" name="Oval 12"/>
            <p:cNvSpPr/>
            <p:nvPr/>
          </p:nvSpPr>
          <p:spPr>
            <a:xfrm>
              <a:off x="5381023" y="3835304"/>
              <a:ext cx="1634388" cy="1634388"/>
            </a:xfrm>
            <a:prstGeom prst="ellipse">
              <a:avLst/>
            </a:pr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sp>
        <p:sp>
          <p:nvSpPr>
            <p:cNvPr id="14" name="Freeform 13"/>
            <p:cNvSpPr/>
            <p:nvPr/>
          </p:nvSpPr>
          <p:spPr>
            <a:xfrm>
              <a:off x="4492686" y="5517051"/>
              <a:ext cx="3411060" cy="1112910"/>
            </a:xfrm>
            <a:custGeom>
              <a:avLst/>
              <a:gdLst>
                <a:gd name="connsiteX0" fmla="*/ 0 w 2773965"/>
                <a:gd name="connsiteY0" fmla="*/ 0 h 1112910"/>
                <a:gd name="connsiteX1" fmla="*/ 2773965 w 2773965"/>
                <a:gd name="connsiteY1" fmla="*/ 0 h 1112910"/>
                <a:gd name="connsiteX2" fmla="*/ 2773965 w 2773965"/>
                <a:gd name="connsiteY2" fmla="*/ 1112910 h 1112910"/>
                <a:gd name="connsiteX3" fmla="*/ 0 w 2773965"/>
                <a:gd name="connsiteY3" fmla="*/ 1112910 h 1112910"/>
                <a:gd name="connsiteX4" fmla="*/ 0 w 2773965"/>
                <a:gd name="connsiteY4" fmla="*/ 0 h 1112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3965" h="1112910">
                  <a:moveTo>
                    <a:pt x="0" y="0"/>
                  </a:moveTo>
                  <a:lnTo>
                    <a:pt x="2773965" y="0"/>
                  </a:lnTo>
                  <a:lnTo>
                    <a:pt x="2773965" y="1112910"/>
                  </a:lnTo>
                  <a:lnTo>
                    <a:pt x="0" y="111291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a:r>
                <a:rPr lang="en-US" sz="2000" b="1" dirty="0">
                  <a:solidFill>
                    <a:schemeClr val="accent3">
                      <a:lumMod val="75000"/>
                    </a:schemeClr>
                  </a:solidFill>
                </a:rPr>
                <a:t>100MLives Online Community </a:t>
              </a:r>
              <a:r>
                <a:rPr lang="en-US" sz="2000" b="1" dirty="0">
                  <a:solidFill>
                    <a:srgbClr val="326295"/>
                  </a:solidFill>
                </a:rPr>
                <a:t>&amp; </a:t>
              </a:r>
              <a:r>
                <a:rPr lang="en-US" sz="2000" b="1" dirty="0" err="1">
                  <a:solidFill>
                    <a:srgbClr val="326295"/>
                  </a:solidFill>
                </a:rPr>
                <a:t>LiveStories</a:t>
              </a:r>
              <a:endParaRPr lang="en-US" sz="2000" b="1" i="1" dirty="0">
                <a:solidFill>
                  <a:srgbClr val="326295"/>
                </a:solidFill>
              </a:endParaRPr>
            </a:p>
            <a:p>
              <a:pPr lvl="0" algn="ctr"/>
              <a:r>
                <a:rPr lang="en-US" i="1" dirty="0"/>
                <a:t>Connect socially, build relationships, and share stories</a:t>
              </a:r>
            </a:p>
          </p:txBody>
        </p:sp>
        <p:sp>
          <p:nvSpPr>
            <p:cNvPr id="15" name="Oval 14"/>
            <p:cNvSpPr/>
            <p:nvPr/>
          </p:nvSpPr>
          <p:spPr>
            <a:xfrm>
              <a:off x="4850527" y="3528459"/>
              <a:ext cx="1634388" cy="1634388"/>
            </a:xfrm>
            <a:prstGeom prst="ellipse">
              <a:avLst/>
            </a:prstGeom>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sp>
        <p:sp>
          <p:nvSpPr>
            <p:cNvPr id="16" name="Freeform 15"/>
            <p:cNvSpPr/>
            <p:nvPr/>
          </p:nvSpPr>
          <p:spPr>
            <a:xfrm>
              <a:off x="2464727" y="4291067"/>
              <a:ext cx="2264584" cy="1361990"/>
            </a:xfrm>
            <a:custGeom>
              <a:avLst/>
              <a:gdLst>
                <a:gd name="connsiteX0" fmla="*/ 0 w 1936068"/>
                <a:gd name="connsiteY0" fmla="*/ 0 h 1361990"/>
                <a:gd name="connsiteX1" fmla="*/ 1936068 w 1936068"/>
                <a:gd name="connsiteY1" fmla="*/ 0 h 1361990"/>
                <a:gd name="connsiteX2" fmla="*/ 1936068 w 1936068"/>
                <a:gd name="connsiteY2" fmla="*/ 1361990 h 1361990"/>
                <a:gd name="connsiteX3" fmla="*/ 0 w 1936068"/>
                <a:gd name="connsiteY3" fmla="*/ 1361990 h 1361990"/>
                <a:gd name="connsiteX4" fmla="*/ 0 w 1936068"/>
                <a:gd name="connsiteY4" fmla="*/ 0 h 136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068" h="1361990">
                  <a:moveTo>
                    <a:pt x="0" y="0"/>
                  </a:moveTo>
                  <a:lnTo>
                    <a:pt x="1936068" y="0"/>
                  </a:lnTo>
                  <a:lnTo>
                    <a:pt x="1936068" y="1361990"/>
                  </a:lnTo>
                  <a:lnTo>
                    <a:pt x="0" y="136199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a:r>
                <a:rPr lang="en-US" sz="2000" b="1" dirty="0">
                  <a:solidFill>
                    <a:srgbClr val="326295"/>
                  </a:solidFill>
                </a:rPr>
                <a:t>CHAI (coming 2018)</a:t>
              </a:r>
            </a:p>
            <a:p>
              <a:pPr lvl="0" algn="ctr"/>
              <a:r>
                <a:rPr lang="en-US" i="1" dirty="0"/>
                <a:t>Learn and build capacity</a:t>
              </a:r>
              <a:endParaRPr lang="en-US" b="1" i="1" dirty="0"/>
            </a:p>
          </p:txBody>
        </p:sp>
        <p:sp>
          <p:nvSpPr>
            <p:cNvPr id="17" name="Oval 16"/>
            <p:cNvSpPr/>
            <p:nvPr/>
          </p:nvSpPr>
          <p:spPr>
            <a:xfrm>
              <a:off x="4850527" y="2915828"/>
              <a:ext cx="1634388" cy="1634388"/>
            </a:xfrm>
            <a:prstGeom prst="ellipse">
              <a:avLst/>
            </a:pr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18" name="Freeform 17"/>
            <p:cNvSpPr/>
            <p:nvPr/>
          </p:nvSpPr>
          <p:spPr>
            <a:xfrm>
              <a:off x="2464727" y="2473314"/>
              <a:ext cx="2264583" cy="1361990"/>
            </a:xfrm>
            <a:custGeom>
              <a:avLst/>
              <a:gdLst>
                <a:gd name="connsiteX0" fmla="*/ 0 w 1936068"/>
                <a:gd name="connsiteY0" fmla="*/ 0 h 1361990"/>
                <a:gd name="connsiteX1" fmla="*/ 1936068 w 1936068"/>
                <a:gd name="connsiteY1" fmla="*/ 0 h 1361990"/>
                <a:gd name="connsiteX2" fmla="*/ 1936068 w 1936068"/>
                <a:gd name="connsiteY2" fmla="*/ 1361990 h 1361990"/>
                <a:gd name="connsiteX3" fmla="*/ 0 w 1936068"/>
                <a:gd name="connsiteY3" fmla="*/ 1361990 h 1361990"/>
                <a:gd name="connsiteX4" fmla="*/ 0 w 1936068"/>
                <a:gd name="connsiteY4" fmla="*/ 0 h 136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068" h="1361990">
                  <a:moveTo>
                    <a:pt x="0" y="0"/>
                  </a:moveTo>
                  <a:lnTo>
                    <a:pt x="1936068" y="0"/>
                  </a:lnTo>
                  <a:lnTo>
                    <a:pt x="1936068" y="1361990"/>
                  </a:lnTo>
                  <a:lnTo>
                    <a:pt x="0" y="136199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a:r>
                <a:rPr lang="en-US" sz="2000" b="1" dirty="0">
                  <a:solidFill>
                    <a:srgbClr val="326295"/>
                  </a:solidFill>
                </a:rPr>
                <a:t>100MLives Website</a:t>
              </a:r>
            </a:p>
            <a:p>
              <a:pPr lvl="0" algn="ctr"/>
              <a:r>
                <a:rPr lang="en-US" i="1" dirty="0"/>
                <a:t>Help people connect seamlessly across all of these platforms</a:t>
              </a:r>
            </a:p>
          </p:txBody>
        </p:sp>
        <p:sp>
          <p:nvSpPr>
            <p:cNvPr id="10" name="Freeform 9"/>
            <p:cNvSpPr/>
            <p:nvPr/>
          </p:nvSpPr>
          <p:spPr>
            <a:xfrm>
              <a:off x="7768495" y="2633361"/>
              <a:ext cx="2270524" cy="1218901"/>
            </a:xfrm>
            <a:custGeom>
              <a:avLst/>
              <a:gdLst>
                <a:gd name="connsiteX0" fmla="*/ 0 w 2117517"/>
                <a:gd name="connsiteY0" fmla="*/ 0 h 1218901"/>
                <a:gd name="connsiteX1" fmla="*/ 2117517 w 2117517"/>
                <a:gd name="connsiteY1" fmla="*/ 0 h 1218901"/>
                <a:gd name="connsiteX2" fmla="*/ 2117517 w 2117517"/>
                <a:gd name="connsiteY2" fmla="*/ 1218901 h 1218901"/>
                <a:gd name="connsiteX3" fmla="*/ 0 w 2117517"/>
                <a:gd name="connsiteY3" fmla="*/ 1218901 h 1218901"/>
                <a:gd name="connsiteX4" fmla="*/ 0 w 2117517"/>
                <a:gd name="connsiteY4" fmla="*/ 0 h 121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517" h="1218901">
                  <a:moveTo>
                    <a:pt x="0" y="0"/>
                  </a:moveTo>
                  <a:lnTo>
                    <a:pt x="2117517" y="0"/>
                  </a:lnTo>
                  <a:lnTo>
                    <a:pt x="2117517" y="1218901"/>
                  </a:lnTo>
                  <a:lnTo>
                    <a:pt x="0" y="1218901"/>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a:r>
                <a:rPr lang="en-US" sz="2000" b="1" dirty="0">
                  <a:solidFill>
                    <a:schemeClr val="accent3">
                      <a:lumMod val="75000"/>
                    </a:schemeClr>
                  </a:solidFill>
                </a:rPr>
                <a:t>Measure What Matters</a:t>
              </a:r>
            </a:p>
            <a:p>
              <a:pPr lvl="0" algn="ctr"/>
              <a:r>
                <a:rPr lang="en-US" i="1" dirty="0"/>
                <a:t>Help people measure, track, and share data across sectors</a:t>
              </a:r>
            </a:p>
          </p:txBody>
        </p:sp>
        <p:sp>
          <p:nvSpPr>
            <p:cNvPr id="8" name="Freeform 7"/>
            <p:cNvSpPr/>
            <p:nvPr/>
          </p:nvSpPr>
          <p:spPr>
            <a:xfrm>
              <a:off x="4641338" y="1552274"/>
              <a:ext cx="3127157" cy="1112910"/>
            </a:xfrm>
            <a:custGeom>
              <a:avLst/>
              <a:gdLst>
                <a:gd name="connsiteX0" fmla="*/ 0 w 2417586"/>
                <a:gd name="connsiteY0" fmla="*/ 0 h 1112910"/>
                <a:gd name="connsiteX1" fmla="*/ 2417586 w 2417586"/>
                <a:gd name="connsiteY1" fmla="*/ 0 h 1112910"/>
                <a:gd name="connsiteX2" fmla="*/ 2417586 w 2417586"/>
                <a:gd name="connsiteY2" fmla="*/ 1112910 h 1112910"/>
                <a:gd name="connsiteX3" fmla="*/ 0 w 2417586"/>
                <a:gd name="connsiteY3" fmla="*/ 1112910 h 1112910"/>
                <a:gd name="connsiteX4" fmla="*/ 0 w 2417586"/>
                <a:gd name="connsiteY4" fmla="*/ 0 h 1112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586" h="1112910">
                  <a:moveTo>
                    <a:pt x="0" y="0"/>
                  </a:moveTo>
                  <a:lnTo>
                    <a:pt x="2417586" y="0"/>
                  </a:lnTo>
                  <a:lnTo>
                    <a:pt x="2417586" y="1112910"/>
                  </a:lnTo>
                  <a:lnTo>
                    <a:pt x="0" y="111291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a:r>
                <a:rPr lang="en-US" sz="2000" b="1" dirty="0">
                  <a:solidFill>
                    <a:schemeClr val="accent3">
                      <a:lumMod val="75000"/>
                    </a:schemeClr>
                  </a:solidFill>
                </a:rPr>
                <a:t>Map of the Movement</a:t>
              </a:r>
            </a:p>
            <a:p>
              <a:pPr lvl="0" algn="ctr"/>
              <a:r>
                <a:rPr lang="en-US" i="1" dirty="0"/>
                <a:t>Make people’s work visible to each other</a:t>
              </a:r>
              <a:endParaRPr lang="en-US" dirty="0"/>
            </a:p>
          </p:txBody>
        </p:sp>
        <p:sp>
          <p:nvSpPr>
            <p:cNvPr id="12" name="Freeform 11"/>
            <p:cNvSpPr/>
            <p:nvPr/>
          </p:nvSpPr>
          <p:spPr>
            <a:xfrm>
              <a:off x="7545905" y="4321192"/>
              <a:ext cx="2493114" cy="1361990"/>
            </a:xfrm>
            <a:custGeom>
              <a:avLst/>
              <a:gdLst>
                <a:gd name="connsiteX0" fmla="*/ 0 w 2493114"/>
                <a:gd name="connsiteY0" fmla="*/ 0 h 1361990"/>
                <a:gd name="connsiteX1" fmla="*/ 2493114 w 2493114"/>
                <a:gd name="connsiteY1" fmla="*/ 0 h 1361990"/>
                <a:gd name="connsiteX2" fmla="*/ 2493114 w 2493114"/>
                <a:gd name="connsiteY2" fmla="*/ 1361990 h 1361990"/>
                <a:gd name="connsiteX3" fmla="*/ 0 w 2493114"/>
                <a:gd name="connsiteY3" fmla="*/ 1361990 h 1361990"/>
                <a:gd name="connsiteX4" fmla="*/ 0 w 2493114"/>
                <a:gd name="connsiteY4" fmla="*/ 0 h 136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114" h="1361990">
                  <a:moveTo>
                    <a:pt x="0" y="0"/>
                  </a:moveTo>
                  <a:lnTo>
                    <a:pt x="2493114" y="0"/>
                  </a:lnTo>
                  <a:lnTo>
                    <a:pt x="2493114" y="1361990"/>
                  </a:lnTo>
                  <a:lnTo>
                    <a:pt x="0" y="136199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a:r>
                <a:rPr lang="en-US" sz="2000" b="1" dirty="0">
                  <a:solidFill>
                    <a:schemeClr val="accent3">
                      <a:lumMod val="75000"/>
                    </a:schemeClr>
                  </a:solidFill>
                </a:rPr>
                <a:t>Change Library </a:t>
              </a:r>
              <a:r>
                <a:rPr lang="en-US" sz="2000" b="1" dirty="0">
                  <a:solidFill>
                    <a:srgbClr val="326295"/>
                  </a:solidFill>
                </a:rPr>
                <a:t>&amp; </a:t>
              </a:r>
              <a:r>
                <a:rPr lang="en-US" sz="2000" b="1" dirty="0" err="1">
                  <a:solidFill>
                    <a:srgbClr val="326295"/>
                  </a:solidFill>
                </a:rPr>
                <a:t>LiveStories</a:t>
              </a:r>
              <a:endParaRPr lang="en-US" sz="2000" b="1" dirty="0">
                <a:solidFill>
                  <a:srgbClr val="326295"/>
                </a:solidFill>
              </a:endParaRPr>
            </a:p>
            <a:p>
              <a:pPr lvl="0" algn="ctr"/>
              <a:r>
                <a:rPr lang="en-US" i="1" dirty="0"/>
                <a:t>Make it easy to see the bright spots and resources</a:t>
              </a:r>
            </a:p>
          </p:txBody>
        </p:sp>
      </p:grpSp>
    </p:spTree>
    <p:extLst>
      <p:ext uri="{BB962C8B-B14F-4D97-AF65-F5344CB8AC3E}">
        <p14:creationId xmlns:p14="http://schemas.microsoft.com/office/powerpoint/2010/main" val="327476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xmlns="" id="{9A657B45-30E3-445C-BA7F-9B0FDF50479C}"/>
              </a:ext>
            </a:extLst>
          </p:cNvPr>
          <p:cNvSpPr>
            <a:spLocks noGrp="1"/>
          </p:cNvSpPr>
          <p:nvPr>
            <p:ph type="body" idx="1"/>
          </p:nvPr>
        </p:nvSpPr>
        <p:spPr/>
        <p:txBody>
          <a:bodyPr/>
          <a:lstStyle/>
          <a:p>
            <a:r>
              <a:rPr lang="en-US" dirty="0"/>
              <a:t>Fictional example to illustrate how you can utilize the tools &amp; resources in your community </a:t>
            </a:r>
          </a:p>
        </p:txBody>
      </p:sp>
      <p:sp>
        <p:nvSpPr>
          <p:cNvPr id="5" name="Title 4">
            <a:extLst>
              <a:ext uri="{FF2B5EF4-FFF2-40B4-BE49-F238E27FC236}">
                <a16:creationId xmlns:a16="http://schemas.microsoft.com/office/drawing/2014/main" xmlns="" id="{33836A37-5F44-4D7A-A7B7-6F316AAFDA37}"/>
              </a:ext>
            </a:extLst>
          </p:cNvPr>
          <p:cNvSpPr>
            <a:spLocks noGrp="1"/>
          </p:cNvSpPr>
          <p:nvPr>
            <p:ph type="title"/>
          </p:nvPr>
        </p:nvSpPr>
        <p:spPr/>
        <p:txBody>
          <a:bodyPr/>
          <a:lstStyle/>
          <a:p>
            <a:r>
              <a:rPr lang="en-US" dirty="0"/>
              <a:t>Anytown, OK</a:t>
            </a:r>
          </a:p>
        </p:txBody>
      </p:sp>
      <p:sp>
        <p:nvSpPr>
          <p:cNvPr id="4" name="Slide Number Placeholder 3">
            <a:extLst>
              <a:ext uri="{FF2B5EF4-FFF2-40B4-BE49-F238E27FC236}">
                <a16:creationId xmlns:a16="http://schemas.microsoft.com/office/drawing/2014/main" xmlns="" id="{F91771D4-C946-4AF2-8538-BC21633168DD}"/>
              </a:ext>
            </a:extLst>
          </p:cNvPr>
          <p:cNvSpPr>
            <a:spLocks noGrp="1"/>
          </p:cNvSpPr>
          <p:nvPr>
            <p:ph type="sldNum" sz="quarter" idx="4294967295"/>
          </p:nvPr>
        </p:nvSpPr>
        <p:spPr>
          <a:xfrm>
            <a:off x="11277600" y="411163"/>
            <a:ext cx="914400" cy="685800"/>
          </a:xfrm>
          <a:prstGeom prst="rect">
            <a:avLst/>
          </a:prstGeom>
        </p:spPr>
        <p:txBody>
          <a:bodyPr/>
          <a:lstStyle/>
          <a:p>
            <a:fld id="{8F48B0CA-4B01-40C4-BAC1-6D0A686B524F}" type="slidenum">
              <a:rPr lang="en-US" smtClean="0"/>
              <a:t>22</a:t>
            </a:fld>
            <a:endParaRPr lang="en-US" dirty="0"/>
          </a:p>
        </p:txBody>
      </p:sp>
    </p:spTree>
    <p:extLst>
      <p:ext uri="{BB962C8B-B14F-4D97-AF65-F5344CB8AC3E}">
        <p14:creationId xmlns:p14="http://schemas.microsoft.com/office/powerpoint/2010/main" val="4000785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9ED085-334F-457A-B9EB-7B67E9C84854}"/>
              </a:ext>
            </a:extLst>
          </p:cNvPr>
          <p:cNvSpPr>
            <a:spLocks noGrp="1"/>
          </p:cNvSpPr>
          <p:nvPr>
            <p:ph type="title"/>
          </p:nvPr>
        </p:nvSpPr>
        <p:spPr/>
        <p:txBody>
          <a:bodyPr/>
          <a:lstStyle/>
          <a:p>
            <a:r>
              <a:rPr lang="en-US" dirty="0"/>
              <a:t>Anytown Oklahoma Collaborative </a:t>
            </a:r>
          </a:p>
        </p:txBody>
      </p:sp>
      <p:sp>
        <p:nvSpPr>
          <p:cNvPr id="3" name="Content Placeholder 2">
            <a:extLst>
              <a:ext uri="{FF2B5EF4-FFF2-40B4-BE49-F238E27FC236}">
                <a16:creationId xmlns:a16="http://schemas.microsoft.com/office/drawing/2014/main" xmlns="" id="{0889D5B4-E8E8-4FB4-B7EC-774A2117EFA2}"/>
              </a:ext>
            </a:extLst>
          </p:cNvPr>
          <p:cNvSpPr>
            <a:spLocks noGrp="1"/>
          </p:cNvSpPr>
          <p:nvPr>
            <p:ph idx="1"/>
          </p:nvPr>
        </p:nvSpPr>
        <p:spPr>
          <a:xfrm>
            <a:off x="457201" y="1706007"/>
            <a:ext cx="5724446" cy="4572000"/>
          </a:xfrm>
        </p:spPr>
        <p:txBody>
          <a:bodyPr/>
          <a:lstStyle/>
          <a:p>
            <a:r>
              <a:rPr lang="en-US" sz="2400" dirty="0"/>
              <a:t>Location: Oklahoma </a:t>
            </a:r>
          </a:p>
          <a:p>
            <a:r>
              <a:rPr lang="en-US" sz="2400" dirty="0"/>
              <a:t>Population Size: 42,000</a:t>
            </a:r>
          </a:p>
          <a:p>
            <a:r>
              <a:rPr lang="en-US" sz="2400" dirty="0"/>
              <a:t>Target audience: Youth </a:t>
            </a:r>
          </a:p>
          <a:p>
            <a:r>
              <a:rPr lang="en-US" sz="2400" dirty="0"/>
              <a:t>Focus: Opioids/addiction, crime, HEAL initiatives </a:t>
            </a:r>
          </a:p>
          <a:p>
            <a:r>
              <a:rPr lang="en-US" sz="2400" dirty="0"/>
              <a:t>Sectors: social services, schools, public health agencies, health systems, non profits</a:t>
            </a:r>
          </a:p>
        </p:txBody>
      </p:sp>
      <p:sp>
        <p:nvSpPr>
          <p:cNvPr id="4" name="Slide Number Placeholder 3">
            <a:extLst>
              <a:ext uri="{FF2B5EF4-FFF2-40B4-BE49-F238E27FC236}">
                <a16:creationId xmlns:a16="http://schemas.microsoft.com/office/drawing/2014/main" xmlns="" id="{A71F6F4E-84D0-4132-83F4-CBBAB55970F7}"/>
              </a:ext>
            </a:extLst>
          </p:cNvPr>
          <p:cNvSpPr>
            <a:spLocks noGrp="1"/>
          </p:cNvSpPr>
          <p:nvPr>
            <p:ph type="sldNum" sz="quarter" idx="12"/>
          </p:nvPr>
        </p:nvSpPr>
        <p:spPr/>
        <p:txBody>
          <a:bodyPr/>
          <a:lstStyle/>
          <a:p>
            <a:fld id="{8F48B0CA-4B01-40C4-BAC1-6D0A686B524F}" type="slidenum">
              <a:rPr lang="en-US" smtClean="0"/>
              <a:t>23</a:t>
            </a:fld>
            <a:endParaRPr lang="en-US" dirty="0"/>
          </a:p>
        </p:txBody>
      </p:sp>
      <p:grpSp>
        <p:nvGrpSpPr>
          <p:cNvPr id="7" name="Group 6">
            <a:extLst>
              <a:ext uri="{FF2B5EF4-FFF2-40B4-BE49-F238E27FC236}">
                <a16:creationId xmlns:a16="http://schemas.microsoft.com/office/drawing/2014/main" xmlns="" id="{81FF19D0-D640-47BD-9833-88E3CFB8ECDD}"/>
              </a:ext>
            </a:extLst>
          </p:cNvPr>
          <p:cNvGrpSpPr/>
          <p:nvPr/>
        </p:nvGrpSpPr>
        <p:grpSpPr>
          <a:xfrm>
            <a:off x="6606240" y="1902490"/>
            <a:ext cx="4919251" cy="3859803"/>
            <a:chOff x="6719596" y="2292104"/>
            <a:chExt cx="4919251" cy="3859803"/>
          </a:xfrm>
        </p:grpSpPr>
        <p:pic>
          <p:nvPicPr>
            <p:cNvPr id="5" name="Picture 4">
              <a:extLst>
                <a:ext uri="{FF2B5EF4-FFF2-40B4-BE49-F238E27FC236}">
                  <a16:creationId xmlns:a16="http://schemas.microsoft.com/office/drawing/2014/main" xmlns="" id="{750490B8-6308-43CA-81F4-D15903CA5FB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9136" t="16056" r="37739" b="33228"/>
            <a:stretch/>
          </p:blipFill>
          <p:spPr>
            <a:xfrm>
              <a:off x="6719596" y="2292104"/>
              <a:ext cx="4919251" cy="3859803"/>
            </a:xfrm>
            <a:prstGeom prst="rect">
              <a:avLst/>
            </a:prstGeom>
          </p:spPr>
        </p:pic>
        <p:sp>
          <p:nvSpPr>
            <p:cNvPr id="6" name="Star: 5 Points 5">
              <a:extLst>
                <a:ext uri="{FF2B5EF4-FFF2-40B4-BE49-F238E27FC236}">
                  <a16:creationId xmlns:a16="http://schemas.microsoft.com/office/drawing/2014/main" xmlns="" id="{89BF45DA-55FA-4475-A485-BF5D29C439C1}"/>
                </a:ext>
              </a:extLst>
            </p:cNvPr>
            <p:cNvSpPr/>
            <p:nvPr/>
          </p:nvSpPr>
          <p:spPr>
            <a:xfrm>
              <a:off x="10202311" y="5175001"/>
              <a:ext cx="374582" cy="348856"/>
            </a:xfrm>
            <a:prstGeom prst="star5">
              <a:avLst/>
            </a:prstGeom>
            <a:solidFill>
              <a:srgbClr val="32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xmlns="" id="{107EE434-1384-4116-ABD5-6B84A8227F50}"/>
              </a:ext>
            </a:extLst>
          </p:cNvPr>
          <p:cNvSpPr txBox="1"/>
          <p:nvPr/>
        </p:nvSpPr>
        <p:spPr>
          <a:xfrm>
            <a:off x="9340928" y="5762293"/>
            <a:ext cx="2245217" cy="184666"/>
          </a:xfrm>
          <a:prstGeom prst="rect">
            <a:avLst/>
          </a:prstGeom>
          <a:noFill/>
        </p:spPr>
        <p:txBody>
          <a:bodyPr wrap="square" rtlCol="0">
            <a:spAutoFit/>
          </a:bodyPr>
          <a:lstStyle/>
          <a:p>
            <a:r>
              <a:rPr lang="en-US" sz="600" dirty="0">
                <a:hlinkClick r:id="rId3" tooltip="https://commons.wikimedia.org/wiki/File:Blank_US_map_borders.svg"/>
              </a:rPr>
              <a:t>This Photo</a:t>
            </a:r>
            <a:r>
              <a:rPr lang="en-US" sz="600" dirty="0"/>
              <a:t> by Unknown Author is licensed under </a:t>
            </a:r>
            <a:r>
              <a:rPr lang="en-US" sz="600" dirty="0">
                <a:hlinkClick r:id="rId4" tooltip="https://creativecommons.org/licenses/by-sa/3.0/"/>
              </a:rPr>
              <a:t>CC BY-SA</a:t>
            </a:r>
            <a:endParaRPr lang="en-US" sz="600" dirty="0"/>
          </a:p>
        </p:txBody>
      </p:sp>
    </p:spTree>
    <p:extLst>
      <p:ext uri="{BB962C8B-B14F-4D97-AF65-F5344CB8AC3E}">
        <p14:creationId xmlns:p14="http://schemas.microsoft.com/office/powerpoint/2010/main" val="1227972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539978-8BD3-4AB5-93B0-432BF4BD02AB}"/>
              </a:ext>
            </a:extLst>
          </p:cNvPr>
          <p:cNvSpPr>
            <a:spLocks noGrp="1"/>
          </p:cNvSpPr>
          <p:nvPr>
            <p:ph type="title"/>
          </p:nvPr>
        </p:nvSpPr>
        <p:spPr>
          <a:xfrm>
            <a:off x="457200" y="228600"/>
            <a:ext cx="9676770" cy="1033272"/>
          </a:xfrm>
        </p:spPr>
        <p:txBody>
          <a:bodyPr/>
          <a:lstStyle/>
          <a:p>
            <a:r>
              <a:rPr lang="en-US" dirty="0"/>
              <a:t>Anytown Oklahoma Collaborative </a:t>
            </a:r>
            <a:br>
              <a:rPr lang="en-US" dirty="0"/>
            </a:br>
            <a:r>
              <a:rPr lang="en-US" i="1" dirty="0"/>
              <a:t>Joining 100MLives through </a:t>
            </a:r>
            <a:r>
              <a:rPr lang="en-US" i="1" dirty="0">
                <a:solidFill>
                  <a:srgbClr val="326295"/>
                </a:solidFill>
              </a:rPr>
              <a:t>Online Community</a:t>
            </a:r>
          </a:p>
        </p:txBody>
      </p:sp>
      <p:pic>
        <p:nvPicPr>
          <p:cNvPr id="6" name="Content Placeholder 5">
            <a:extLst>
              <a:ext uri="{FF2B5EF4-FFF2-40B4-BE49-F238E27FC236}">
                <a16:creationId xmlns:a16="http://schemas.microsoft.com/office/drawing/2014/main" xmlns="" id="{3F2F8A7B-E10C-4848-AD92-DD00AB21CBE4}"/>
              </a:ext>
            </a:extLst>
          </p:cNvPr>
          <p:cNvPicPr>
            <a:picLocks noGrp="1" noChangeAspect="1"/>
          </p:cNvPicPr>
          <p:nvPr>
            <p:ph idx="1"/>
          </p:nvPr>
        </p:nvPicPr>
        <p:blipFill rotWithShape="1">
          <a:blip r:embed="rId2"/>
          <a:srcRect l="17023" b="26477"/>
          <a:stretch/>
        </p:blipFill>
        <p:spPr>
          <a:xfrm>
            <a:off x="2901899" y="1473608"/>
            <a:ext cx="6295001" cy="5634933"/>
          </a:xfrm>
          <a:prstGeom prst="rect">
            <a:avLst/>
          </a:prstGeom>
        </p:spPr>
      </p:pic>
      <p:sp>
        <p:nvSpPr>
          <p:cNvPr id="4" name="Slide Number Placeholder 3">
            <a:extLst>
              <a:ext uri="{FF2B5EF4-FFF2-40B4-BE49-F238E27FC236}">
                <a16:creationId xmlns:a16="http://schemas.microsoft.com/office/drawing/2014/main" xmlns="" id="{7B42A62E-98F0-4A2A-8185-9E94D13D9277}"/>
              </a:ext>
            </a:extLst>
          </p:cNvPr>
          <p:cNvSpPr>
            <a:spLocks noGrp="1"/>
          </p:cNvSpPr>
          <p:nvPr>
            <p:ph type="sldNum" sz="quarter" idx="12"/>
          </p:nvPr>
        </p:nvSpPr>
        <p:spPr/>
        <p:txBody>
          <a:bodyPr/>
          <a:lstStyle/>
          <a:p>
            <a:fld id="{8F48B0CA-4B01-40C4-BAC1-6D0A686B524F}" type="slidenum">
              <a:rPr lang="en-US" smtClean="0"/>
              <a:t>24</a:t>
            </a:fld>
            <a:endParaRPr lang="en-US" dirty="0"/>
          </a:p>
        </p:txBody>
      </p:sp>
      <p:sp>
        <p:nvSpPr>
          <p:cNvPr id="7" name="Rectangle 6">
            <a:extLst>
              <a:ext uri="{FF2B5EF4-FFF2-40B4-BE49-F238E27FC236}">
                <a16:creationId xmlns:a16="http://schemas.microsoft.com/office/drawing/2014/main" xmlns="" id="{DBEFC762-D6DA-433E-B706-21C0A9FEC442}"/>
              </a:ext>
            </a:extLst>
          </p:cNvPr>
          <p:cNvSpPr/>
          <p:nvPr/>
        </p:nvSpPr>
        <p:spPr>
          <a:xfrm>
            <a:off x="9196900" y="6457890"/>
            <a:ext cx="2948243" cy="400110"/>
          </a:xfrm>
          <a:prstGeom prst="rect">
            <a:avLst/>
          </a:prstGeom>
        </p:spPr>
        <p:txBody>
          <a:bodyPr wrap="none">
            <a:spAutoFit/>
          </a:bodyPr>
          <a:lstStyle/>
          <a:p>
            <a:r>
              <a:rPr lang="en-US" sz="2000" b="1" dirty="0">
                <a:solidFill>
                  <a:srgbClr val="326295"/>
                </a:solidFill>
              </a:rPr>
              <a:t>connect.100mlives.org</a:t>
            </a:r>
          </a:p>
        </p:txBody>
      </p:sp>
    </p:spTree>
    <p:extLst>
      <p:ext uri="{BB962C8B-B14F-4D97-AF65-F5344CB8AC3E}">
        <p14:creationId xmlns:p14="http://schemas.microsoft.com/office/powerpoint/2010/main" val="1823836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DA7A42-6926-4C9E-A0CD-ED8E3FD27B12}"/>
              </a:ext>
            </a:extLst>
          </p:cNvPr>
          <p:cNvSpPr>
            <a:spLocks noGrp="1"/>
          </p:cNvSpPr>
          <p:nvPr>
            <p:ph type="title"/>
          </p:nvPr>
        </p:nvSpPr>
        <p:spPr/>
        <p:txBody>
          <a:bodyPr/>
          <a:lstStyle/>
          <a:p>
            <a:r>
              <a:rPr lang="en-US" dirty="0"/>
              <a:t>Anytown Oklahoma Collaborative</a:t>
            </a:r>
            <a:br>
              <a:rPr lang="en-US" dirty="0"/>
            </a:br>
            <a:r>
              <a:rPr lang="en-US" i="1" dirty="0"/>
              <a:t>Using </a:t>
            </a:r>
            <a:r>
              <a:rPr lang="en-US" i="1" dirty="0">
                <a:solidFill>
                  <a:srgbClr val="326295"/>
                </a:solidFill>
              </a:rPr>
              <a:t>Map of the Movement </a:t>
            </a:r>
            <a:endParaRPr lang="en-US" dirty="0"/>
          </a:p>
        </p:txBody>
      </p:sp>
      <p:sp>
        <p:nvSpPr>
          <p:cNvPr id="3" name="Content Placeholder 2">
            <a:extLst>
              <a:ext uri="{FF2B5EF4-FFF2-40B4-BE49-F238E27FC236}">
                <a16:creationId xmlns:a16="http://schemas.microsoft.com/office/drawing/2014/main" xmlns="" id="{8A8B8E52-C120-4A12-94EC-7338D0B96A77}"/>
              </a:ext>
            </a:extLst>
          </p:cNvPr>
          <p:cNvSpPr>
            <a:spLocks noGrp="1"/>
          </p:cNvSpPr>
          <p:nvPr>
            <p:ph idx="1"/>
          </p:nvPr>
        </p:nvSpPr>
        <p:spPr>
          <a:xfrm>
            <a:off x="517656" y="1706007"/>
            <a:ext cx="11125200" cy="4572000"/>
          </a:xfrm>
        </p:spPr>
        <p:txBody>
          <a:bodyPr/>
          <a:lstStyle/>
          <a:p>
            <a:endParaRPr lang="en-US" dirty="0"/>
          </a:p>
        </p:txBody>
      </p:sp>
      <p:sp>
        <p:nvSpPr>
          <p:cNvPr id="4" name="Slide Number Placeholder 3">
            <a:extLst>
              <a:ext uri="{FF2B5EF4-FFF2-40B4-BE49-F238E27FC236}">
                <a16:creationId xmlns:a16="http://schemas.microsoft.com/office/drawing/2014/main" xmlns="" id="{DBB57817-B3A1-44DA-9B00-DEDB0D4BF184}"/>
              </a:ext>
            </a:extLst>
          </p:cNvPr>
          <p:cNvSpPr>
            <a:spLocks noGrp="1"/>
          </p:cNvSpPr>
          <p:nvPr>
            <p:ph type="sldNum" sz="quarter" idx="12"/>
          </p:nvPr>
        </p:nvSpPr>
        <p:spPr/>
        <p:txBody>
          <a:bodyPr/>
          <a:lstStyle/>
          <a:p>
            <a:fld id="{8F48B0CA-4B01-40C4-BAC1-6D0A686B524F}" type="slidenum">
              <a:rPr lang="en-US" smtClean="0"/>
              <a:t>25</a:t>
            </a:fld>
            <a:endParaRPr lang="en-US" dirty="0"/>
          </a:p>
        </p:txBody>
      </p:sp>
      <p:pic>
        <p:nvPicPr>
          <p:cNvPr id="5" name="Picture 4">
            <a:extLst>
              <a:ext uri="{FF2B5EF4-FFF2-40B4-BE49-F238E27FC236}">
                <a16:creationId xmlns:a16="http://schemas.microsoft.com/office/drawing/2014/main" xmlns="" id="{ECF6BFBA-5B22-438C-8AA9-3BAA95D8E56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682864" y="1449883"/>
            <a:ext cx="8628530" cy="5408117"/>
          </a:xfrm>
          <a:prstGeom prst="rect">
            <a:avLst/>
          </a:prstGeom>
        </p:spPr>
      </p:pic>
      <p:sp>
        <p:nvSpPr>
          <p:cNvPr id="6" name="Rectangle 5">
            <a:extLst>
              <a:ext uri="{FF2B5EF4-FFF2-40B4-BE49-F238E27FC236}">
                <a16:creationId xmlns:a16="http://schemas.microsoft.com/office/drawing/2014/main" xmlns="" id="{935D3A56-0BF3-4070-BB31-698643260FAA}"/>
              </a:ext>
            </a:extLst>
          </p:cNvPr>
          <p:cNvSpPr/>
          <p:nvPr/>
        </p:nvSpPr>
        <p:spPr>
          <a:xfrm>
            <a:off x="1851472" y="6367948"/>
            <a:ext cx="2491388" cy="400110"/>
          </a:xfrm>
          <a:prstGeom prst="rect">
            <a:avLst/>
          </a:prstGeom>
        </p:spPr>
        <p:txBody>
          <a:bodyPr wrap="none">
            <a:spAutoFit/>
          </a:bodyPr>
          <a:lstStyle/>
          <a:p>
            <a:r>
              <a:rPr lang="en-US" sz="2000" b="1" dirty="0">
                <a:solidFill>
                  <a:srgbClr val="326295"/>
                </a:solidFill>
              </a:rPr>
              <a:t>100mlives.org/map</a:t>
            </a:r>
          </a:p>
        </p:txBody>
      </p:sp>
    </p:spTree>
    <p:extLst>
      <p:ext uri="{BB962C8B-B14F-4D97-AF65-F5344CB8AC3E}">
        <p14:creationId xmlns:p14="http://schemas.microsoft.com/office/powerpoint/2010/main" val="1448897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DA7A42-6926-4C9E-A0CD-ED8E3FD27B12}"/>
              </a:ext>
            </a:extLst>
          </p:cNvPr>
          <p:cNvSpPr>
            <a:spLocks noGrp="1"/>
          </p:cNvSpPr>
          <p:nvPr>
            <p:ph type="title"/>
          </p:nvPr>
        </p:nvSpPr>
        <p:spPr>
          <a:xfrm>
            <a:off x="457200" y="228600"/>
            <a:ext cx="10591800" cy="1033272"/>
          </a:xfrm>
        </p:spPr>
        <p:txBody>
          <a:bodyPr/>
          <a:lstStyle/>
          <a:p>
            <a:r>
              <a:rPr lang="en-US" dirty="0"/>
              <a:t>Anytown Oklahoma Collaborative</a:t>
            </a:r>
            <a:br>
              <a:rPr lang="en-US" dirty="0"/>
            </a:br>
            <a:r>
              <a:rPr lang="en-US" i="1" dirty="0"/>
              <a:t>Measuring what matters in </a:t>
            </a:r>
            <a:r>
              <a:rPr lang="en-US" i="1" dirty="0">
                <a:solidFill>
                  <a:schemeClr val="accent2"/>
                </a:solidFill>
              </a:rPr>
              <a:t>Measure What Matters</a:t>
            </a:r>
            <a:endParaRPr lang="en-US" dirty="0">
              <a:solidFill>
                <a:schemeClr val="accent2"/>
              </a:solidFill>
            </a:endParaRPr>
          </a:p>
        </p:txBody>
      </p:sp>
      <p:sp>
        <p:nvSpPr>
          <p:cNvPr id="4" name="Slide Number Placeholder 3">
            <a:extLst>
              <a:ext uri="{FF2B5EF4-FFF2-40B4-BE49-F238E27FC236}">
                <a16:creationId xmlns:a16="http://schemas.microsoft.com/office/drawing/2014/main" xmlns="" id="{DBB57817-B3A1-44DA-9B00-DEDB0D4BF184}"/>
              </a:ext>
            </a:extLst>
          </p:cNvPr>
          <p:cNvSpPr>
            <a:spLocks noGrp="1"/>
          </p:cNvSpPr>
          <p:nvPr>
            <p:ph type="sldNum" sz="quarter" idx="12"/>
          </p:nvPr>
        </p:nvSpPr>
        <p:spPr/>
        <p:txBody>
          <a:bodyPr/>
          <a:lstStyle/>
          <a:p>
            <a:fld id="{8F48B0CA-4B01-40C4-BAC1-6D0A686B524F}" type="slidenum">
              <a:rPr lang="en-US" smtClean="0"/>
              <a:t>26</a:t>
            </a:fld>
            <a:endParaRPr lang="en-US" dirty="0"/>
          </a:p>
        </p:txBody>
      </p:sp>
      <p:pic>
        <p:nvPicPr>
          <p:cNvPr id="8" name="Picture 7">
            <a:extLst>
              <a:ext uri="{FF2B5EF4-FFF2-40B4-BE49-F238E27FC236}">
                <a16:creationId xmlns:a16="http://schemas.microsoft.com/office/drawing/2014/main" xmlns="" id="{B9DD4945-928C-48E5-8A90-07FAA1D1C62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558918" y="1478671"/>
            <a:ext cx="7858611" cy="5379329"/>
          </a:xfrm>
          <a:prstGeom prst="rect">
            <a:avLst/>
          </a:prstGeom>
        </p:spPr>
      </p:pic>
      <p:sp>
        <p:nvSpPr>
          <p:cNvPr id="6" name="Rectangle 5">
            <a:extLst>
              <a:ext uri="{FF2B5EF4-FFF2-40B4-BE49-F238E27FC236}">
                <a16:creationId xmlns:a16="http://schemas.microsoft.com/office/drawing/2014/main" xmlns="" id="{935D3A56-0BF3-4070-BB31-698643260FAA}"/>
              </a:ext>
            </a:extLst>
          </p:cNvPr>
          <p:cNvSpPr/>
          <p:nvPr/>
        </p:nvSpPr>
        <p:spPr>
          <a:xfrm>
            <a:off x="241825" y="6334076"/>
            <a:ext cx="4912066" cy="400110"/>
          </a:xfrm>
          <a:prstGeom prst="rect">
            <a:avLst/>
          </a:prstGeom>
        </p:spPr>
        <p:txBody>
          <a:bodyPr wrap="square">
            <a:spAutoFit/>
          </a:bodyPr>
          <a:lstStyle/>
          <a:p>
            <a:r>
              <a:rPr lang="en-US" sz="2000" b="1" dirty="0">
                <a:solidFill>
                  <a:srgbClr val="326295"/>
                </a:solidFill>
              </a:rPr>
              <a:t>100mlives.org/measure-what-matters</a:t>
            </a:r>
          </a:p>
        </p:txBody>
      </p:sp>
    </p:spTree>
    <p:extLst>
      <p:ext uri="{BB962C8B-B14F-4D97-AF65-F5344CB8AC3E}">
        <p14:creationId xmlns:p14="http://schemas.microsoft.com/office/powerpoint/2010/main" val="394054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DA7A42-6926-4C9E-A0CD-ED8E3FD27B12}"/>
              </a:ext>
            </a:extLst>
          </p:cNvPr>
          <p:cNvSpPr>
            <a:spLocks noGrp="1"/>
          </p:cNvSpPr>
          <p:nvPr>
            <p:ph type="title"/>
          </p:nvPr>
        </p:nvSpPr>
        <p:spPr>
          <a:xfrm>
            <a:off x="457200" y="228600"/>
            <a:ext cx="10591800" cy="1033272"/>
          </a:xfrm>
        </p:spPr>
        <p:txBody>
          <a:bodyPr/>
          <a:lstStyle/>
          <a:p>
            <a:r>
              <a:rPr lang="en-US" dirty="0"/>
              <a:t>Anytown Oklahoma Collaborative</a:t>
            </a:r>
            <a:br>
              <a:rPr lang="en-US" dirty="0"/>
            </a:br>
            <a:r>
              <a:rPr lang="en-US" i="1" dirty="0"/>
              <a:t>Measuring what matters in </a:t>
            </a:r>
            <a:r>
              <a:rPr lang="en-US" i="1" dirty="0">
                <a:solidFill>
                  <a:schemeClr val="accent2"/>
                </a:solidFill>
              </a:rPr>
              <a:t>Measure What Matters</a:t>
            </a:r>
            <a:endParaRPr lang="en-US" dirty="0"/>
          </a:p>
        </p:txBody>
      </p:sp>
      <p:sp>
        <p:nvSpPr>
          <p:cNvPr id="4" name="Slide Number Placeholder 3">
            <a:extLst>
              <a:ext uri="{FF2B5EF4-FFF2-40B4-BE49-F238E27FC236}">
                <a16:creationId xmlns:a16="http://schemas.microsoft.com/office/drawing/2014/main" xmlns="" id="{DBB57817-B3A1-44DA-9B00-DEDB0D4BF184}"/>
              </a:ext>
            </a:extLst>
          </p:cNvPr>
          <p:cNvSpPr>
            <a:spLocks noGrp="1"/>
          </p:cNvSpPr>
          <p:nvPr>
            <p:ph type="sldNum" sz="quarter" idx="12"/>
          </p:nvPr>
        </p:nvSpPr>
        <p:spPr/>
        <p:txBody>
          <a:bodyPr/>
          <a:lstStyle/>
          <a:p>
            <a:fld id="{8F48B0CA-4B01-40C4-BAC1-6D0A686B524F}" type="slidenum">
              <a:rPr lang="en-US" smtClean="0"/>
              <a:t>27</a:t>
            </a:fld>
            <a:endParaRPr lang="en-US" dirty="0"/>
          </a:p>
        </p:txBody>
      </p:sp>
      <p:pic>
        <p:nvPicPr>
          <p:cNvPr id="3" name="Picture 2">
            <a:extLst>
              <a:ext uri="{FF2B5EF4-FFF2-40B4-BE49-F238E27FC236}">
                <a16:creationId xmlns:a16="http://schemas.microsoft.com/office/drawing/2014/main" xmlns="" id="{9BCD3788-57A6-4FCB-A642-B7232E02939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661642" y="1444754"/>
            <a:ext cx="8945398" cy="5370181"/>
          </a:xfrm>
          <a:prstGeom prst="rect">
            <a:avLst/>
          </a:prstGeom>
        </p:spPr>
      </p:pic>
      <p:sp>
        <p:nvSpPr>
          <p:cNvPr id="6" name="Rectangle 5">
            <a:extLst>
              <a:ext uri="{FF2B5EF4-FFF2-40B4-BE49-F238E27FC236}">
                <a16:creationId xmlns:a16="http://schemas.microsoft.com/office/drawing/2014/main" xmlns="" id="{935D3A56-0BF3-4070-BB31-698643260FAA}"/>
              </a:ext>
            </a:extLst>
          </p:cNvPr>
          <p:cNvSpPr/>
          <p:nvPr/>
        </p:nvSpPr>
        <p:spPr>
          <a:xfrm>
            <a:off x="241825" y="6334076"/>
            <a:ext cx="4912066" cy="400110"/>
          </a:xfrm>
          <a:prstGeom prst="rect">
            <a:avLst/>
          </a:prstGeom>
        </p:spPr>
        <p:txBody>
          <a:bodyPr wrap="square">
            <a:spAutoFit/>
          </a:bodyPr>
          <a:lstStyle/>
          <a:p>
            <a:r>
              <a:rPr lang="en-US" sz="2000" b="1" dirty="0">
                <a:solidFill>
                  <a:srgbClr val="326295"/>
                </a:solidFill>
              </a:rPr>
              <a:t>100mlives.org/measure-what-matters</a:t>
            </a:r>
          </a:p>
        </p:txBody>
      </p:sp>
    </p:spTree>
    <p:extLst>
      <p:ext uri="{BB962C8B-B14F-4D97-AF65-F5344CB8AC3E}">
        <p14:creationId xmlns:p14="http://schemas.microsoft.com/office/powerpoint/2010/main" val="2183464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Menu of Measures at All Levels</a:t>
            </a:r>
          </a:p>
        </p:txBody>
      </p:sp>
      <p:graphicFrame>
        <p:nvGraphicFramePr>
          <p:cNvPr id="16" name="Content Placeholder 15"/>
          <p:cNvGraphicFramePr>
            <a:graphicFrameLocks noGrp="1"/>
          </p:cNvGraphicFramePr>
          <p:nvPr>
            <p:ph sz="half" idx="1"/>
            <p:extLst/>
          </p:nvPr>
        </p:nvGraphicFramePr>
        <p:xfrm>
          <a:off x="5614308" y="1894849"/>
          <a:ext cx="4894836" cy="4105900"/>
        </p:xfrm>
        <a:graphic>
          <a:graphicData uri="http://schemas.openxmlformats.org/drawingml/2006/table">
            <a:tbl>
              <a:tblPr firstRow="1" bandRow="1">
                <a:tableStyleId>{5C22544A-7EE6-4342-B048-85BDC9FD1C3A}</a:tableStyleId>
              </a:tblPr>
              <a:tblGrid>
                <a:gridCol w="1631612">
                  <a:extLst>
                    <a:ext uri="{9D8B030D-6E8A-4147-A177-3AD203B41FA5}">
                      <a16:colId xmlns:a16="http://schemas.microsoft.com/office/drawing/2014/main" xmlns="" val="20000"/>
                    </a:ext>
                  </a:extLst>
                </a:gridCol>
                <a:gridCol w="1631612">
                  <a:extLst>
                    <a:ext uri="{9D8B030D-6E8A-4147-A177-3AD203B41FA5}">
                      <a16:colId xmlns:a16="http://schemas.microsoft.com/office/drawing/2014/main" xmlns="" val="20001"/>
                    </a:ext>
                  </a:extLst>
                </a:gridCol>
                <a:gridCol w="1631612">
                  <a:extLst>
                    <a:ext uri="{9D8B030D-6E8A-4147-A177-3AD203B41FA5}">
                      <a16:colId xmlns:a16="http://schemas.microsoft.com/office/drawing/2014/main" xmlns="" val="20002"/>
                    </a:ext>
                  </a:extLst>
                </a:gridCol>
              </a:tblGrid>
              <a:tr h="485886">
                <a:tc>
                  <a:txBody>
                    <a:bodyPr/>
                    <a:lstStyle/>
                    <a:p>
                      <a:pPr algn="ctr"/>
                      <a:r>
                        <a:rPr lang="en-US" sz="1200" dirty="0"/>
                        <a:t>People</a:t>
                      </a:r>
                    </a:p>
                    <a:p>
                      <a:pPr algn="ctr"/>
                      <a:r>
                        <a:rPr lang="en-US" sz="1200" dirty="0"/>
                        <a:t>(examples)</a:t>
                      </a:r>
                    </a:p>
                  </a:txBody>
                  <a:tcPr marL="43683" marR="43683" marT="34290" marB="34290" anchor="ctr">
                    <a:solidFill>
                      <a:schemeClr val="accent2"/>
                    </a:solidFill>
                  </a:tcPr>
                </a:tc>
                <a:tc>
                  <a:txBody>
                    <a:bodyPr/>
                    <a:lstStyle/>
                    <a:p>
                      <a:pPr algn="ctr"/>
                      <a:r>
                        <a:rPr lang="en-US" sz="1200" dirty="0"/>
                        <a:t>Places</a:t>
                      </a:r>
                    </a:p>
                    <a:p>
                      <a:pPr algn="ctr"/>
                      <a:r>
                        <a:rPr lang="en-US" sz="1200" dirty="0"/>
                        <a:t>(examples)</a:t>
                      </a:r>
                    </a:p>
                  </a:txBody>
                  <a:tcPr marL="43683" marR="43683" marT="34290" marB="34290" anchor="ctr">
                    <a:solidFill>
                      <a:schemeClr val="accent4"/>
                    </a:solidFill>
                  </a:tcPr>
                </a:tc>
                <a:tc>
                  <a:txBody>
                    <a:bodyPr/>
                    <a:lstStyle/>
                    <a:p>
                      <a:pPr algn="ctr"/>
                      <a:r>
                        <a:rPr lang="en-US" sz="1200" dirty="0"/>
                        <a:t>Systems</a:t>
                      </a:r>
                    </a:p>
                    <a:p>
                      <a:pPr algn="ctr"/>
                      <a:r>
                        <a:rPr lang="en-US" sz="1200" dirty="0"/>
                        <a:t>(examples)</a:t>
                      </a:r>
                    </a:p>
                  </a:txBody>
                  <a:tcPr marL="43683" marR="43683" marT="34290" marB="34290" anchor="ctr">
                    <a:solidFill>
                      <a:srgbClr val="00B050"/>
                    </a:solidFill>
                  </a:tcPr>
                </a:tc>
                <a:extLst>
                  <a:ext uri="{0D108BD9-81ED-4DB2-BD59-A6C34878D82A}">
                    <a16:rowId xmlns:a16="http://schemas.microsoft.com/office/drawing/2014/main" xmlns="" val="10000"/>
                  </a:ext>
                </a:extLst>
              </a:tr>
              <a:tr h="645255">
                <a:tc>
                  <a:txBody>
                    <a:bodyPr/>
                    <a:lstStyle/>
                    <a:p>
                      <a:pPr algn="ctr"/>
                      <a:r>
                        <a:rPr lang="en-US" sz="1200" dirty="0">
                          <a:solidFill>
                            <a:schemeClr val="bg1"/>
                          </a:solidFill>
                        </a:rPr>
                        <a:t>Length</a:t>
                      </a:r>
                      <a:r>
                        <a:rPr lang="en-US" sz="1200" baseline="0" dirty="0">
                          <a:solidFill>
                            <a:schemeClr val="bg1"/>
                          </a:solidFill>
                        </a:rPr>
                        <a:t> of life</a:t>
                      </a:r>
                      <a:endParaRPr lang="en-US" sz="1200" dirty="0">
                        <a:solidFill>
                          <a:schemeClr val="bg1"/>
                        </a:solidFill>
                      </a:endParaRPr>
                    </a:p>
                  </a:txBody>
                  <a:tcPr marL="43683" marR="43683" marT="34290" marB="34290" anchor="ctr">
                    <a:solidFill>
                      <a:schemeClr val="accent2"/>
                    </a:solidFill>
                  </a:tcPr>
                </a:tc>
                <a:tc>
                  <a:txBody>
                    <a:bodyPr/>
                    <a:lstStyle/>
                    <a:p>
                      <a:pPr algn="ctr"/>
                      <a:r>
                        <a:rPr lang="en-US" sz="1200" dirty="0">
                          <a:solidFill>
                            <a:schemeClr val="bg1"/>
                          </a:solidFill>
                        </a:rPr>
                        <a:t>Physical health:</a:t>
                      </a:r>
                      <a:r>
                        <a:rPr lang="en-US" sz="1200" baseline="0" dirty="0">
                          <a:solidFill>
                            <a:schemeClr val="bg1"/>
                          </a:solidFill>
                        </a:rPr>
                        <a:t> </a:t>
                      </a:r>
                      <a:r>
                        <a:rPr lang="en-US" sz="1200" dirty="0">
                          <a:solidFill>
                            <a:schemeClr val="bg1"/>
                          </a:solidFill>
                        </a:rPr>
                        <a:t>Access to healthy foods, walkability</a:t>
                      </a:r>
                    </a:p>
                  </a:txBody>
                  <a:tcPr marL="43683" marR="43683" marT="34290" marB="34290" anchor="ctr">
                    <a:solidFill>
                      <a:schemeClr val="accent4"/>
                    </a:solidFill>
                  </a:tcPr>
                </a:tc>
                <a:tc>
                  <a:txBody>
                    <a:bodyPr/>
                    <a:lstStyle/>
                    <a:p>
                      <a:pPr algn="ctr"/>
                      <a:r>
                        <a:rPr lang="en-US" sz="1200" dirty="0">
                          <a:solidFill>
                            <a:schemeClr val="bg1"/>
                          </a:solidFill>
                        </a:rPr>
                        <a:t>Federal</a:t>
                      </a:r>
                      <a:r>
                        <a:rPr lang="en-US" sz="1200" baseline="0" dirty="0">
                          <a:solidFill>
                            <a:schemeClr val="bg1"/>
                          </a:solidFill>
                        </a:rPr>
                        <a:t> funding for pedestrian and bike programs</a:t>
                      </a:r>
                      <a:endParaRPr lang="en-US" sz="1200" dirty="0">
                        <a:solidFill>
                          <a:schemeClr val="bg1"/>
                        </a:solidFill>
                      </a:endParaRPr>
                    </a:p>
                  </a:txBody>
                  <a:tcPr marL="43683" marR="43683" marT="34290" marB="34290" anchor="ctr">
                    <a:solidFill>
                      <a:srgbClr val="00B050"/>
                    </a:solidFill>
                  </a:tcPr>
                </a:tc>
                <a:extLst>
                  <a:ext uri="{0D108BD9-81ED-4DB2-BD59-A6C34878D82A}">
                    <a16:rowId xmlns:a16="http://schemas.microsoft.com/office/drawing/2014/main" xmlns="" val="10001"/>
                  </a:ext>
                </a:extLst>
              </a:tr>
              <a:tr h="535727">
                <a:tc>
                  <a:txBody>
                    <a:bodyPr/>
                    <a:lstStyle/>
                    <a:p>
                      <a:pPr algn="ctr"/>
                      <a:r>
                        <a:rPr lang="en-US" sz="1200" dirty="0">
                          <a:solidFill>
                            <a:schemeClr val="bg1"/>
                          </a:solidFill>
                        </a:rPr>
                        <a:t>Well-being</a:t>
                      </a:r>
                    </a:p>
                  </a:txBody>
                  <a:tcPr marL="43683" marR="43683" marT="34290" marB="34290" anchor="ctr">
                    <a:solidFill>
                      <a:schemeClr val="accent2"/>
                    </a:solidFill>
                  </a:tcPr>
                </a:tc>
                <a:tc>
                  <a:txBody>
                    <a:bodyPr/>
                    <a:lstStyle/>
                    <a:p>
                      <a:pPr algn="ctr"/>
                      <a:r>
                        <a:rPr lang="en-US" sz="1200" dirty="0">
                          <a:solidFill>
                            <a:schemeClr val="bg1"/>
                          </a:solidFill>
                        </a:rPr>
                        <a:t>Mental health:</a:t>
                      </a:r>
                      <a:r>
                        <a:rPr lang="en-US" sz="1200" baseline="0" dirty="0">
                          <a:solidFill>
                            <a:schemeClr val="bg1"/>
                          </a:solidFill>
                        </a:rPr>
                        <a:t> </a:t>
                      </a:r>
                    </a:p>
                    <a:p>
                      <a:pPr algn="ctr"/>
                      <a:r>
                        <a:rPr lang="en-US" sz="1200" dirty="0">
                          <a:solidFill>
                            <a:schemeClr val="bg1"/>
                          </a:solidFill>
                        </a:rPr>
                        <a:t>Perceived safety</a:t>
                      </a:r>
                    </a:p>
                  </a:txBody>
                  <a:tcPr marL="43683" marR="43683" marT="34290" marB="34290" anchor="ctr">
                    <a:solidFill>
                      <a:schemeClr val="accent4"/>
                    </a:solidFill>
                  </a:tcPr>
                </a:tc>
                <a:tc>
                  <a:txBody>
                    <a:bodyPr/>
                    <a:lstStyle/>
                    <a:p>
                      <a:pPr algn="ctr"/>
                      <a:r>
                        <a:rPr lang="en-US" sz="1200" dirty="0">
                          <a:solidFill>
                            <a:schemeClr val="bg1"/>
                          </a:solidFill>
                        </a:rPr>
                        <a:t>Inequality</a:t>
                      </a:r>
                      <a:r>
                        <a:rPr lang="en-US" sz="1200" baseline="0" dirty="0">
                          <a:solidFill>
                            <a:schemeClr val="bg1"/>
                          </a:solidFill>
                        </a:rPr>
                        <a:t> in educational attainment</a:t>
                      </a:r>
                      <a:endParaRPr lang="en-US" sz="1200" dirty="0">
                        <a:solidFill>
                          <a:schemeClr val="bg1"/>
                        </a:solidFill>
                      </a:endParaRPr>
                    </a:p>
                  </a:txBody>
                  <a:tcPr marL="43683" marR="43683" marT="34290" marB="34290" anchor="ctr">
                    <a:solidFill>
                      <a:srgbClr val="00B050"/>
                    </a:solidFill>
                  </a:tcPr>
                </a:tc>
                <a:extLst>
                  <a:ext uri="{0D108BD9-81ED-4DB2-BD59-A6C34878D82A}">
                    <a16:rowId xmlns:a16="http://schemas.microsoft.com/office/drawing/2014/main" xmlns="" val="10002"/>
                  </a:ext>
                </a:extLst>
              </a:tr>
              <a:tr h="838832">
                <a:tc>
                  <a:txBody>
                    <a:bodyPr/>
                    <a:lstStyle/>
                    <a:p>
                      <a:pPr algn="ctr"/>
                      <a:r>
                        <a:rPr lang="en-US" sz="1200" dirty="0">
                          <a:solidFill>
                            <a:schemeClr val="bg1"/>
                          </a:solidFill>
                        </a:rPr>
                        <a:t>WALYs</a:t>
                      </a:r>
                    </a:p>
                  </a:txBody>
                  <a:tcPr marL="43683" marR="43683" marT="34290" marB="34290" anchor="ctr">
                    <a:solidFill>
                      <a:schemeClr val="accent2"/>
                    </a:solidFill>
                  </a:tcPr>
                </a:tc>
                <a:tc>
                  <a:txBody>
                    <a:bodyPr/>
                    <a:lstStyle/>
                    <a:p>
                      <a:pPr algn="ctr"/>
                      <a:r>
                        <a:rPr lang="en-US" sz="1200" dirty="0">
                          <a:solidFill>
                            <a:schemeClr val="bg1"/>
                          </a:solidFill>
                        </a:rPr>
                        <a:t>Social well-being:</a:t>
                      </a:r>
                      <a:r>
                        <a:rPr lang="en-US" sz="1200" baseline="0" dirty="0">
                          <a:solidFill>
                            <a:schemeClr val="bg1"/>
                          </a:solidFill>
                        </a:rPr>
                        <a:t> </a:t>
                      </a:r>
                    </a:p>
                    <a:p>
                      <a:pPr algn="ctr"/>
                      <a:r>
                        <a:rPr lang="en-US" sz="1200" dirty="0">
                          <a:solidFill>
                            <a:schemeClr val="bg1"/>
                          </a:solidFill>
                        </a:rPr>
                        <a:t>High school </a:t>
                      </a:r>
                    </a:p>
                    <a:p>
                      <a:pPr algn="ctr"/>
                      <a:r>
                        <a:rPr lang="en-US" sz="1200" dirty="0">
                          <a:solidFill>
                            <a:schemeClr val="bg1"/>
                          </a:solidFill>
                        </a:rPr>
                        <a:t>graduation rate, unemployment rate</a:t>
                      </a:r>
                    </a:p>
                  </a:txBody>
                  <a:tcPr marL="43683" marR="43683" marT="34290" marB="34290" anchor="ctr">
                    <a:solidFill>
                      <a:schemeClr val="accent4"/>
                    </a:solidFill>
                  </a:tcPr>
                </a:tc>
                <a:tc>
                  <a:txBody>
                    <a:bodyPr/>
                    <a:lstStyle/>
                    <a:p>
                      <a:pPr algn="ctr"/>
                      <a:r>
                        <a:rPr lang="en-US" sz="1200" dirty="0">
                          <a:solidFill>
                            <a:schemeClr val="bg1"/>
                          </a:solidFill>
                        </a:rPr>
                        <a:t>Percent</a:t>
                      </a:r>
                      <a:r>
                        <a:rPr lang="en-US" sz="1200" baseline="0" dirty="0">
                          <a:solidFill>
                            <a:schemeClr val="bg1"/>
                          </a:solidFill>
                        </a:rPr>
                        <a:t> growth in healthcare spending</a:t>
                      </a:r>
                      <a:endParaRPr lang="en-US" sz="1200" dirty="0">
                        <a:solidFill>
                          <a:schemeClr val="bg1"/>
                        </a:solidFill>
                      </a:endParaRPr>
                    </a:p>
                  </a:txBody>
                  <a:tcPr marL="43683" marR="43683" marT="34290" marB="34290" anchor="ctr">
                    <a:solidFill>
                      <a:srgbClr val="00B050"/>
                    </a:solidFill>
                  </a:tcPr>
                </a:tc>
                <a:extLst>
                  <a:ext uri="{0D108BD9-81ED-4DB2-BD59-A6C34878D82A}">
                    <a16:rowId xmlns:a16="http://schemas.microsoft.com/office/drawing/2014/main" xmlns="" val="10003"/>
                  </a:ext>
                </a:extLst>
              </a:tr>
              <a:tr h="982980">
                <a:tc>
                  <a:txBody>
                    <a:bodyPr/>
                    <a:lstStyle/>
                    <a:p>
                      <a:pPr algn="ctr"/>
                      <a:r>
                        <a:rPr lang="en-US" sz="1200" dirty="0">
                          <a:solidFill>
                            <a:schemeClr val="bg1"/>
                          </a:solidFill>
                        </a:rPr>
                        <a:t>Differences in </a:t>
                      </a:r>
                    </a:p>
                    <a:p>
                      <a:pPr algn="ctr"/>
                      <a:r>
                        <a:rPr lang="en-US" sz="1200" dirty="0">
                          <a:solidFill>
                            <a:schemeClr val="bg1"/>
                          </a:solidFill>
                        </a:rPr>
                        <a:t>health &amp; well-being</a:t>
                      </a:r>
                    </a:p>
                  </a:txBody>
                  <a:tcPr marL="43683" marR="43683" marT="34290" marB="34290" anchor="ctr">
                    <a:solidFill>
                      <a:schemeClr val="accent2"/>
                    </a:solidFill>
                  </a:tcPr>
                </a:tc>
                <a:tc>
                  <a:txBody>
                    <a:bodyPr/>
                    <a:lstStyle/>
                    <a:p>
                      <a:pPr algn="ctr"/>
                      <a:r>
                        <a:rPr lang="en-US" sz="1200" dirty="0">
                          <a:solidFill>
                            <a:schemeClr val="bg1"/>
                          </a:solidFill>
                        </a:rPr>
                        <a:t>Social well-being: social connectedness</a:t>
                      </a:r>
                    </a:p>
                  </a:txBody>
                  <a:tcPr marL="43683" marR="43683" marT="34290" marB="34290" anchor="ctr">
                    <a:solidFill>
                      <a:schemeClr val="accent4"/>
                    </a:solidFill>
                  </a:tcPr>
                </a:tc>
                <a:tc>
                  <a:txBody>
                    <a:bodyPr/>
                    <a:lstStyle/>
                    <a:p>
                      <a:pPr algn="ctr"/>
                      <a:r>
                        <a:rPr lang="en-US" sz="1200" dirty="0">
                          <a:solidFill>
                            <a:schemeClr val="bg1"/>
                          </a:solidFill>
                        </a:rPr>
                        <a:t>Corporate contributions to education and community development </a:t>
                      </a:r>
                    </a:p>
                  </a:txBody>
                  <a:tcPr marL="43683" marR="43683" marT="34290" marB="34290" anchor="ctr">
                    <a:solidFill>
                      <a:srgbClr val="00B050"/>
                    </a:solidFill>
                  </a:tcPr>
                </a:tc>
                <a:extLst>
                  <a:ext uri="{0D108BD9-81ED-4DB2-BD59-A6C34878D82A}">
                    <a16:rowId xmlns:a16="http://schemas.microsoft.com/office/drawing/2014/main" xmlns="" val="10004"/>
                  </a:ext>
                </a:extLst>
              </a:tr>
              <a:tr h="617220">
                <a:tc>
                  <a:txBody>
                    <a:bodyPr/>
                    <a:lstStyle/>
                    <a:p>
                      <a:pPr algn="ctr"/>
                      <a:r>
                        <a:rPr lang="en-US" sz="1200" dirty="0">
                          <a:solidFill>
                            <a:schemeClr val="bg1"/>
                          </a:solidFill>
                        </a:rPr>
                        <a:t>Years of </a:t>
                      </a:r>
                    </a:p>
                    <a:p>
                      <a:pPr algn="ctr"/>
                      <a:r>
                        <a:rPr lang="en-US" sz="1200" dirty="0">
                          <a:solidFill>
                            <a:schemeClr val="bg1"/>
                          </a:solidFill>
                        </a:rPr>
                        <a:t>potential life gained</a:t>
                      </a:r>
                    </a:p>
                  </a:txBody>
                  <a:tcPr marL="43683" marR="43683" marT="34290" marB="34290" anchor="ctr">
                    <a:solidFill>
                      <a:schemeClr val="accent2"/>
                    </a:solidFill>
                  </a:tcPr>
                </a:tc>
                <a:tc>
                  <a:txBody>
                    <a:bodyPr/>
                    <a:lstStyle/>
                    <a:p>
                      <a:pPr algn="ctr"/>
                      <a:r>
                        <a:rPr lang="en-US" sz="1200" kern="1200" dirty="0">
                          <a:solidFill>
                            <a:schemeClr val="bg1"/>
                          </a:solidFill>
                          <a:effectLst/>
                          <a:latin typeface="+mn-lt"/>
                          <a:ea typeface="+mn-ea"/>
                          <a:cs typeface="+mn-cs"/>
                        </a:rPr>
                        <a:t>Spiritual well-being: civic</a:t>
                      </a:r>
                      <a:r>
                        <a:rPr lang="en-US" sz="1200" kern="1200" baseline="0" dirty="0">
                          <a:solidFill>
                            <a:schemeClr val="bg1"/>
                          </a:solidFill>
                          <a:effectLst/>
                          <a:latin typeface="+mn-lt"/>
                          <a:ea typeface="+mn-ea"/>
                          <a:cs typeface="+mn-cs"/>
                        </a:rPr>
                        <a:t> pride, hope, resilience</a:t>
                      </a:r>
                      <a:endParaRPr lang="en-US" sz="1200" dirty="0">
                        <a:solidFill>
                          <a:schemeClr val="bg1"/>
                        </a:solidFill>
                      </a:endParaRPr>
                    </a:p>
                  </a:txBody>
                  <a:tcPr marL="43683" marR="43683" marT="34290" marB="34290" anchor="ctr">
                    <a:solidFill>
                      <a:schemeClr val="accent4"/>
                    </a:solidFill>
                  </a:tcPr>
                </a:tc>
                <a:tc>
                  <a:txBody>
                    <a:bodyPr/>
                    <a:lstStyle/>
                    <a:p>
                      <a:pPr algn="ctr"/>
                      <a:r>
                        <a:rPr lang="en-US" sz="1200" dirty="0">
                          <a:solidFill>
                            <a:schemeClr val="bg1"/>
                          </a:solidFill>
                        </a:rPr>
                        <a:t>Political rights</a:t>
                      </a:r>
                    </a:p>
                  </a:txBody>
                  <a:tcPr marL="43683" marR="43683" marT="34290" marB="34290" anchor="ctr">
                    <a:solidFill>
                      <a:srgbClr val="00B050"/>
                    </a:solidFill>
                  </a:tcPr>
                </a:tc>
                <a:extLst>
                  <a:ext uri="{0D108BD9-81ED-4DB2-BD59-A6C34878D82A}">
                    <a16:rowId xmlns:a16="http://schemas.microsoft.com/office/drawing/2014/main" xmlns="" val="10005"/>
                  </a:ext>
                </a:extLst>
              </a:tr>
            </a:tbl>
          </a:graphicData>
        </a:graphic>
      </p:graphicFrame>
      <p:sp>
        <p:nvSpPr>
          <p:cNvPr id="4" name="Slide Number Placeholder 3"/>
          <p:cNvSpPr>
            <a:spLocks noGrp="1"/>
          </p:cNvSpPr>
          <p:nvPr>
            <p:ph type="sldNum" sz="quarter" idx="12"/>
          </p:nvPr>
        </p:nvSpPr>
        <p:spPr/>
        <p:txBody>
          <a:bodyPr/>
          <a:lstStyle/>
          <a:p>
            <a:fld id="{8F48B0CA-4B01-40C4-BAC1-6D0A686B524F}" type="slidenum">
              <a:rPr lang="en-US" smtClean="0"/>
              <a:t>28</a:t>
            </a:fld>
            <a:endParaRPr lang="en-US" dirty="0"/>
          </a:p>
        </p:txBody>
      </p:sp>
      <p:graphicFrame>
        <p:nvGraphicFramePr>
          <p:cNvPr id="10" name="Content Placeholder 3"/>
          <p:cNvGraphicFramePr>
            <a:graphicFrameLocks noGrp="1"/>
          </p:cNvGraphicFramePr>
          <p:nvPr>
            <p:ph sz="half" idx="2"/>
            <p:extLst/>
          </p:nvPr>
        </p:nvGraphicFramePr>
        <p:xfrm>
          <a:off x="1524000" y="2182850"/>
          <a:ext cx="3931444"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9527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DA2FA2-95F5-460F-A4C2-3DE0965DF2A0}"/>
              </a:ext>
            </a:extLst>
          </p:cNvPr>
          <p:cNvSpPr>
            <a:spLocks noGrp="1"/>
          </p:cNvSpPr>
          <p:nvPr>
            <p:ph type="title"/>
          </p:nvPr>
        </p:nvSpPr>
        <p:spPr>
          <a:xfrm>
            <a:off x="457200" y="228600"/>
            <a:ext cx="10695502" cy="1033272"/>
          </a:xfrm>
        </p:spPr>
        <p:txBody>
          <a:bodyPr/>
          <a:lstStyle/>
          <a:p>
            <a:r>
              <a:rPr lang="en-US" dirty="0"/>
              <a:t>Anytown Oklahoma Collaborative</a:t>
            </a:r>
            <a:br>
              <a:rPr lang="en-US" dirty="0"/>
            </a:br>
            <a:r>
              <a:rPr lang="en-US" i="1" dirty="0"/>
              <a:t>Measuring what matters in </a:t>
            </a:r>
            <a:r>
              <a:rPr lang="en-US" i="1" dirty="0">
                <a:solidFill>
                  <a:schemeClr val="accent2"/>
                </a:solidFill>
              </a:rPr>
              <a:t>Measure What Matters</a:t>
            </a:r>
            <a:endParaRPr lang="en-US" b="0" dirty="0"/>
          </a:p>
        </p:txBody>
      </p:sp>
      <p:sp>
        <p:nvSpPr>
          <p:cNvPr id="4" name="Slide Number Placeholder 3">
            <a:extLst>
              <a:ext uri="{FF2B5EF4-FFF2-40B4-BE49-F238E27FC236}">
                <a16:creationId xmlns:a16="http://schemas.microsoft.com/office/drawing/2014/main" xmlns="" id="{CFDCB3C0-4633-471E-97E3-87AB2C2840F0}"/>
              </a:ext>
            </a:extLst>
          </p:cNvPr>
          <p:cNvSpPr>
            <a:spLocks noGrp="1"/>
          </p:cNvSpPr>
          <p:nvPr>
            <p:ph type="sldNum" sz="quarter" idx="12"/>
          </p:nvPr>
        </p:nvSpPr>
        <p:spPr/>
        <p:txBody>
          <a:bodyPr/>
          <a:lstStyle/>
          <a:p>
            <a:fld id="{8F48B0CA-4B01-40C4-BAC1-6D0A686B524F}" type="slidenum">
              <a:rPr lang="en-US" smtClean="0"/>
              <a:t>29</a:t>
            </a:fld>
            <a:endParaRPr lang="en-US" dirty="0"/>
          </a:p>
        </p:txBody>
      </p:sp>
      <p:pic>
        <p:nvPicPr>
          <p:cNvPr id="5" name="Picture 4">
            <a:extLst>
              <a:ext uri="{FF2B5EF4-FFF2-40B4-BE49-F238E27FC236}">
                <a16:creationId xmlns:a16="http://schemas.microsoft.com/office/drawing/2014/main" xmlns="" id="{CFA325DC-1BC1-4654-8D5F-E8112987524F}"/>
              </a:ext>
            </a:extLst>
          </p:cNvPr>
          <p:cNvPicPr>
            <a:picLocks noChangeAspect="1"/>
          </p:cNvPicPr>
          <p:nvPr/>
        </p:nvPicPr>
        <p:blipFill rotWithShape="1">
          <a:blip r:embed="rId2"/>
          <a:srcRect l="3660" t="17323" r="4847" b="6581"/>
          <a:stretch/>
        </p:blipFill>
        <p:spPr>
          <a:xfrm>
            <a:off x="546082" y="1584483"/>
            <a:ext cx="5081945" cy="5225275"/>
          </a:xfrm>
          <a:prstGeom prst="rect">
            <a:avLst/>
          </a:prstGeom>
        </p:spPr>
      </p:pic>
      <p:pic>
        <p:nvPicPr>
          <p:cNvPr id="32" name="Picture 31">
            <a:extLst>
              <a:ext uri="{FF2B5EF4-FFF2-40B4-BE49-F238E27FC236}">
                <a16:creationId xmlns:a16="http://schemas.microsoft.com/office/drawing/2014/main" xmlns="" id="{2EF43E92-F2A1-478D-BAFB-9CF69C7F1333}"/>
              </a:ext>
            </a:extLst>
          </p:cNvPr>
          <p:cNvPicPr>
            <a:picLocks noChangeAspect="1"/>
          </p:cNvPicPr>
          <p:nvPr/>
        </p:nvPicPr>
        <p:blipFill>
          <a:blip r:embed="rId3"/>
          <a:stretch>
            <a:fillRect/>
          </a:stretch>
        </p:blipFill>
        <p:spPr>
          <a:xfrm>
            <a:off x="6441882" y="2741338"/>
            <a:ext cx="4981441" cy="4068420"/>
          </a:xfrm>
          <a:prstGeom prst="rect">
            <a:avLst/>
          </a:prstGeom>
        </p:spPr>
      </p:pic>
      <p:grpSp>
        <p:nvGrpSpPr>
          <p:cNvPr id="18" name="Group 17">
            <a:extLst>
              <a:ext uri="{FF2B5EF4-FFF2-40B4-BE49-F238E27FC236}">
                <a16:creationId xmlns:a16="http://schemas.microsoft.com/office/drawing/2014/main" xmlns="" id="{47EC5D1F-ECF4-4CCC-88E5-39F1A2992764}"/>
              </a:ext>
            </a:extLst>
          </p:cNvPr>
          <p:cNvGrpSpPr/>
          <p:nvPr/>
        </p:nvGrpSpPr>
        <p:grpSpPr>
          <a:xfrm>
            <a:off x="6802012" y="1189583"/>
            <a:ext cx="4480626" cy="1836850"/>
            <a:chOff x="145101" y="2054179"/>
            <a:chExt cx="8880883" cy="3919374"/>
          </a:xfrm>
        </p:grpSpPr>
        <p:sp>
          <p:nvSpPr>
            <p:cNvPr id="19" name="Oval 18">
              <a:extLst>
                <a:ext uri="{FF2B5EF4-FFF2-40B4-BE49-F238E27FC236}">
                  <a16:creationId xmlns:a16="http://schemas.microsoft.com/office/drawing/2014/main" xmlns="" id="{ADD64F51-5202-4F64-BDCA-708A7CBAAF5B}"/>
                </a:ext>
              </a:extLst>
            </p:cNvPr>
            <p:cNvSpPr/>
            <p:nvPr/>
          </p:nvSpPr>
          <p:spPr>
            <a:xfrm>
              <a:off x="3554361" y="3616706"/>
              <a:ext cx="2035797" cy="1907709"/>
            </a:xfrm>
            <a:prstGeom prst="ellipse">
              <a:avLst/>
            </a:prstGeom>
            <a:solidFill>
              <a:srgbClr val="FF0000"/>
            </a:solidFill>
            <a:ln w="12700" cap="flat" cmpd="sng" algn="ctr">
              <a:solidFill>
                <a:srgbClr val="98120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xmlns="" id="{3D53B995-DEA6-4D6F-B36A-4951F4DBAC47}"/>
                </a:ext>
              </a:extLst>
            </p:cNvPr>
            <p:cNvSpPr/>
            <p:nvPr/>
          </p:nvSpPr>
          <p:spPr>
            <a:xfrm>
              <a:off x="3539377" y="2054179"/>
              <a:ext cx="2035797" cy="1907709"/>
            </a:xfrm>
            <a:prstGeom prst="ellipse">
              <a:avLst/>
            </a:prstGeom>
            <a:solidFill>
              <a:schemeClr val="accent2"/>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xmlns="" id="{C7C23C36-8987-460F-BC88-6C5EDE46789E}"/>
                </a:ext>
              </a:extLst>
            </p:cNvPr>
            <p:cNvSpPr/>
            <p:nvPr/>
          </p:nvSpPr>
          <p:spPr>
            <a:xfrm>
              <a:off x="5230004" y="3627376"/>
              <a:ext cx="2035797" cy="1907709"/>
            </a:xfrm>
            <a:prstGeom prst="ellipse">
              <a:avLst/>
            </a:prstGeom>
            <a:solidFill>
              <a:srgbClr val="ED7D31"/>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11E8405F-1A95-45F5-96C5-A7FCCE59813A}"/>
                </a:ext>
              </a:extLst>
            </p:cNvPr>
            <p:cNvSpPr/>
            <p:nvPr/>
          </p:nvSpPr>
          <p:spPr>
            <a:xfrm>
              <a:off x="1941931" y="3649888"/>
              <a:ext cx="2035797" cy="1907709"/>
            </a:xfrm>
            <a:prstGeom prst="ellipse">
              <a:avLst/>
            </a:prstGeom>
            <a:solidFill>
              <a:schemeClr val="accent3">
                <a:lumMod val="75000"/>
              </a:scheme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xmlns="" id="{4F68B8CA-9CA9-4796-B053-F703C718CDD5}"/>
                </a:ext>
              </a:extLst>
            </p:cNvPr>
            <p:cNvSpPr txBox="1"/>
            <p:nvPr/>
          </p:nvSpPr>
          <p:spPr>
            <a:xfrm>
              <a:off x="2085570" y="4187058"/>
              <a:ext cx="1719828" cy="1510450"/>
            </a:xfrm>
            <a:prstGeom prst="rect">
              <a:avLst/>
            </a:prstGeom>
            <a:noFill/>
          </p:spPr>
          <p:txBody>
            <a:bodyPr wrap="square" rtlCol="0">
              <a:spAutoFit/>
            </a:bodyPr>
            <a:lstStyle/>
            <a:p>
              <a:pPr algn="ctr" defTabSz="914400"/>
              <a:r>
                <a:rPr lang="en-US" sz="1000" b="1" dirty="0">
                  <a:solidFill>
                    <a:prstClr val="white"/>
                  </a:solidFill>
                </a:rPr>
                <a:t>Emotional</a:t>
              </a:r>
            </a:p>
            <a:p>
              <a:pPr algn="ctr" defTabSz="914400"/>
              <a:r>
                <a:rPr lang="en-US" sz="1000" b="1" dirty="0">
                  <a:solidFill>
                    <a:prstClr val="white"/>
                  </a:solidFill>
                </a:rPr>
                <a:t>Well-being</a:t>
              </a:r>
            </a:p>
            <a:p>
              <a:pPr algn="ctr" defTabSz="914400"/>
              <a:endParaRPr lang="en-US" sz="1000" b="1" dirty="0">
                <a:solidFill>
                  <a:prstClr val="white"/>
                </a:solidFill>
              </a:endParaRPr>
            </a:p>
            <a:p>
              <a:pPr algn="ctr" defTabSz="914400"/>
              <a:endParaRPr lang="en-US" sz="1000" b="1" dirty="0">
                <a:solidFill>
                  <a:prstClr val="white"/>
                </a:solidFill>
              </a:endParaRPr>
            </a:p>
          </p:txBody>
        </p:sp>
        <p:sp>
          <p:nvSpPr>
            <p:cNvPr id="24" name="TextBox 23">
              <a:extLst>
                <a:ext uri="{FF2B5EF4-FFF2-40B4-BE49-F238E27FC236}">
                  <a16:creationId xmlns:a16="http://schemas.microsoft.com/office/drawing/2014/main" xmlns="" id="{4813C628-151B-412B-ADF8-83A1C1918A0E}"/>
                </a:ext>
              </a:extLst>
            </p:cNvPr>
            <p:cNvSpPr txBox="1"/>
            <p:nvPr/>
          </p:nvSpPr>
          <p:spPr>
            <a:xfrm>
              <a:off x="3897202" y="4076713"/>
              <a:ext cx="1431781" cy="1510450"/>
            </a:xfrm>
            <a:prstGeom prst="rect">
              <a:avLst/>
            </a:prstGeom>
            <a:noFill/>
          </p:spPr>
          <p:txBody>
            <a:bodyPr wrap="square" rtlCol="0">
              <a:spAutoFit/>
            </a:bodyPr>
            <a:lstStyle/>
            <a:p>
              <a:pPr algn="ctr" defTabSz="914400"/>
              <a:r>
                <a:rPr lang="en-US" sz="1000" b="1" dirty="0">
                  <a:solidFill>
                    <a:prstClr val="white"/>
                  </a:solidFill>
                </a:rPr>
                <a:t>Physical </a:t>
              </a:r>
            </a:p>
            <a:p>
              <a:pPr algn="ctr" defTabSz="914400"/>
              <a:r>
                <a:rPr lang="en-US" sz="1000" b="1" dirty="0">
                  <a:solidFill>
                    <a:prstClr val="white"/>
                  </a:solidFill>
                </a:rPr>
                <a:t>Well-being</a:t>
              </a:r>
            </a:p>
            <a:p>
              <a:pPr algn="ctr" defTabSz="914400"/>
              <a:endParaRPr lang="en-US" sz="1000" b="1" dirty="0">
                <a:solidFill>
                  <a:prstClr val="white"/>
                </a:solidFill>
              </a:endParaRPr>
            </a:p>
          </p:txBody>
        </p:sp>
        <p:sp>
          <p:nvSpPr>
            <p:cNvPr id="25" name="Oval 24">
              <a:extLst>
                <a:ext uri="{FF2B5EF4-FFF2-40B4-BE49-F238E27FC236}">
                  <a16:creationId xmlns:a16="http://schemas.microsoft.com/office/drawing/2014/main" xmlns="" id="{C4F56946-25A7-4C28-9366-608E58665182}"/>
                </a:ext>
              </a:extLst>
            </p:cNvPr>
            <p:cNvSpPr/>
            <p:nvPr/>
          </p:nvSpPr>
          <p:spPr>
            <a:xfrm>
              <a:off x="145101" y="3641274"/>
              <a:ext cx="2035797" cy="1907709"/>
            </a:xfrm>
            <a:prstGeom prst="ellipse">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xmlns="" id="{43967507-EEE6-4CB1-BAFB-4876B7020EA0}"/>
                </a:ext>
              </a:extLst>
            </p:cNvPr>
            <p:cNvSpPr txBox="1"/>
            <p:nvPr/>
          </p:nvSpPr>
          <p:spPr>
            <a:xfrm>
              <a:off x="275041" y="4134745"/>
              <a:ext cx="1733528" cy="1838808"/>
            </a:xfrm>
            <a:prstGeom prst="rect">
              <a:avLst/>
            </a:prstGeom>
            <a:noFill/>
          </p:spPr>
          <p:txBody>
            <a:bodyPr wrap="square" rtlCol="0">
              <a:spAutoFit/>
            </a:bodyPr>
            <a:lstStyle/>
            <a:p>
              <a:pPr algn="ctr" defTabSz="914400"/>
              <a:r>
                <a:rPr lang="en-US" sz="1000" b="1" dirty="0">
                  <a:solidFill>
                    <a:prstClr val="white"/>
                  </a:solidFill>
                </a:rPr>
                <a:t>Social </a:t>
              </a:r>
            </a:p>
            <a:p>
              <a:pPr algn="ctr" defTabSz="914400"/>
              <a:r>
                <a:rPr lang="en-US" sz="1000" b="1" dirty="0">
                  <a:solidFill>
                    <a:prstClr val="white"/>
                  </a:solidFill>
                </a:rPr>
                <a:t>Well-being</a:t>
              </a:r>
            </a:p>
            <a:p>
              <a:pPr algn="ctr" defTabSz="914400"/>
              <a:endParaRPr lang="en-US" sz="1000" b="1" dirty="0">
                <a:solidFill>
                  <a:prstClr val="white"/>
                </a:solidFill>
              </a:endParaRPr>
            </a:p>
            <a:p>
              <a:pPr algn="ctr" defTabSz="914400"/>
              <a:endParaRPr lang="en-US" sz="1000" b="1" dirty="0">
                <a:solidFill>
                  <a:prstClr val="white"/>
                </a:solidFill>
              </a:endParaRPr>
            </a:p>
            <a:p>
              <a:pPr algn="ctr" defTabSz="914400"/>
              <a:endParaRPr lang="en-US" sz="1000" b="1" dirty="0">
                <a:solidFill>
                  <a:prstClr val="white"/>
                </a:solidFill>
              </a:endParaRPr>
            </a:p>
          </p:txBody>
        </p:sp>
        <p:sp>
          <p:nvSpPr>
            <p:cNvPr id="27" name="TextBox 26">
              <a:extLst>
                <a:ext uri="{FF2B5EF4-FFF2-40B4-BE49-F238E27FC236}">
                  <a16:creationId xmlns:a16="http://schemas.microsoft.com/office/drawing/2014/main" xmlns="" id="{D6954ECF-9F81-4EAF-B50B-8FB49C92857F}"/>
                </a:ext>
              </a:extLst>
            </p:cNvPr>
            <p:cNvSpPr txBox="1"/>
            <p:nvPr/>
          </p:nvSpPr>
          <p:spPr>
            <a:xfrm>
              <a:off x="5438313" y="4084369"/>
              <a:ext cx="1549517" cy="1510450"/>
            </a:xfrm>
            <a:prstGeom prst="rect">
              <a:avLst/>
            </a:prstGeom>
            <a:noFill/>
          </p:spPr>
          <p:txBody>
            <a:bodyPr wrap="square" rtlCol="0">
              <a:spAutoFit/>
            </a:bodyPr>
            <a:lstStyle/>
            <a:p>
              <a:pPr algn="ctr" defTabSz="914400"/>
              <a:r>
                <a:rPr lang="en-US" sz="1000" b="1" dirty="0">
                  <a:solidFill>
                    <a:prstClr val="white"/>
                  </a:solidFill>
                </a:rPr>
                <a:t>Cognitive </a:t>
              </a:r>
            </a:p>
            <a:p>
              <a:pPr algn="ctr" defTabSz="914400"/>
              <a:r>
                <a:rPr lang="en-US" sz="1000" b="1" dirty="0">
                  <a:solidFill>
                    <a:prstClr val="white"/>
                  </a:solidFill>
                </a:rPr>
                <a:t>Well-being</a:t>
              </a:r>
            </a:p>
            <a:p>
              <a:pPr algn="ctr" defTabSz="914400"/>
              <a:endParaRPr lang="en-US" sz="1000" b="1" dirty="0">
                <a:solidFill>
                  <a:prstClr val="white"/>
                </a:solidFill>
              </a:endParaRPr>
            </a:p>
          </p:txBody>
        </p:sp>
        <p:sp>
          <p:nvSpPr>
            <p:cNvPr id="28" name="Oval 27">
              <a:extLst>
                <a:ext uri="{FF2B5EF4-FFF2-40B4-BE49-F238E27FC236}">
                  <a16:creationId xmlns:a16="http://schemas.microsoft.com/office/drawing/2014/main" xmlns="" id="{4CE4A0BF-5221-4CD5-9DCA-ED93F59AA92E}"/>
                </a:ext>
              </a:extLst>
            </p:cNvPr>
            <p:cNvSpPr/>
            <p:nvPr/>
          </p:nvSpPr>
          <p:spPr>
            <a:xfrm>
              <a:off x="6990187" y="3649888"/>
              <a:ext cx="2035797" cy="1907709"/>
            </a:xfrm>
            <a:prstGeom prst="ellipse">
              <a:avLst/>
            </a:prstGeom>
            <a:solidFill>
              <a:schemeClr val="accent4"/>
            </a:solidFill>
            <a:ln w="12700" cap="flat" cmpd="sng" algn="ctr">
              <a:solidFill>
                <a:srgbClr val="57238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xmlns="" id="{5BA02553-2D4A-4AE6-8C85-46366974F2D7}"/>
                </a:ext>
              </a:extLst>
            </p:cNvPr>
            <p:cNvSpPr txBox="1"/>
            <p:nvPr/>
          </p:nvSpPr>
          <p:spPr>
            <a:xfrm>
              <a:off x="7198225" y="4086371"/>
              <a:ext cx="1570218" cy="1510450"/>
            </a:xfrm>
            <a:prstGeom prst="rect">
              <a:avLst/>
            </a:prstGeom>
            <a:noFill/>
          </p:spPr>
          <p:txBody>
            <a:bodyPr wrap="square" rtlCol="0">
              <a:spAutoFit/>
            </a:bodyPr>
            <a:lstStyle/>
            <a:p>
              <a:pPr algn="ctr" defTabSz="914400"/>
              <a:r>
                <a:rPr lang="en-US" sz="1000" b="1" dirty="0">
                  <a:solidFill>
                    <a:prstClr val="white"/>
                  </a:solidFill>
                </a:rPr>
                <a:t>Meaning &amp; Purpose</a:t>
              </a:r>
            </a:p>
            <a:p>
              <a:pPr algn="ctr" defTabSz="914400"/>
              <a:endParaRPr lang="en-US" sz="1000" b="1" dirty="0">
                <a:solidFill>
                  <a:prstClr val="white"/>
                </a:solidFill>
              </a:endParaRPr>
            </a:p>
          </p:txBody>
        </p:sp>
        <p:sp>
          <p:nvSpPr>
            <p:cNvPr id="30" name="TextBox 29">
              <a:extLst>
                <a:ext uri="{FF2B5EF4-FFF2-40B4-BE49-F238E27FC236}">
                  <a16:creationId xmlns:a16="http://schemas.microsoft.com/office/drawing/2014/main" xmlns="" id="{70CD93B5-3FA9-4EFE-8BBC-E5B12A84701E}"/>
                </a:ext>
              </a:extLst>
            </p:cNvPr>
            <p:cNvSpPr txBox="1"/>
            <p:nvPr/>
          </p:nvSpPr>
          <p:spPr>
            <a:xfrm>
              <a:off x="3791621" y="2462693"/>
              <a:ext cx="1569245" cy="1510450"/>
            </a:xfrm>
            <a:prstGeom prst="rect">
              <a:avLst/>
            </a:prstGeom>
            <a:noFill/>
          </p:spPr>
          <p:txBody>
            <a:bodyPr wrap="square" rtlCol="0">
              <a:spAutoFit/>
            </a:bodyPr>
            <a:lstStyle/>
            <a:p>
              <a:pPr algn="ctr" defTabSz="914400"/>
              <a:r>
                <a:rPr lang="en-US" sz="1000" b="1" dirty="0">
                  <a:solidFill>
                    <a:prstClr val="white"/>
                  </a:solidFill>
                </a:rPr>
                <a:t>Overall </a:t>
              </a:r>
            </a:p>
            <a:p>
              <a:pPr algn="ctr" defTabSz="914400"/>
              <a:r>
                <a:rPr lang="en-US" sz="1000" b="1" dirty="0">
                  <a:solidFill>
                    <a:prstClr val="white"/>
                  </a:solidFill>
                </a:rPr>
                <a:t>Well-being</a:t>
              </a:r>
            </a:p>
            <a:p>
              <a:pPr algn="ctr" defTabSz="914400"/>
              <a:endParaRPr lang="en-US" sz="1000" b="1" dirty="0">
                <a:solidFill>
                  <a:prstClr val="white"/>
                </a:solidFill>
              </a:endParaRPr>
            </a:p>
          </p:txBody>
        </p:sp>
      </p:grpSp>
    </p:spTree>
    <p:extLst>
      <p:ext uri="{BB962C8B-B14F-4D97-AF65-F5344CB8AC3E}">
        <p14:creationId xmlns:p14="http://schemas.microsoft.com/office/powerpoint/2010/main" val="4213382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DF2364-8FC2-476B-9D47-8710FB26ED41}"/>
              </a:ext>
            </a:extLst>
          </p:cNvPr>
          <p:cNvSpPr>
            <a:spLocks noGrp="1"/>
          </p:cNvSpPr>
          <p:nvPr>
            <p:ph type="title"/>
          </p:nvPr>
        </p:nvSpPr>
        <p:spPr/>
        <p:txBody>
          <a:bodyPr/>
          <a:lstStyle/>
          <a:p>
            <a:r>
              <a:rPr lang="en-US" sz="3600" dirty="0"/>
              <a:t>Guiding Questions</a:t>
            </a:r>
          </a:p>
        </p:txBody>
      </p:sp>
      <p:sp>
        <p:nvSpPr>
          <p:cNvPr id="3" name="Content Placeholder 2">
            <a:extLst>
              <a:ext uri="{FF2B5EF4-FFF2-40B4-BE49-F238E27FC236}">
                <a16:creationId xmlns:a16="http://schemas.microsoft.com/office/drawing/2014/main" xmlns="" id="{D00DF92E-BC20-46AD-93D0-38B34424F926}"/>
              </a:ext>
            </a:extLst>
          </p:cNvPr>
          <p:cNvSpPr>
            <a:spLocks noGrp="1"/>
          </p:cNvSpPr>
          <p:nvPr>
            <p:ph idx="1"/>
          </p:nvPr>
        </p:nvSpPr>
        <p:spPr/>
        <p:txBody>
          <a:bodyPr/>
          <a:lstStyle/>
          <a:p>
            <a:r>
              <a:rPr lang="en-US" sz="3200" i="1" dirty="0"/>
              <a:t>What brings you here today?</a:t>
            </a:r>
          </a:p>
          <a:p>
            <a:r>
              <a:rPr lang="en-US" sz="3200" i="1" dirty="0"/>
              <a:t>What’s the dream for my community? </a:t>
            </a:r>
          </a:p>
          <a:p>
            <a:r>
              <a:rPr lang="en-US" sz="3200" i="1" dirty="0"/>
              <a:t>What would help my community improve?</a:t>
            </a:r>
          </a:p>
        </p:txBody>
      </p:sp>
      <p:sp>
        <p:nvSpPr>
          <p:cNvPr id="4" name="Slide Number Placeholder 3">
            <a:extLst>
              <a:ext uri="{FF2B5EF4-FFF2-40B4-BE49-F238E27FC236}">
                <a16:creationId xmlns:a16="http://schemas.microsoft.com/office/drawing/2014/main" xmlns="" id="{018A6077-0835-4FD7-B84B-17D72F9B892E}"/>
              </a:ext>
            </a:extLst>
          </p:cNvPr>
          <p:cNvSpPr>
            <a:spLocks noGrp="1"/>
          </p:cNvSpPr>
          <p:nvPr>
            <p:ph type="sldNum" sz="quarter" idx="12"/>
          </p:nvPr>
        </p:nvSpPr>
        <p:spPr/>
        <p:txBody>
          <a:bodyPr/>
          <a:lstStyle/>
          <a:p>
            <a:fld id="{8F48B0CA-4B01-40C4-BAC1-6D0A686B524F}" type="slidenum">
              <a:rPr lang="en-US" smtClean="0"/>
              <a:t>3</a:t>
            </a:fld>
            <a:endParaRPr lang="en-US" dirty="0"/>
          </a:p>
        </p:txBody>
      </p:sp>
    </p:spTree>
    <p:extLst>
      <p:ext uri="{BB962C8B-B14F-4D97-AF65-F5344CB8AC3E}">
        <p14:creationId xmlns:p14="http://schemas.microsoft.com/office/powerpoint/2010/main" val="240345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DA7A42-6926-4C9E-A0CD-ED8E3FD27B12}"/>
              </a:ext>
            </a:extLst>
          </p:cNvPr>
          <p:cNvSpPr>
            <a:spLocks noGrp="1"/>
          </p:cNvSpPr>
          <p:nvPr>
            <p:ph type="title"/>
          </p:nvPr>
        </p:nvSpPr>
        <p:spPr>
          <a:xfrm>
            <a:off x="457200" y="228600"/>
            <a:ext cx="10439400" cy="1033272"/>
          </a:xfrm>
        </p:spPr>
        <p:txBody>
          <a:bodyPr/>
          <a:lstStyle/>
          <a:p>
            <a:r>
              <a:rPr lang="en-US" dirty="0"/>
              <a:t>Anytown Oklahoma Collaborative</a:t>
            </a:r>
            <a:br>
              <a:rPr lang="en-US" dirty="0"/>
            </a:br>
            <a:r>
              <a:rPr lang="en-US" i="1" dirty="0"/>
              <a:t>Measuring what matters in </a:t>
            </a:r>
            <a:r>
              <a:rPr lang="en-US" i="1" dirty="0">
                <a:solidFill>
                  <a:schemeClr val="accent2"/>
                </a:solidFill>
              </a:rPr>
              <a:t>Measure What Matters</a:t>
            </a:r>
            <a:endParaRPr lang="en-US" dirty="0"/>
          </a:p>
        </p:txBody>
      </p:sp>
      <p:sp>
        <p:nvSpPr>
          <p:cNvPr id="4" name="Slide Number Placeholder 3">
            <a:extLst>
              <a:ext uri="{FF2B5EF4-FFF2-40B4-BE49-F238E27FC236}">
                <a16:creationId xmlns:a16="http://schemas.microsoft.com/office/drawing/2014/main" xmlns="" id="{DBB57817-B3A1-44DA-9B00-DEDB0D4BF184}"/>
              </a:ext>
            </a:extLst>
          </p:cNvPr>
          <p:cNvSpPr>
            <a:spLocks noGrp="1"/>
          </p:cNvSpPr>
          <p:nvPr>
            <p:ph type="sldNum" sz="quarter" idx="12"/>
          </p:nvPr>
        </p:nvSpPr>
        <p:spPr/>
        <p:txBody>
          <a:bodyPr/>
          <a:lstStyle/>
          <a:p>
            <a:fld id="{8F48B0CA-4B01-40C4-BAC1-6D0A686B524F}" type="slidenum">
              <a:rPr lang="en-US" smtClean="0"/>
              <a:t>30</a:t>
            </a:fld>
            <a:endParaRPr lang="en-US" dirty="0"/>
          </a:p>
        </p:txBody>
      </p:sp>
      <p:pic>
        <p:nvPicPr>
          <p:cNvPr id="7" name="Picture 6">
            <a:extLst>
              <a:ext uri="{FF2B5EF4-FFF2-40B4-BE49-F238E27FC236}">
                <a16:creationId xmlns:a16="http://schemas.microsoft.com/office/drawing/2014/main" xmlns="" id="{96E2997B-5F44-4F8A-946C-5DFE7EF49DD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876615" y="1448906"/>
            <a:ext cx="10587392" cy="5285280"/>
          </a:xfrm>
          <a:prstGeom prst="rect">
            <a:avLst/>
          </a:prstGeom>
        </p:spPr>
      </p:pic>
      <p:sp>
        <p:nvSpPr>
          <p:cNvPr id="6" name="Rectangle 5">
            <a:extLst>
              <a:ext uri="{FF2B5EF4-FFF2-40B4-BE49-F238E27FC236}">
                <a16:creationId xmlns:a16="http://schemas.microsoft.com/office/drawing/2014/main" xmlns="" id="{935D3A56-0BF3-4070-BB31-698643260FAA}"/>
              </a:ext>
            </a:extLst>
          </p:cNvPr>
          <p:cNvSpPr/>
          <p:nvPr/>
        </p:nvSpPr>
        <p:spPr>
          <a:xfrm>
            <a:off x="7443670" y="6334076"/>
            <a:ext cx="4912066" cy="400110"/>
          </a:xfrm>
          <a:prstGeom prst="rect">
            <a:avLst/>
          </a:prstGeom>
        </p:spPr>
        <p:txBody>
          <a:bodyPr wrap="square">
            <a:spAutoFit/>
          </a:bodyPr>
          <a:lstStyle/>
          <a:p>
            <a:r>
              <a:rPr lang="en-US" sz="2000" b="1" dirty="0">
                <a:solidFill>
                  <a:srgbClr val="326295"/>
                </a:solidFill>
              </a:rPr>
              <a:t>100mlives.org/measure-what-matters</a:t>
            </a:r>
          </a:p>
        </p:txBody>
      </p:sp>
    </p:spTree>
    <p:extLst>
      <p:ext uri="{BB962C8B-B14F-4D97-AF65-F5344CB8AC3E}">
        <p14:creationId xmlns:p14="http://schemas.microsoft.com/office/powerpoint/2010/main" val="755697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5AB372-F66D-4039-B3DE-4F362C970C30}"/>
              </a:ext>
            </a:extLst>
          </p:cNvPr>
          <p:cNvSpPr>
            <a:spLocks noGrp="1"/>
          </p:cNvSpPr>
          <p:nvPr>
            <p:ph type="title"/>
          </p:nvPr>
        </p:nvSpPr>
        <p:spPr>
          <a:xfrm>
            <a:off x="457200" y="228600"/>
            <a:ext cx="10515600" cy="1033272"/>
          </a:xfrm>
        </p:spPr>
        <p:txBody>
          <a:bodyPr/>
          <a:lstStyle/>
          <a:p>
            <a:r>
              <a:rPr lang="en-US" dirty="0"/>
              <a:t>Anytown Oklahoma Collaborative</a:t>
            </a:r>
            <a:br>
              <a:rPr lang="en-US" dirty="0"/>
            </a:br>
            <a:r>
              <a:rPr lang="en-US" i="1" dirty="0"/>
              <a:t>Sharing the community story in </a:t>
            </a:r>
            <a:r>
              <a:rPr lang="en-US" i="1" dirty="0">
                <a:solidFill>
                  <a:srgbClr val="326295"/>
                </a:solidFill>
              </a:rPr>
              <a:t>Change Library </a:t>
            </a:r>
            <a:endParaRPr lang="en-US" dirty="0">
              <a:solidFill>
                <a:srgbClr val="326295"/>
              </a:solidFill>
            </a:endParaRPr>
          </a:p>
        </p:txBody>
      </p:sp>
      <p:sp>
        <p:nvSpPr>
          <p:cNvPr id="4" name="Slide Number Placeholder 3">
            <a:extLst>
              <a:ext uri="{FF2B5EF4-FFF2-40B4-BE49-F238E27FC236}">
                <a16:creationId xmlns:a16="http://schemas.microsoft.com/office/drawing/2014/main" xmlns="" id="{17D69AEE-D1D9-43B4-9CCB-B3894B5EC27D}"/>
              </a:ext>
            </a:extLst>
          </p:cNvPr>
          <p:cNvSpPr>
            <a:spLocks noGrp="1"/>
          </p:cNvSpPr>
          <p:nvPr>
            <p:ph type="sldNum" sz="quarter" idx="12"/>
          </p:nvPr>
        </p:nvSpPr>
        <p:spPr/>
        <p:txBody>
          <a:bodyPr/>
          <a:lstStyle/>
          <a:p>
            <a:fld id="{8F48B0CA-4B01-40C4-BAC1-6D0A686B524F}" type="slidenum">
              <a:rPr lang="en-US" smtClean="0"/>
              <a:t>31</a:t>
            </a:fld>
            <a:endParaRPr lang="en-US" dirty="0"/>
          </a:p>
        </p:txBody>
      </p:sp>
      <p:pic>
        <p:nvPicPr>
          <p:cNvPr id="8" name="Picture 7">
            <a:extLst>
              <a:ext uri="{FF2B5EF4-FFF2-40B4-BE49-F238E27FC236}">
                <a16:creationId xmlns:a16="http://schemas.microsoft.com/office/drawing/2014/main" xmlns="" id="{BC7EA2FA-C7C6-4DC7-B3F1-383B08AF847C}"/>
              </a:ext>
            </a:extLst>
          </p:cNvPr>
          <p:cNvPicPr>
            <a:picLocks noChangeAspect="1"/>
          </p:cNvPicPr>
          <p:nvPr/>
        </p:nvPicPr>
        <p:blipFill>
          <a:blip r:embed="rId2"/>
          <a:stretch>
            <a:fillRect/>
          </a:stretch>
        </p:blipFill>
        <p:spPr>
          <a:xfrm>
            <a:off x="457200" y="3412460"/>
            <a:ext cx="5091599" cy="3365304"/>
          </a:xfrm>
          <a:prstGeom prst="rect">
            <a:avLst/>
          </a:prstGeom>
        </p:spPr>
      </p:pic>
      <p:pic>
        <p:nvPicPr>
          <p:cNvPr id="9" name="Picture 8">
            <a:extLst>
              <a:ext uri="{FF2B5EF4-FFF2-40B4-BE49-F238E27FC236}">
                <a16:creationId xmlns:a16="http://schemas.microsoft.com/office/drawing/2014/main" xmlns="" id="{8AF76B58-39DD-4094-9194-D25EC10EEAFE}"/>
              </a:ext>
            </a:extLst>
          </p:cNvPr>
          <p:cNvPicPr>
            <a:picLocks noChangeAspect="1"/>
          </p:cNvPicPr>
          <p:nvPr/>
        </p:nvPicPr>
        <p:blipFill>
          <a:blip r:embed="rId3"/>
          <a:stretch>
            <a:fillRect/>
          </a:stretch>
        </p:blipFill>
        <p:spPr>
          <a:xfrm>
            <a:off x="5987880" y="2106532"/>
            <a:ext cx="5559253" cy="3970895"/>
          </a:xfrm>
          <a:prstGeom prst="rect">
            <a:avLst/>
          </a:prstGeom>
        </p:spPr>
      </p:pic>
      <p:pic>
        <p:nvPicPr>
          <p:cNvPr id="6" name="Picture 5">
            <a:extLst>
              <a:ext uri="{FF2B5EF4-FFF2-40B4-BE49-F238E27FC236}">
                <a16:creationId xmlns:a16="http://schemas.microsoft.com/office/drawing/2014/main" xmlns="" id="{3CF7BE82-F629-40B0-87C0-4D39361131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331" y="1564155"/>
            <a:ext cx="3917336" cy="2603396"/>
          </a:xfrm>
          <a:prstGeom prst="rect">
            <a:avLst/>
          </a:prstGeom>
        </p:spPr>
      </p:pic>
    </p:spTree>
    <p:extLst>
      <p:ext uri="{BB962C8B-B14F-4D97-AF65-F5344CB8AC3E}">
        <p14:creationId xmlns:p14="http://schemas.microsoft.com/office/powerpoint/2010/main" val="1472772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611311A2-978A-45F8-813B-18D6B44AA63A}"/>
              </a:ext>
            </a:extLst>
          </p:cNvPr>
          <p:cNvSpPr>
            <a:spLocks noGrp="1"/>
          </p:cNvSpPr>
          <p:nvPr>
            <p:ph type="body" idx="1"/>
          </p:nvPr>
        </p:nvSpPr>
        <p:spPr/>
        <p:txBody>
          <a:bodyPr/>
          <a:lstStyle/>
          <a:p>
            <a:endParaRPr lang="en-US"/>
          </a:p>
        </p:txBody>
      </p:sp>
      <p:sp>
        <p:nvSpPr>
          <p:cNvPr id="5" name="Title 4">
            <a:extLst>
              <a:ext uri="{FF2B5EF4-FFF2-40B4-BE49-F238E27FC236}">
                <a16:creationId xmlns:a16="http://schemas.microsoft.com/office/drawing/2014/main" xmlns="" id="{AD0C07EF-D1FC-47C9-9D64-19EE20A99B76}"/>
              </a:ext>
            </a:extLst>
          </p:cNvPr>
          <p:cNvSpPr>
            <a:spLocks noGrp="1"/>
          </p:cNvSpPr>
          <p:nvPr>
            <p:ph type="title"/>
          </p:nvPr>
        </p:nvSpPr>
        <p:spPr/>
        <p:txBody>
          <a:bodyPr/>
          <a:lstStyle/>
          <a:p>
            <a:r>
              <a:rPr lang="en-US" dirty="0"/>
              <a:t>Deeper Dive: </a:t>
            </a:r>
            <a:br>
              <a:rPr lang="en-US" dirty="0"/>
            </a:br>
            <a:r>
              <a:rPr lang="en-US" dirty="0"/>
              <a:t>Tools &amp; Resources </a:t>
            </a:r>
          </a:p>
        </p:txBody>
      </p:sp>
      <p:sp>
        <p:nvSpPr>
          <p:cNvPr id="4" name="Slide Number Placeholder 3">
            <a:extLst>
              <a:ext uri="{FF2B5EF4-FFF2-40B4-BE49-F238E27FC236}">
                <a16:creationId xmlns:a16="http://schemas.microsoft.com/office/drawing/2014/main" xmlns="" id="{BE8C2F92-29B0-488F-95E8-B155F1D69215}"/>
              </a:ext>
            </a:extLst>
          </p:cNvPr>
          <p:cNvSpPr>
            <a:spLocks noGrp="1"/>
          </p:cNvSpPr>
          <p:nvPr>
            <p:ph type="sldNum" sz="quarter" idx="4294967295"/>
          </p:nvPr>
        </p:nvSpPr>
        <p:spPr>
          <a:xfrm>
            <a:off x="11277600" y="411163"/>
            <a:ext cx="914400" cy="685800"/>
          </a:xfrm>
        </p:spPr>
        <p:txBody>
          <a:bodyPr/>
          <a:lstStyle/>
          <a:p>
            <a:fld id="{8F48B0CA-4B01-40C4-BAC1-6D0A686B524F}" type="slidenum">
              <a:rPr lang="en-US" smtClean="0"/>
              <a:t>32</a:t>
            </a:fld>
            <a:endParaRPr lang="en-US" dirty="0"/>
          </a:p>
        </p:txBody>
      </p:sp>
    </p:spTree>
    <p:extLst>
      <p:ext uri="{BB962C8B-B14F-4D97-AF65-F5344CB8AC3E}">
        <p14:creationId xmlns:p14="http://schemas.microsoft.com/office/powerpoint/2010/main" val="2438952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2640F-9160-4304-BB0A-D45DF320FBB0}"/>
              </a:ext>
            </a:extLst>
          </p:cNvPr>
          <p:cNvSpPr>
            <a:spLocks noGrp="1"/>
          </p:cNvSpPr>
          <p:nvPr>
            <p:ph type="title"/>
          </p:nvPr>
        </p:nvSpPr>
        <p:spPr/>
        <p:txBody>
          <a:bodyPr/>
          <a:lstStyle/>
          <a:p>
            <a:r>
              <a:rPr lang="en-US" dirty="0"/>
              <a:t>Online Community</a:t>
            </a:r>
            <a:br>
              <a:rPr lang="en-US" dirty="0"/>
            </a:br>
            <a:r>
              <a:rPr lang="en-US" dirty="0">
                <a:hlinkClick r:id="rId2"/>
              </a:rPr>
              <a:t>http://connect.100mlives.org</a:t>
            </a:r>
            <a:r>
              <a:rPr lang="en-US" dirty="0"/>
              <a:t> </a:t>
            </a:r>
          </a:p>
        </p:txBody>
      </p:sp>
      <p:sp>
        <p:nvSpPr>
          <p:cNvPr id="3" name="Content Placeholder 2">
            <a:extLst>
              <a:ext uri="{FF2B5EF4-FFF2-40B4-BE49-F238E27FC236}">
                <a16:creationId xmlns:a16="http://schemas.microsoft.com/office/drawing/2014/main" xmlns="" id="{3B4B43C7-5D22-4AA4-BD48-BF9FFB915A6C}"/>
              </a:ext>
            </a:extLst>
          </p:cNvPr>
          <p:cNvSpPr>
            <a:spLocks noGrp="1"/>
          </p:cNvSpPr>
          <p:nvPr>
            <p:ph idx="1"/>
          </p:nvPr>
        </p:nvSpPr>
        <p:spPr>
          <a:xfrm>
            <a:off x="457199" y="1706007"/>
            <a:ext cx="4371740" cy="4572000"/>
          </a:xfrm>
        </p:spPr>
        <p:txBody>
          <a:bodyPr/>
          <a:lstStyle/>
          <a:p>
            <a:r>
              <a:rPr lang="en-US" dirty="0"/>
              <a:t>Exchange stories, find collaborators, learn and share with other individuals and organizations in the movement</a:t>
            </a:r>
          </a:p>
          <a:p>
            <a:r>
              <a:rPr lang="en-US" dirty="0"/>
              <a:t>Post documents, links, images, or photos to the 100mlives wall AND/OR other streams</a:t>
            </a:r>
          </a:p>
        </p:txBody>
      </p:sp>
      <p:sp>
        <p:nvSpPr>
          <p:cNvPr id="4" name="Slide Number Placeholder 3">
            <a:extLst>
              <a:ext uri="{FF2B5EF4-FFF2-40B4-BE49-F238E27FC236}">
                <a16:creationId xmlns:a16="http://schemas.microsoft.com/office/drawing/2014/main" xmlns="" id="{DEDA9268-F9AD-44CC-840D-096BE5C26ABF}"/>
              </a:ext>
            </a:extLst>
          </p:cNvPr>
          <p:cNvSpPr>
            <a:spLocks noGrp="1"/>
          </p:cNvSpPr>
          <p:nvPr>
            <p:ph type="sldNum" sz="quarter" idx="12"/>
          </p:nvPr>
        </p:nvSpPr>
        <p:spPr/>
        <p:txBody>
          <a:bodyPr/>
          <a:lstStyle/>
          <a:p>
            <a:fld id="{8F48B0CA-4B01-40C4-BAC1-6D0A686B524F}" type="slidenum">
              <a:rPr lang="en-US" smtClean="0"/>
              <a:t>33</a:t>
            </a:fld>
            <a:endParaRPr lang="en-US" dirty="0"/>
          </a:p>
        </p:txBody>
      </p:sp>
      <p:pic>
        <p:nvPicPr>
          <p:cNvPr id="6" name="Picture 5">
            <a:extLst>
              <a:ext uri="{FF2B5EF4-FFF2-40B4-BE49-F238E27FC236}">
                <a16:creationId xmlns:a16="http://schemas.microsoft.com/office/drawing/2014/main" xmlns="" id="{AE21DFDF-C323-4218-AF7C-E811B84E7137}"/>
              </a:ext>
            </a:extLst>
          </p:cNvPr>
          <p:cNvPicPr>
            <a:picLocks noChangeAspect="1"/>
          </p:cNvPicPr>
          <p:nvPr/>
        </p:nvPicPr>
        <p:blipFill rotWithShape="1">
          <a:blip r:embed="rId3"/>
          <a:srcRect l="1576" r="3454"/>
          <a:stretch/>
        </p:blipFill>
        <p:spPr>
          <a:xfrm>
            <a:off x="4828939" y="1383527"/>
            <a:ext cx="7363061" cy="5474473"/>
          </a:xfrm>
          <a:prstGeom prst="rect">
            <a:avLst/>
          </a:prstGeom>
        </p:spPr>
      </p:pic>
    </p:spTree>
    <p:extLst>
      <p:ext uri="{BB962C8B-B14F-4D97-AF65-F5344CB8AC3E}">
        <p14:creationId xmlns:p14="http://schemas.microsoft.com/office/powerpoint/2010/main" val="4060149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2640F-9160-4304-BB0A-D45DF320FBB0}"/>
              </a:ext>
            </a:extLst>
          </p:cNvPr>
          <p:cNvSpPr>
            <a:spLocks noGrp="1"/>
          </p:cNvSpPr>
          <p:nvPr>
            <p:ph type="title"/>
          </p:nvPr>
        </p:nvSpPr>
        <p:spPr/>
        <p:txBody>
          <a:bodyPr/>
          <a:lstStyle/>
          <a:p>
            <a:r>
              <a:rPr lang="en-US" dirty="0"/>
              <a:t>Online Community</a:t>
            </a:r>
            <a:br>
              <a:rPr lang="en-US" dirty="0"/>
            </a:br>
            <a:r>
              <a:rPr lang="en-US" dirty="0">
                <a:hlinkClick r:id="rId2"/>
              </a:rPr>
              <a:t>http://connect.100mlives.org</a:t>
            </a:r>
            <a:r>
              <a:rPr lang="en-US" dirty="0"/>
              <a:t> </a:t>
            </a:r>
          </a:p>
        </p:txBody>
      </p:sp>
      <p:sp>
        <p:nvSpPr>
          <p:cNvPr id="3" name="Content Placeholder 2">
            <a:extLst>
              <a:ext uri="{FF2B5EF4-FFF2-40B4-BE49-F238E27FC236}">
                <a16:creationId xmlns:a16="http://schemas.microsoft.com/office/drawing/2014/main" xmlns="" id="{3B4B43C7-5D22-4AA4-BD48-BF9FFB915A6C}"/>
              </a:ext>
            </a:extLst>
          </p:cNvPr>
          <p:cNvSpPr>
            <a:spLocks noGrp="1"/>
          </p:cNvSpPr>
          <p:nvPr>
            <p:ph idx="1"/>
          </p:nvPr>
        </p:nvSpPr>
        <p:spPr>
          <a:xfrm>
            <a:off x="457199" y="1706007"/>
            <a:ext cx="4371740" cy="4572000"/>
          </a:xfrm>
        </p:spPr>
        <p:txBody>
          <a:bodyPr/>
          <a:lstStyle/>
          <a:p>
            <a:r>
              <a:rPr lang="en-US" dirty="0"/>
              <a:t>Connect virtual using the built-in Zoom app</a:t>
            </a:r>
          </a:p>
          <a:p>
            <a:r>
              <a:rPr lang="en-US" dirty="0"/>
              <a:t>Community Library offers open source file sharing where you can create your own folders or collaborate with others on a document </a:t>
            </a:r>
          </a:p>
          <a:p>
            <a:r>
              <a:rPr lang="en-US" dirty="0"/>
              <a:t>Many ways to engage</a:t>
            </a:r>
          </a:p>
        </p:txBody>
      </p:sp>
      <p:sp>
        <p:nvSpPr>
          <p:cNvPr id="4" name="Slide Number Placeholder 3">
            <a:extLst>
              <a:ext uri="{FF2B5EF4-FFF2-40B4-BE49-F238E27FC236}">
                <a16:creationId xmlns:a16="http://schemas.microsoft.com/office/drawing/2014/main" xmlns="" id="{DEDA9268-F9AD-44CC-840D-096BE5C26ABF}"/>
              </a:ext>
            </a:extLst>
          </p:cNvPr>
          <p:cNvSpPr>
            <a:spLocks noGrp="1"/>
          </p:cNvSpPr>
          <p:nvPr>
            <p:ph type="sldNum" sz="quarter" idx="12"/>
          </p:nvPr>
        </p:nvSpPr>
        <p:spPr/>
        <p:txBody>
          <a:bodyPr/>
          <a:lstStyle/>
          <a:p>
            <a:fld id="{8F48B0CA-4B01-40C4-BAC1-6D0A686B524F}" type="slidenum">
              <a:rPr lang="en-US" smtClean="0"/>
              <a:t>34</a:t>
            </a:fld>
            <a:endParaRPr lang="en-US" dirty="0"/>
          </a:p>
        </p:txBody>
      </p:sp>
      <p:pic>
        <p:nvPicPr>
          <p:cNvPr id="5" name="Picture 4">
            <a:extLst>
              <a:ext uri="{FF2B5EF4-FFF2-40B4-BE49-F238E27FC236}">
                <a16:creationId xmlns:a16="http://schemas.microsoft.com/office/drawing/2014/main" xmlns="" id="{6FBA3CD1-8151-49B5-802C-3701A6475FFD}"/>
              </a:ext>
            </a:extLst>
          </p:cNvPr>
          <p:cNvPicPr>
            <a:picLocks noChangeAspect="1"/>
          </p:cNvPicPr>
          <p:nvPr/>
        </p:nvPicPr>
        <p:blipFill rotWithShape="1">
          <a:blip r:embed="rId3"/>
          <a:srcRect l="1576" r="3454"/>
          <a:stretch/>
        </p:blipFill>
        <p:spPr>
          <a:xfrm>
            <a:off x="4828939" y="1383527"/>
            <a:ext cx="7363061" cy="5474473"/>
          </a:xfrm>
          <a:prstGeom prst="rect">
            <a:avLst/>
          </a:prstGeom>
        </p:spPr>
      </p:pic>
    </p:spTree>
    <p:extLst>
      <p:ext uri="{BB962C8B-B14F-4D97-AF65-F5344CB8AC3E}">
        <p14:creationId xmlns:p14="http://schemas.microsoft.com/office/powerpoint/2010/main" val="3851005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2640F-9160-4304-BB0A-D45DF320FBB0}"/>
              </a:ext>
            </a:extLst>
          </p:cNvPr>
          <p:cNvSpPr>
            <a:spLocks noGrp="1"/>
          </p:cNvSpPr>
          <p:nvPr>
            <p:ph type="title"/>
          </p:nvPr>
        </p:nvSpPr>
        <p:spPr/>
        <p:txBody>
          <a:bodyPr/>
          <a:lstStyle/>
          <a:p>
            <a:r>
              <a:rPr lang="en-US" dirty="0"/>
              <a:t>Map of the Movement</a:t>
            </a:r>
            <a:br>
              <a:rPr lang="en-US" dirty="0"/>
            </a:br>
            <a:r>
              <a:rPr lang="en-US" dirty="0">
                <a:hlinkClick r:id="rId2"/>
              </a:rPr>
              <a:t>www.100mlives.org/map</a:t>
            </a:r>
            <a:r>
              <a:rPr lang="en-US" dirty="0"/>
              <a:t> </a:t>
            </a:r>
          </a:p>
        </p:txBody>
      </p:sp>
      <p:sp>
        <p:nvSpPr>
          <p:cNvPr id="3" name="Content Placeholder 2">
            <a:extLst>
              <a:ext uri="{FF2B5EF4-FFF2-40B4-BE49-F238E27FC236}">
                <a16:creationId xmlns:a16="http://schemas.microsoft.com/office/drawing/2014/main" xmlns="" id="{3B4B43C7-5D22-4AA4-BD48-BF9FFB915A6C}"/>
              </a:ext>
            </a:extLst>
          </p:cNvPr>
          <p:cNvSpPr>
            <a:spLocks noGrp="1"/>
          </p:cNvSpPr>
          <p:nvPr>
            <p:ph idx="1"/>
          </p:nvPr>
        </p:nvSpPr>
        <p:spPr>
          <a:xfrm>
            <a:off x="249382" y="1706007"/>
            <a:ext cx="4723140" cy="4551210"/>
          </a:xfrm>
        </p:spPr>
        <p:txBody>
          <a:bodyPr/>
          <a:lstStyle/>
          <a:p>
            <a:r>
              <a:rPr lang="en-US" dirty="0"/>
              <a:t>An interactive map of the individuals, partners, and communities to: </a:t>
            </a:r>
          </a:p>
          <a:p>
            <a:pPr marL="1139825" lvl="1" indent="-457200">
              <a:buFont typeface="+mj-lt"/>
              <a:buAutoNum type="arabicPeriod"/>
            </a:pPr>
            <a:r>
              <a:rPr lang="en-US" sz="2600" dirty="0"/>
              <a:t>Make what people are working on visible to one another, to see who is “doing what,” and “where,” both by content area and geography</a:t>
            </a:r>
          </a:p>
          <a:p>
            <a:pPr marL="1139825" lvl="1" indent="-457200">
              <a:buFont typeface="+mj-lt"/>
              <a:buAutoNum type="arabicPeriod"/>
            </a:pPr>
            <a:r>
              <a:rPr lang="en-US" sz="2600" dirty="0"/>
              <a:t>Facilitate collaboration across the movement</a:t>
            </a:r>
          </a:p>
          <a:p>
            <a:pPr marL="0" indent="0">
              <a:buNone/>
            </a:pPr>
            <a:r>
              <a:rPr lang="en-US" dirty="0"/>
              <a:t> </a:t>
            </a:r>
          </a:p>
        </p:txBody>
      </p:sp>
      <p:sp>
        <p:nvSpPr>
          <p:cNvPr id="4" name="Slide Number Placeholder 3">
            <a:extLst>
              <a:ext uri="{FF2B5EF4-FFF2-40B4-BE49-F238E27FC236}">
                <a16:creationId xmlns:a16="http://schemas.microsoft.com/office/drawing/2014/main" xmlns="" id="{DEDA9268-F9AD-44CC-840D-096BE5C26ABF}"/>
              </a:ext>
            </a:extLst>
          </p:cNvPr>
          <p:cNvSpPr>
            <a:spLocks noGrp="1"/>
          </p:cNvSpPr>
          <p:nvPr>
            <p:ph type="sldNum" sz="quarter" idx="12"/>
          </p:nvPr>
        </p:nvSpPr>
        <p:spPr/>
        <p:txBody>
          <a:bodyPr/>
          <a:lstStyle/>
          <a:p>
            <a:fld id="{8F48B0CA-4B01-40C4-BAC1-6D0A686B524F}" type="slidenum">
              <a:rPr lang="en-US" smtClean="0"/>
              <a:t>35</a:t>
            </a:fld>
            <a:endParaRPr lang="en-US" dirty="0"/>
          </a:p>
        </p:txBody>
      </p:sp>
      <p:pic>
        <p:nvPicPr>
          <p:cNvPr id="6" name="Picture 5">
            <a:extLst>
              <a:ext uri="{FF2B5EF4-FFF2-40B4-BE49-F238E27FC236}">
                <a16:creationId xmlns:a16="http://schemas.microsoft.com/office/drawing/2014/main" xmlns="" id="{6F7F6BAF-704F-4D07-A64F-8886932D3BC2}"/>
              </a:ext>
            </a:extLst>
          </p:cNvPr>
          <p:cNvPicPr>
            <a:picLocks noChangeAspect="1"/>
          </p:cNvPicPr>
          <p:nvPr/>
        </p:nvPicPr>
        <p:blipFill>
          <a:blip r:embed="rId3"/>
          <a:stretch>
            <a:fillRect/>
          </a:stretch>
        </p:blipFill>
        <p:spPr>
          <a:xfrm>
            <a:off x="4972522" y="1706007"/>
            <a:ext cx="6977797" cy="4133345"/>
          </a:xfrm>
          <a:prstGeom prst="rect">
            <a:avLst/>
          </a:prstGeom>
        </p:spPr>
      </p:pic>
    </p:spTree>
    <p:extLst>
      <p:ext uri="{BB962C8B-B14F-4D97-AF65-F5344CB8AC3E}">
        <p14:creationId xmlns:p14="http://schemas.microsoft.com/office/powerpoint/2010/main" val="1458365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2640F-9160-4304-BB0A-D45DF320FBB0}"/>
              </a:ext>
            </a:extLst>
          </p:cNvPr>
          <p:cNvSpPr>
            <a:spLocks noGrp="1"/>
          </p:cNvSpPr>
          <p:nvPr>
            <p:ph type="title"/>
          </p:nvPr>
        </p:nvSpPr>
        <p:spPr/>
        <p:txBody>
          <a:bodyPr/>
          <a:lstStyle/>
          <a:p>
            <a:r>
              <a:rPr lang="en-US" dirty="0"/>
              <a:t>Map of the Movement</a:t>
            </a:r>
            <a:br>
              <a:rPr lang="en-US" dirty="0"/>
            </a:br>
            <a:r>
              <a:rPr lang="en-US" dirty="0">
                <a:hlinkClick r:id="rId2"/>
              </a:rPr>
              <a:t>www.100mlives.org/map</a:t>
            </a:r>
            <a:r>
              <a:rPr lang="en-US" dirty="0"/>
              <a:t> </a:t>
            </a:r>
          </a:p>
        </p:txBody>
      </p:sp>
      <p:sp>
        <p:nvSpPr>
          <p:cNvPr id="3" name="Content Placeholder 2">
            <a:extLst>
              <a:ext uri="{FF2B5EF4-FFF2-40B4-BE49-F238E27FC236}">
                <a16:creationId xmlns:a16="http://schemas.microsoft.com/office/drawing/2014/main" xmlns="" id="{3B4B43C7-5D22-4AA4-BD48-BF9FFB915A6C}"/>
              </a:ext>
            </a:extLst>
          </p:cNvPr>
          <p:cNvSpPr>
            <a:spLocks noGrp="1"/>
          </p:cNvSpPr>
          <p:nvPr>
            <p:ph idx="1"/>
          </p:nvPr>
        </p:nvSpPr>
        <p:spPr>
          <a:xfrm>
            <a:off x="249382" y="1706007"/>
            <a:ext cx="4723140" cy="4551210"/>
          </a:xfrm>
        </p:spPr>
        <p:txBody>
          <a:bodyPr/>
          <a:lstStyle/>
          <a:p>
            <a:r>
              <a:rPr lang="en-US" dirty="0"/>
              <a:t>The map enables you to connect with over 1,200+ members of the movement in 27+ countries </a:t>
            </a:r>
          </a:p>
          <a:p>
            <a:r>
              <a:rPr lang="en-US" dirty="0"/>
              <a:t>Present your community’s initiatives and programs in a dynamic and visual way</a:t>
            </a:r>
          </a:p>
          <a:p>
            <a:pPr marL="0" indent="0">
              <a:buNone/>
            </a:pPr>
            <a:r>
              <a:rPr lang="en-US" dirty="0"/>
              <a:t> </a:t>
            </a:r>
          </a:p>
        </p:txBody>
      </p:sp>
      <p:sp>
        <p:nvSpPr>
          <p:cNvPr id="4" name="Slide Number Placeholder 3">
            <a:extLst>
              <a:ext uri="{FF2B5EF4-FFF2-40B4-BE49-F238E27FC236}">
                <a16:creationId xmlns:a16="http://schemas.microsoft.com/office/drawing/2014/main" xmlns="" id="{DEDA9268-F9AD-44CC-840D-096BE5C26ABF}"/>
              </a:ext>
            </a:extLst>
          </p:cNvPr>
          <p:cNvSpPr>
            <a:spLocks noGrp="1"/>
          </p:cNvSpPr>
          <p:nvPr>
            <p:ph type="sldNum" sz="quarter" idx="12"/>
          </p:nvPr>
        </p:nvSpPr>
        <p:spPr/>
        <p:txBody>
          <a:bodyPr/>
          <a:lstStyle/>
          <a:p>
            <a:fld id="{8F48B0CA-4B01-40C4-BAC1-6D0A686B524F}" type="slidenum">
              <a:rPr lang="en-US" smtClean="0"/>
              <a:t>36</a:t>
            </a:fld>
            <a:endParaRPr lang="en-US" dirty="0"/>
          </a:p>
        </p:txBody>
      </p:sp>
      <p:pic>
        <p:nvPicPr>
          <p:cNvPr id="6" name="Picture 5">
            <a:extLst>
              <a:ext uri="{FF2B5EF4-FFF2-40B4-BE49-F238E27FC236}">
                <a16:creationId xmlns:a16="http://schemas.microsoft.com/office/drawing/2014/main" xmlns="" id="{6F7F6BAF-704F-4D07-A64F-8886932D3BC2}"/>
              </a:ext>
            </a:extLst>
          </p:cNvPr>
          <p:cNvPicPr>
            <a:picLocks noChangeAspect="1"/>
          </p:cNvPicPr>
          <p:nvPr/>
        </p:nvPicPr>
        <p:blipFill>
          <a:blip r:embed="rId3"/>
          <a:stretch>
            <a:fillRect/>
          </a:stretch>
        </p:blipFill>
        <p:spPr>
          <a:xfrm>
            <a:off x="4972522" y="1706007"/>
            <a:ext cx="6977797" cy="4133345"/>
          </a:xfrm>
          <a:prstGeom prst="rect">
            <a:avLst/>
          </a:prstGeom>
        </p:spPr>
      </p:pic>
    </p:spTree>
    <p:extLst>
      <p:ext uri="{BB962C8B-B14F-4D97-AF65-F5344CB8AC3E}">
        <p14:creationId xmlns:p14="http://schemas.microsoft.com/office/powerpoint/2010/main" val="3877734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2640F-9160-4304-BB0A-D45DF320FBB0}"/>
              </a:ext>
            </a:extLst>
          </p:cNvPr>
          <p:cNvSpPr>
            <a:spLocks noGrp="1"/>
          </p:cNvSpPr>
          <p:nvPr>
            <p:ph type="title"/>
          </p:nvPr>
        </p:nvSpPr>
        <p:spPr/>
        <p:txBody>
          <a:bodyPr/>
          <a:lstStyle/>
          <a:p>
            <a:r>
              <a:rPr lang="en-US" dirty="0"/>
              <a:t>Measure What Matters </a:t>
            </a:r>
            <a:br>
              <a:rPr lang="en-US" dirty="0"/>
            </a:br>
            <a:r>
              <a:rPr lang="en-US" dirty="0">
                <a:hlinkClick r:id="rId2"/>
              </a:rPr>
              <a:t>www.100mlives.org/measure-what-matters</a:t>
            </a:r>
            <a:r>
              <a:rPr lang="en-US" dirty="0"/>
              <a:t> </a:t>
            </a:r>
          </a:p>
        </p:txBody>
      </p:sp>
      <p:sp>
        <p:nvSpPr>
          <p:cNvPr id="3" name="Content Placeholder 2">
            <a:extLst>
              <a:ext uri="{FF2B5EF4-FFF2-40B4-BE49-F238E27FC236}">
                <a16:creationId xmlns:a16="http://schemas.microsoft.com/office/drawing/2014/main" xmlns="" id="{3B4B43C7-5D22-4AA4-BD48-BF9FFB915A6C}"/>
              </a:ext>
            </a:extLst>
          </p:cNvPr>
          <p:cNvSpPr>
            <a:spLocks noGrp="1"/>
          </p:cNvSpPr>
          <p:nvPr>
            <p:ph idx="1"/>
          </p:nvPr>
        </p:nvSpPr>
        <p:spPr>
          <a:xfrm>
            <a:off x="249382" y="1706007"/>
            <a:ext cx="4201706" cy="4551210"/>
          </a:xfrm>
        </p:spPr>
        <p:txBody>
          <a:bodyPr/>
          <a:lstStyle/>
          <a:p>
            <a:r>
              <a:rPr lang="en-US" dirty="0"/>
              <a:t>Answers the question,</a:t>
            </a:r>
            <a:r>
              <a:rPr lang="en-US" b="1" dirty="0"/>
              <a:t> </a:t>
            </a:r>
            <a:r>
              <a:rPr lang="en-US" i="1" dirty="0"/>
              <a:t>“Whose lives are getting better because we are here?”  </a:t>
            </a:r>
          </a:p>
          <a:p>
            <a:r>
              <a:rPr lang="en-US" dirty="0"/>
              <a:t>The platform is built to make it easy for anyone to measure their progress for improvement</a:t>
            </a:r>
          </a:p>
          <a:p>
            <a:endParaRPr lang="en-US" dirty="0"/>
          </a:p>
          <a:p>
            <a:pPr marL="0" indent="0">
              <a:buNone/>
            </a:pPr>
            <a:r>
              <a:rPr lang="en-US" dirty="0"/>
              <a:t> </a:t>
            </a:r>
          </a:p>
        </p:txBody>
      </p:sp>
      <p:sp>
        <p:nvSpPr>
          <p:cNvPr id="4" name="Slide Number Placeholder 3">
            <a:extLst>
              <a:ext uri="{FF2B5EF4-FFF2-40B4-BE49-F238E27FC236}">
                <a16:creationId xmlns:a16="http://schemas.microsoft.com/office/drawing/2014/main" xmlns="" id="{DEDA9268-F9AD-44CC-840D-096BE5C26ABF}"/>
              </a:ext>
            </a:extLst>
          </p:cNvPr>
          <p:cNvSpPr>
            <a:spLocks noGrp="1"/>
          </p:cNvSpPr>
          <p:nvPr>
            <p:ph type="sldNum" sz="quarter" idx="12"/>
          </p:nvPr>
        </p:nvSpPr>
        <p:spPr/>
        <p:txBody>
          <a:bodyPr/>
          <a:lstStyle/>
          <a:p>
            <a:fld id="{8F48B0CA-4B01-40C4-BAC1-6D0A686B524F}" type="slidenum">
              <a:rPr lang="en-US" smtClean="0"/>
              <a:t>37</a:t>
            </a:fld>
            <a:endParaRPr lang="en-US" dirty="0"/>
          </a:p>
        </p:txBody>
      </p:sp>
      <p:pic>
        <p:nvPicPr>
          <p:cNvPr id="7" name="Picture 6">
            <a:extLst>
              <a:ext uri="{FF2B5EF4-FFF2-40B4-BE49-F238E27FC236}">
                <a16:creationId xmlns:a16="http://schemas.microsoft.com/office/drawing/2014/main" xmlns="" id="{F43014E7-199B-4303-92EB-8AA3D2DF9A70}"/>
              </a:ext>
            </a:extLst>
          </p:cNvPr>
          <p:cNvPicPr>
            <a:picLocks noChangeAspect="1"/>
          </p:cNvPicPr>
          <p:nvPr/>
        </p:nvPicPr>
        <p:blipFill rotWithShape="1">
          <a:blip r:embed="rId3"/>
          <a:srcRect r="5896"/>
          <a:stretch/>
        </p:blipFill>
        <p:spPr>
          <a:xfrm>
            <a:off x="4661746" y="1590746"/>
            <a:ext cx="7530254" cy="5151993"/>
          </a:xfrm>
          <a:prstGeom prst="rect">
            <a:avLst/>
          </a:prstGeom>
        </p:spPr>
      </p:pic>
    </p:spTree>
    <p:extLst>
      <p:ext uri="{BB962C8B-B14F-4D97-AF65-F5344CB8AC3E}">
        <p14:creationId xmlns:p14="http://schemas.microsoft.com/office/powerpoint/2010/main" val="1977155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 What Matters </a:t>
            </a:r>
            <a:br>
              <a:rPr lang="en-US" dirty="0"/>
            </a:br>
            <a:r>
              <a:rPr lang="en-US" dirty="0">
                <a:hlinkClick r:id="rId2"/>
              </a:rPr>
              <a:t>www.100mlives.org/measure-what-matters</a:t>
            </a:r>
            <a:endParaRPr lang="en-US" dirty="0"/>
          </a:p>
        </p:txBody>
      </p:sp>
      <p:sp>
        <p:nvSpPr>
          <p:cNvPr id="3" name="Content Placeholder 2"/>
          <p:cNvSpPr>
            <a:spLocks noGrp="1"/>
          </p:cNvSpPr>
          <p:nvPr>
            <p:ph idx="1"/>
          </p:nvPr>
        </p:nvSpPr>
        <p:spPr>
          <a:xfrm>
            <a:off x="609597" y="2078540"/>
            <a:ext cx="3488270" cy="4572000"/>
          </a:xfrm>
        </p:spPr>
        <p:txBody>
          <a:bodyPr/>
          <a:lstStyle/>
          <a:p>
            <a:r>
              <a:rPr lang="en-US" dirty="0"/>
              <a:t>Sign up</a:t>
            </a:r>
          </a:p>
          <a:p>
            <a:r>
              <a:rPr lang="en-US" dirty="0"/>
              <a:t>Create an Action Plan</a:t>
            </a:r>
          </a:p>
          <a:p>
            <a:r>
              <a:rPr lang="en-US" dirty="0"/>
              <a:t>Set up your initiative </a:t>
            </a:r>
          </a:p>
          <a:p>
            <a:pPr marL="514350"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8F48B0CA-4B01-40C4-BAC1-6D0A686B524F}" type="slidenum">
              <a:rPr lang="en-US" smtClean="0"/>
              <a:t>38</a:t>
            </a:fld>
            <a:endParaRPr lang="en-US" dirty="0"/>
          </a:p>
        </p:txBody>
      </p:sp>
      <p:pic>
        <p:nvPicPr>
          <p:cNvPr id="5" name="Picture 4"/>
          <p:cNvPicPr>
            <a:picLocks noChangeAspect="1"/>
          </p:cNvPicPr>
          <p:nvPr/>
        </p:nvPicPr>
        <p:blipFill>
          <a:blip r:embed="rId3"/>
          <a:stretch>
            <a:fillRect/>
          </a:stretch>
        </p:blipFill>
        <p:spPr>
          <a:xfrm>
            <a:off x="4027120" y="1541417"/>
            <a:ext cx="8164880" cy="3147958"/>
          </a:xfrm>
          <a:prstGeom prst="rect">
            <a:avLst/>
          </a:prstGeom>
        </p:spPr>
      </p:pic>
      <p:sp>
        <p:nvSpPr>
          <p:cNvPr id="7" name="Content Placeholder 2"/>
          <p:cNvSpPr txBox="1">
            <a:spLocks/>
          </p:cNvSpPr>
          <p:nvPr/>
        </p:nvSpPr>
        <p:spPr>
          <a:xfrm>
            <a:off x="609597" y="4804807"/>
            <a:ext cx="9367910" cy="4572000"/>
          </a:xfrm>
          <a:prstGeom prst="rect">
            <a:avLst/>
          </a:prstGeom>
        </p:spPr>
        <p:txBody>
          <a:bodyPr vert="horz" lIns="91440" tIns="45720" rIns="91440" bIns="45720" rtlCol="0">
            <a:noAutofit/>
          </a:bodyPr>
          <a:lstStyle>
            <a:lvl1pPr marL="465138" indent="-465138" algn="l" defTabSz="914400" rtl="0" eaLnBrk="1" latinLnBrk="0" hangingPunct="1">
              <a:lnSpc>
                <a:spcPct val="100000"/>
              </a:lnSpc>
              <a:spcBef>
                <a:spcPts val="1200"/>
              </a:spcBef>
              <a:buClr>
                <a:srgbClr val="ED9451"/>
              </a:buClr>
              <a:buSzPct val="85000"/>
              <a:buFont typeface="Wingdings" panose="05000000000000000000" pitchFamily="2" charset="2"/>
              <a:buChar char="l"/>
              <a:defRPr sz="2800" kern="1200">
                <a:solidFill>
                  <a:schemeClr val="bg1"/>
                </a:solidFill>
                <a:latin typeface="+mn-lt"/>
                <a:ea typeface="+mn-ea"/>
                <a:cs typeface="+mn-cs"/>
              </a:defRPr>
            </a:lvl1pPr>
            <a:lvl2pPr marL="914400" indent="-231775"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2pPr>
            <a:lvl3pPr marL="1379538" indent="-233363"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3pPr>
            <a:lvl4pPr marL="1828800" indent="-231775"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4pPr>
            <a:lvl5pPr marL="2293938" indent="-233363" algn="l" defTabSz="914400" rtl="0" eaLnBrk="1" latinLnBrk="0" hangingPunct="1">
              <a:lnSpc>
                <a:spcPct val="100000"/>
              </a:lnSpc>
              <a:spcBef>
                <a:spcPts val="600"/>
              </a:spcBef>
              <a:buClr>
                <a:srgbClr val="ED9451"/>
              </a:buClr>
              <a:buSzPct val="100000"/>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n-US" dirty="0"/>
          </a:p>
        </p:txBody>
      </p:sp>
      <p:cxnSp>
        <p:nvCxnSpPr>
          <p:cNvPr id="9" name="Straight Arrow Connector 8"/>
          <p:cNvCxnSpPr/>
          <p:nvPr/>
        </p:nvCxnSpPr>
        <p:spPr>
          <a:xfrm flipV="1">
            <a:off x="3691467" y="2336800"/>
            <a:ext cx="1761066" cy="38946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810934" y="3542935"/>
            <a:ext cx="1286933" cy="80080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959600" y="2336801"/>
            <a:ext cx="3190240" cy="281364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xmlns="" id="{09B3894C-ADD7-45B6-B2FA-18E1CF3331F6}"/>
              </a:ext>
            </a:extLst>
          </p:cNvPr>
          <p:cNvSpPr txBox="1">
            <a:spLocks/>
          </p:cNvSpPr>
          <p:nvPr/>
        </p:nvSpPr>
        <p:spPr>
          <a:xfrm>
            <a:off x="684538" y="4689375"/>
            <a:ext cx="7774924" cy="4572000"/>
          </a:xfrm>
          <a:prstGeom prst="rect">
            <a:avLst/>
          </a:prstGeom>
        </p:spPr>
        <p:txBody>
          <a:bodyPr vert="horz" lIns="91440" tIns="45720" rIns="91440" bIns="45720" rtlCol="0">
            <a:noAutofit/>
          </a:bodyPr>
          <a:lstStyle>
            <a:lvl1pPr marL="465138" indent="-465138" algn="l" defTabSz="914400" rtl="0" eaLnBrk="1" latinLnBrk="0" hangingPunct="1">
              <a:lnSpc>
                <a:spcPct val="100000"/>
              </a:lnSpc>
              <a:spcBef>
                <a:spcPts val="1200"/>
              </a:spcBef>
              <a:buClr>
                <a:srgbClr val="417DBF"/>
              </a:buClr>
              <a:buSzPct val="85000"/>
              <a:buFont typeface="Wingdings" panose="05000000000000000000" pitchFamily="2" charset="2"/>
              <a:buChar char="l"/>
              <a:defRPr sz="2800" kern="1200">
                <a:solidFill>
                  <a:schemeClr val="tx1"/>
                </a:solidFill>
                <a:latin typeface="+mn-lt"/>
                <a:ea typeface="+mn-ea"/>
                <a:cs typeface="+mn-cs"/>
              </a:defRPr>
            </a:lvl1pPr>
            <a:lvl2pPr marL="914400" indent="-231775" algn="l" defTabSz="914400" rtl="0" eaLnBrk="1" latinLnBrk="0" hangingPunct="1">
              <a:lnSpc>
                <a:spcPct val="100000"/>
              </a:lnSpc>
              <a:spcBef>
                <a:spcPts val="600"/>
              </a:spcBef>
              <a:buClr>
                <a:srgbClr val="417DBF"/>
              </a:buClr>
              <a:buSzPct val="100000"/>
              <a:buFont typeface="Arial" panose="020B0604020202020204" pitchFamily="34" charset="0"/>
              <a:buChar char="•"/>
              <a:defRPr sz="2400" kern="1200">
                <a:solidFill>
                  <a:schemeClr val="tx1"/>
                </a:solidFill>
                <a:latin typeface="+mn-lt"/>
                <a:ea typeface="+mn-ea"/>
                <a:cs typeface="+mn-cs"/>
              </a:defRPr>
            </a:lvl2pPr>
            <a:lvl3pPr marL="1379538" indent="-233363" algn="l" defTabSz="914400" rtl="0" eaLnBrk="1" latinLnBrk="0" hangingPunct="1">
              <a:lnSpc>
                <a:spcPct val="100000"/>
              </a:lnSpc>
              <a:spcBef>
                <a:spcPts val="600"/>
              </a:spcBef>
              <a:buClr>
                <a:srgbClr val="417DBF"/>
              </a:buClr>
              <a:buSzPct val="100000"/>
              <a:buFont typeface="Arial" panose="020B0604020202020204" pitchFamily="34" charset="0"/>
              <a:buChar char="•"/>
              <a:defRPr sz="2400" kern="1200">
                <a:solidFill>
                  <a:schemeClr val="tx1"/>
                </a:solidFill>
                <a:latin typeface="+mn-lt"/>
                <a:ea typeface="+mn-ea"/>
                <a:cs typeface="+mn-cs"/>
              </a:defRPr>
            </a:lvl3pPr>
            <a:lvl4pPr marL="1828800" indent="-231775" algn="l" defTabSz="914400" rtl="0" eaLnBrk="1" latinLnBrk="0" hangingPunct="1">
              <a:lnSpc>
                <a:spcPct val="100000"/>
              </a:lnSpc>
              <a:spcBef>
                <a:spcPts val="600"/>
              </a:spcBef>
              <a:buClr>
                <a:srgbClr val="417DBF"/>
              </a:buClr>
              <a:buSzPct val="100000"/>
              <a:buFont typeface="Arial" panose="020B0604020202020204" pitchFamily="34" charset="0"/>
              <a:buChar char="•"/>
              <a:defRPr sz="2400" kern="1200">
                <a:solidFill>
                  <a:schemeClr val="tx1"/>
                </a:solidFill>
                <a:latin typeface="+mn-lt"/>
                <a:ea typeface="+mn-ea"/>
                <a:cs typeface="+mn-cs"/>
              </a:defRPr>
            </a:lvl4pPr>
            <a:lvl5pPr marL="2293938" indent="-233363" algn="l" defTabSz="914400" rtl="0" eaLnBrk="1" latinLnBrk="0" hangingPunct="1">
              <a:lnSpc>
                <a:spcPct val="100000"/>
              </a:lnSpc>
              <a:spcBef>
                <a:spcPts val="600"/>
              </a:spcBef>
              <a:buClr>
                <a:srgbClr val="417DBF"/>
              </a:buClr>
              <a:buSzPct val="100000"/>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Select measures: </a:t>
            </a:r>
          </a:p>
          <a:p>
            <a:pPr lvl="1"/>
            <a:r>
              <a:rPr lang="en-US" dirty="0"/>
              <a:t>Community/population and individual indicators</a:t>
            </a:r>
          </a:p>
          <a:p>
            <a:r>
              <a:rPr lang="en-US" dirty="0"/>
              <a:t>Collect data to track your progress </a:t>
            </a:r>
          </a:p>
          <a:p>
            <a:pPr marL="514350" indent="-514350">
              <a:buFont typeface="+mj-lt"/>
              <a:buAutoNum type="arabicPeriod"/>
            </a:pPr>
            <a:endParaRPr lang="en-US" dirty="0"/>
          </a:p>
        </p:txBody>
      </p:sp>
    </p:spTree>
    <p:extLst>
      <p:ext uri="{BB962C8B-B14F-4D97-AF65-F5344CB8AC3E}">
        <p14:creationId xmlns:p14="http://schemas.microsoft.com/office/powerpoint/2010/main" val="897455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2640F-9160-4304-BB0A-D45DF320FBB0}"/>
              </a:ext>
            </a:extLst>
          </p:cNvPr>
          <p:cNvSpPr>
            <a:spLocks noGrp="1"/>
          </p:cNvSpPr>
          <p:nvPr>
            <p:ph type="title"/>
          </p:nvPr>
        </p:nvSpPr>
        <p:spPr/>
        <p:txBody>
          <a:bodyPr/>
          <a:lstStyle/>
          <a:p>
            <a:r>
              <a:rPr lang="en-US" dirty="0"/>
              <a:t>Measure What Matters </a:t>
            </a:r>
            <a:br>
              <a:rPr lang="en-US" dirty="0"/>
            </a:br>
            <a:r>
              <a:rPr lang="en-US" dirty="0">
                <a:hlinkClick r:id="rId2"/>
              </a:rPr>
              <a:t>www.100mlives.org/measure-what-matters</a:t>
            </a:r>
            <a:r>
              <a:rPr lang="en-US" dirty="0"/>
              <a:t> </a:t>
            </a:r>
          </a:p>
        </p:txBody>
      </p:sp>
      <p:sp>
        <p:nvSpPr>
          <p:cNvPr id="3" name="Content Placeholder 2">
            <a:extLst>
              <a:ext uri="{FF2B5EF4-FFF2-40B4-BE49-F238E27FC236}">
                <a16:creationId xmlns:a16="http://schemas.microsoft.com/office/drawing/2014/main" xmlns="" id="{3B4B43C7-5D22-4AA4-BD48-BF9FFB915A6C}"/>
              </a:ext>
            </a:extLst>
          </p:cNvPr>
          <p:cNvSpPr>
            <a:spLocks noGrp="1"/>
          </p:cNvSpPr>
          <p:nvPr>
            <p:ph idx="1"/>
          </p:nvPr>
        </p:nvSpPr>
        <p:spPr>
          <a:xfrm>
            <a:off x="249382" y="1706007"/>
            <a:ext cx="4723140" cy="4551210"/>
          </a:xfrm>
        </p:spPr>
        <p:txBody>
          <a:bodyPr/>
          <a:lstStyle/>
          <a:p>
            <a:r>
              <a:rPr lang="en-US" dirty="0"/>
              <a:t>Metrics catalog of over 2,000 measures </a:t>
            </a:r>
          </a:p>
          <a:p>
            <a:r>
              <a:rPr lang="en-US" dirty="0"/>
              <a:t>Create questionnaires based on Adult and Adolescent templates, or create custom questionnaires</a:t>
            </a:r>
          </a:p>
          <a:p>
            <a:endParaRPr lang="en-US" dirty="0"/>
          </a:p>
        </p:txBody>
      </p:sp>
      <p:sp>
        <p:nvSpPr>
          <p:cNvPr id="4" name="Slide Number Placeholder 3">
            <a:extLst>
              <a:ext uri="{FF2B5EF4-FFF2-40B4-BE49-F238E27FC236}">
                <a16:creationId xmlns:a16="http://schemas.microsoft.com/office/drawing/2014/main" xmlns="" id="{DEDA9268-F9AD-44CC-840D-096BE5C26ABF}"/>
              </a:ext>
            </a:extLst>
          </p:cNvPr>
          <p:cNvSpPr>
            <a:spLocks noGrp="1"/>
          </p:cNvSpPr>
          <p:nvPr>
            <p:ph type="sldNum" sz="quarter" idx="12"/>
          </p:nvPr>
        </p:nvSpPr>
        <p:spPr/>
        <p:txBody>
          <a:bodyPr/>
          <a:lstStyle/>
          <a:p>
            <a:fld id="{8F48B0CA-4B01-40C4-BAC1-6D0A686B524F}" type="slidenum">
              <a:rPr lang="en-US" smtClean="0"/>
              <a:t>39</a:t>
            </a:fld>
            <a:endParaRPr lang="en-US" dirty="0"/>
          </a:p>
        </p:txBody>
      </p:sp>
      <p:pic>
        <p:nvPicPr>
          <p:cNvPr id="5" name="Picture 4">
            <a:extLst>
              <a:ext uri="{FF2B5EF4-FFF2-40B4-BE49-F238E27FC236}">
                <a16:creationId xmlns:a16="http://schemas.microsoft.com/office/drawing/2014/main" xmlns="" id="{DAA775F1-2188-4A09-8F15-B4873BB927E5}"/>
              </a:ext>
            </a:extLst>
          </p:cNvPr>
          <p:cNvPicPr>
            <a:picLocks noChangeAspect="1"/>
          </p:cNvPicPr>
          <p:nvPr/>
        </p:nvPicPr>
        <p:blipFill>
          <a:blip r:embed="rId3"/>
          <a:stretch>
            <a:fillRect/>
          </a:stretch>
        </p:blipFill>
        <p:spPr>
          <a:xfrm>
            <a:off x="5050128" y="1706006"/>
            <a:ext cx="6877356" cy="3756539"/>
          </a:xfrm>
          <a:prstGeom prst="rect">
            <a:avLst/>
          </a:prstGeom>
        </p:spPr>
      </p:pic>
    </p:spTree>
    <p:extLst>
      <p:ext uri="{BB962C8B-B14F-4D97-AF65-F5344CB8AC3E}">
        <p14:creationId xmlns:p14="http://schemas.microsoft.com/office/powerpoint/2010/main" val="2530170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FD4F04-AB56-4EDE-A419-BE862F112479}"/>
              </a:ext>
            </a:extLst>
          </p:cNvPr>
          <p:cNvSpPr>
            <a:spLocks noGrp="1"/>
          </p:cNvSpPr>
          <p:nvPr>
            <p:ph type="title"/>
          </p:nvPr>
        </p:nvSpPr>
        <p:spPr/>
        <p:txBody>
          <a:bodyPr/>
          <a:lstStyle/>
          <a:p>
            <a:r>
              <a:rPr lang="en-US" sz="3600" dirty="0"/>
              <a:t>Today’s Agenda </a:t>
            </a:r>
          </a:p>
        </p:txBody>
      </p:sp>
      <p:graphicFrame>
        <p:nvGraphicFramePr>
          <p:cNvPr id="5" name="Content Placeholder 4">
            <a:extLst>
              <a:ext uri="{FF2B5EF4-FFF2-40B4-BE49-F238E27FC236}">
                <a16:creationId xmlns:a16="http://schemas.microsoft.com/office/drawing/2014/main" xmlns="" id="{C6F35FA0-BFBA-4509-AF7D-B266D8C529FC}"/>
              </a:ext>
            </a:extLst>
          </p:cNvPr>
          <p:cNvGraphicFramePr>
            <a:graphicFrameLocks noGrp="1"/>
          </p:cNvGraphicFramePr>
          <p:nvPr>
            <p:ph idx="1"/>
            <p:extLst>
              <p:ext uri="{D42A27DB-BD31-4B8C-83A1-F6EECF244321}">
                <p14:modId xmlns:p14="http://schemas.microsoft.com/office/powerpoint/2010/main" val="3044958439"/>
              </p:ext>
            </p:extLst>
          </p:nvPr>
        </p:nvGraphicFramePr>
        <p:xfrm>
          <a:off x="457200" y="1706563"/>
          <a:ext cx="11305713" cy="4145280"/>
        </p:xfrm>
        <a:graphic>
          <a:graphicData uri="http://schemas.openxmlformats.org/drawingml/2006/table">
            <a:tbl>
              <a:tblPr firstRow="1" bandRow="1">
                <a:tableStyleId>{21E4AEA4-8DFA-4A89-87EB-49C32662AFE0}</a:tableStyleId>
              </a:tblPr>
              <a:tblGrid>
                <a:gridCol w="7162800">
                  <a:extLst>
                    <a:ext uri="{9D8B030D-6E8A-4147-A177-3AD203B41FA5}">
                      <a16:colId xmlns:a16="http://schemas.microsoft.com/office/drawing/2014/main" xmlns="" val="3916729750"/>
                    </a:ext>
                  </a:extLst>
                </a:gridCol>
                <a:gridCol w="4142913">
                  <a:extLst>
                    <a:ext uri="{9D8B030D-6E8A-4147-A177-3AD203B41FA5}">
                      <a16:colId xmlns:a16="http://schemas.microsoft.com/office/drawing/2014/main" xmlns="" val="1548449123"/>
                    </a:ext>
                  </a:extLst>
                </a:gridCol>
              </a:tblGrid>
              <a:tr h="370840">
                <a:tc>
                  <a:txBody>
                    <a:bodyPr/>
                    <a:lstStyle/>
                    <a:p>
                      <a:r>
                        <a:rPr lang="en-US" sz="2800" dirty="0"/>
                        <a:t>Topic</a:t>
                      </a:r>
                    </a:p>
                  </a:txBody>
                  <a:tcPr/>
                </a:tc>
                <a:tc>
                  <a:txBody>
                    <a:bodyPr/>
                    <a:lstStyle/>
                    <a:p>
                      <a:r>
                        <a:rPr lang="en-US" sz="2800" dirty="0"/>
                        <a:t>Duration</a:t>
                      </a:r>
                    </a:p>
                  </a:txBody>
                  <a:tcPr/>
                </a:tc>
                <a:extLst>
                  <a:ext uri="{0D108BD9-81ED-4DB2-BD59-A6C34878D82A}">
                    <a16:rowId xmlns:a16="http://schemas.microsoft.com/office/drawing/2014/main" xmlns="" val="3870644123"/>
                  </a:ext>
                </a:extLst>
              </a:tr>
              <a:tr h="370840">
                <a:tc>
                  <a:txBody>
                    <a:bodyPr/>
                    <a:lstStyle/>
                    <a:p>
                      <a:r>
                        <a:rPr lang="en-US" sz="2800" dirty="0"/>
                        <a:t>Overview of 100 Million Healthier Lives &amp; Community of Solutions Framework </a:t>
                      </a:r>
                    </a:p>
                  </a:txBody>
                  <a:tcPr/>
                </a:tc>
                <a:tc>
                  <a:txBody>
                    <a:bodyPr/>
                    <a:lstStyle/>
                    <a:p>
                      <a:r>
                        <a:rPr lang="en-US" sz="2800" dirty="0"/>
                        <a:t>15 minutes </a:t>
                      </a:r>
                    </a:p>
                  </a:txBody>
                  <a:tcPr/>
                </a:tc>
                <a:extLst>
                  <a:ext uri="{0D108BD9-81ED-4DB2-BD59-A6C34878D82A}">
                    <a16:rowId xmlns:a16="http://schemas.microsoft.com/office/drawing/2014/main" xmlns="" val="1510639294"/>
                  </a:ext>
                </a:extLst>
              </a:tr>
              <a:tr h="370840">
                <a:tc>
                  <a:txBody>
                    <a:bodyPr/>
                    <a:lstStyle/>
                    <a:p>
                      <a:r>
                        <a:rPr lang="en-US" sz="2800" dirty="0"/>
                        <a:t>Overview of Tools and Resources to Accelerate the Journey &amp; Community Example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30 minutes </a:t>
                      </a:r>
                    </a:p>
                    <a:p>
                      <a:endParaRPr lang="en-US" dirty="0"/>
                    </a:p>
                  </a:txBody>
                  <a:tcPr/>
                </a:tc>
                <a:extLst>
                  <a:ext uri="{0D108BD9-81ED-4DB2-BD59-A6C34878D82A}">
                    <a16:rowId xmlns:a16="http://schemas.microsoft.com/office/drawing/2014/main" xmlns="" val="1897561233"/>
                  </a:ext>
                </a:extLst>
              </a:tr>
              <a:tr h="322416">
                <a:tc>
                  <a:txBody>
                    <a:bodyPr/>
                    <a:lstStyle/>
                    <a:p>
                      <a:r>
                        <a:rPr lang="en-US" sz="2800" dirty="0"/>
                        <a:t>How to Access the Tools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15 minutes </a:t>
                      </a:r>
                    </a:p>
                    <a:p>
                      <a:endParaRPr lang="en-US" dirty="0"/>
                    </a:p>
                  </a:txBody>
                  <a:tcPr/>
                </a:tc>
                <a:extLst>
                  <a:ext uri="{0D108BD9-81ED-4DB2-BD59-A6C34878D82A}">
                    <a16:rowId xmlns:a16="http://schemas.microsoft.com/office/drawing/2014/main" xmlns="" val="3955087950"/>
                  </a:ext>
                </a:extLst>
              </a:tr>
              <a:tr h="370840">
                <a:tc>
                  <a:txBody>
                    <a:bodyPr/>
                    <a:lstStyle/>
                    <a:p>
                      <a:r>
                        <a:rPr lang="en-US" sz="2800" dirty="0"/>
                        <a:t>Questions &amp; Answers </a:t>
                      </a:r>
                    </a:p>
                  </a:txBody>
                  <a:tcPr/>
                </a:tc>
                <a:tc>
                  <a:txBody>
                    <a:bodyPr/>
                    <a:lstStyle/>
                    <a:p>
                      <a:r>
                        <a:rPr lang="en-US" sz="2800" dirty="0"/>
                        <a:t>45 minutes </a:t>
                      </a:r>
                    </a:p>
                  </a:txBody>
                  <a:tcPr/>
                </a:tc>
                <a:extLst>
                  <a:ext uri="{0D108BD9-81ED-4DB2-BD59-A6C34878D82A}">
                    <a16:rowId xmlns:a16="http://schemas.microsoft.com/office/drawing/2014/main" xmlns="" val="2820966097"/>
                  </a:ext>
                </a:extLst>
              </a:tr>
            </a:tbl>
          </a:graphicData>
        </a:graphic>
      </p:graphicFrame>
      <p:sp>
        <p:nvSpPr>
          <p:cNvPr id="4" name="Slide Number Placeholder 3">
            <a:extLst>
              <a:ext uri="{FF2B5EF4-FFF2-40B4-BE49-F238E27FC236}">
                <a16:creationId xmlns:a16="http://schemas.microsoft.com/office/drawing/2014/main" xmlns="" id="{5142065C-F4C7-4E6C-B047-FE53130A7B54}"/>
              </a:ext>
            </a:extLst>
          </p:cNvPr>
          <p:cNvSpPr>
            <a:spLocks noGrp="1"/>
          </p:cNvSpPr>
          <p:nvPr>
            <p:ph type="sldNum" sz="quarter" idx="12"/>
          </p:nvPr>
        </p:nvSpPr>
        <p:spPr/>
        <p:txBody>
          <a:bodyPr/>
          <a:lstStyle/>
          <a:p>
            <a:fld id="{8F48B0CA-4B01-40C4-BAC1-6D0A686B524F}" type="slidenum">
              <a:rPr lang="en-US" smtClean="0"/>
              <a:t>4</a:t>
            </a:fld>
            <a:endParaRPr lang="en-US" dirty="0"/>
          </a:p>
        </p:txBody>
      </p:sp>
    </p:spTree>
    <p:extLst>
      <p:ext uri="{BB962C8B-B14F-4D97-AF65-F5344CB8AC3E}">
        <p14:creationId xmlns:p14="http://schemas.microsoft.com/office/powerpoint/2010/main" val="2440361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2640F-9160-4304-BB0A-D45DF320FBB0}"/>
              </a:ext>
            </a:extLst>
          </p:cNvPr>
          <p:cNvSpPr>
            <a:spLocks noGrp="1"/>
          </p:cNvSpPr>
          <p:nvPr>
            <p:ph type="title"/>
          </p:nvPr>
        </p:nvSpPr>
        <p:spPr/>
        <p:txBody>
          <a:bodyPr/>
          <a:lstStyle/>
          <a:p>
            <a:r>
              <a:rPr lang="en-US" dirty="0"/>
              <a:t>Measure What Matters </a:t>
            </a:r>
            <a:br>
              <a:rPr lang="en-US" dirty="0"/>
            </a:br>
            <a:r>
              <a:rPr lang="en-US" dirty="0">
                <a:hlinkClick r:id="rId2"/>
              </a:rPr>
              <a:t>www.100mlives.org/measure-what-matters</a:t>
            </a:r>
            <a:r>
              <a:rPr lang="en-US" dirty="0"/>
              <a:t> </a:t>
            </a:r>
          </a:p>
        </p:txBody>
      </p:sp>
      <p:sp>
        <p:nvSpPr>
          <p:cNvPr id="3" name="Content Placeholder 2">
            <a:extLst>
              <a:ext uri="{FF2B5EF4-FFF2-40B4-BE49-F238E27FC236}">
                <a16:creationId xmlns:a16="http://schemas.microsoft.com/office/drawing/2014/main" xmlns="" id="{3B4B43C7-5D22-4AA4-BD48-BF9FFB915A6C}"/>
              </a:ext>
            </a:extLst>
          </p:cNvPr>
          <p:cNvSpPr>
            <a:spLocks noGrp="1"/>
          </p:cNvSpPr>
          <p:nvPr>
            <p:ph idx="1"/>
          </p:nvPr>
        </p:nvSpPr>
        <p:spPr>
          <a:xfrm>
            <a:off x="249382" y="1706007"/>
            <a:ext cx="4723140" cy="4551210"/>
          </a:xfrm>
        </p:spPr>
        <p:txBody>
          <a:bodyPr/>
          <a:lstStyle/>
          <a:p>
            <a:r>
              <a:rPr lang="en-US" dirty="0"/>
              <a:t>Track PSDA cycles </a:t>
            </a:r>
          </a:p>
          <a:p>
            <a:r>
              <a:rPr lang="en-US" dirty="0"/>
              <a:t>Add links to external resources </a:t>
            </a:r>
          </a:p>
          <a:p>
            <a:r>
              <a:rPr lang="en-US" dirty="0"/>
              <a:t>Comment with your teammates or coaches </a:t>
            </a:r>
          </a:p>
          <a:p>
            <a:r>
              <a:rPr lang="en-US" dirty="0"/>
              <a:t>Add stories to support the data</a:t>
            </a:r>
          </a:p>
        </p:txBody>
      </p:sp>
      <p:sp>
        <p:nvSpPr>
          <p:cNvPr id="4" name="Slide Number Placeholder 3">
            <a:extLst>
              <a:ext uri="{FF2B5EF4-FFF2-40B4-BE49-F238E27FC236}">
                <a16:creationId xmlns:a16="http://schemas.microsoft.com/office/drawing/2014/main" xmlns="" id="{DEDA9268-F9AD-44CC-840D-096BE5C26ABF}"/>
              </a:ext>
            </a:extLst>
          </p:cNvPr>
          <p:cNvSpPr>
            <a:spLocks noGrp="1"/>
          </p:cNvSpPr>
          <p:nvPr>
            <p:ph type="sldNum" sz="quarter" idx="12"/>
          </p:nvPr>
        </p:nvSpPr>
        <p:spPr/>
        <p:txBody>
          <a:bodyPr/>
          <a:lstStyle/>
          <a:p>
            <a:fld id="{8F48B0CA-4B01-40C4-BAC1-6D0A686B524F}" type="slidenum">
              <a:rPr lang="en-US" smtClean="0"/>
              <a:t>40</a:t>
            </a:fld>
            <a:endParaRPr lang="en-US" dirty="0"/>
          </a:p>
        </p:txBody>
      </p:sp>
      <p:pic>
        <p:nvPicPr>
          <p:cNvPr id="5" name="Picture 4">
            <a:extLst>
              <a:ext uri="{FF2B5EF4-FFF2-40B4-BE49-F238E27FC236}">
                <a16:creationId xmlns:a16="http://schemas.microsoft.com/office/drawing/2014/main" xmlns="" id="{5BD88431-ECEF-4998-9AFA-F4CF96B68B81}"/>
              </a:ext>
            </a:extLst>
          </p:cNvPr>
          <p:cNvPicPr>
            <a:picLocks noChangeAspect="1"/>
          </p:cNvPicPr>
          <p:nvPr/>
        </p:nvPicPr>
        <p:blipFill>
          <a:blip r:embed="rId3"/>
          <a:stretch>
            <a:fillRect/>
          </a:stretch>
        </p:blipFill>
        <p:spPr>
          <a:xfrm>
            <a:off x="4972522" y="1706007"/>
            <a:ext cx="7053797" cy="4561895"/>
          </a:xfrm>
          <a:prstGeom prst="rect">
            <a:avLst/>
          </a:prstGeom>
        </p:spPr>
      </p:pic>
    </p:spTree>
    <p:extLst>
      <p:ext uri="{BB962C8B-B14F-4D97-AF65-F5344CB8AC3E}">
        <p14:creationId xmlns:p14="http://schemas.microsoft.com/office/powerpoint/2010/main" val="1145055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2640F-9160-4304-BB0A-D45DF320FBB0}"/>
              </a:ext>
            </a:extLst>
          </p:cNvPr>
          <p:cNvSpPr>
            <a:spLocks noGrp="1"/>
          </p:cNvSpPr>
          <p:nvPr>
            <p:ph type="title"/>
          </p:nvPr>
        </p:nvSpPr>
        <p:spPr/>
        <p:txBody>
          <a:bodyPr/>
          <a:lstStyle/>
          <a:p>
            <a:r>
              <a:rPr lang="en-US" dirty="0"/>
              <a:t>Measure What Matters </a:t>
            </a:r>
            <a:br>
              <a:rPr lang="en-US" dirty="0"/>
            </a:br>
            <a:r>
              <a:rPr lang="en-US" dirty="0">
                <a:hlinkClick r:id="rId2"/>
              </a:rPr>
              <a:t>www.100mlives.org/measure-what-matters</a:t>
            </a:r>
            <a:r>
              <a:rPr lang="en-US" dirty="0"/>
              <a:t> </a:t>
            </a:r>
          </a:p>
        </p:txBody>
      </p:sp>
      <p:sp>
        <p:nvSpPr>
          <p:cNvPr id="3" name="Content Placeholder 2">
            <a:extLst>
              <a:ext uri="{FF2B5EF4-FFF2-40B4-BE49-F238E27FC236}">
                <a16:creationId xmlns:a16="http://schemas.microsoft.com/office/drawing/2014/main" xmlns="" id="{3B4B43C7-5D22-4AA4-BD48-BF9FFB915A6C}"/>
              </a:ext>
            </a:extLst>
          </p:cNvPr>
          <p:cNvSpPr>
            <a:spLocks noGrp="1"/>
          </p:cNvSpPr>
          <p:nvPr>
            <p:ph idx="1"/>
          </p:nvPr>
        </p:nvSpPr>
        <p:spPr>
          <a:xfrm>
            <a:off x="249382" y="1706007"/>
            <a:ext cx="4068176" cy="4551210"/>
          </a:xfrm>
        </p:spPr>
        <p:txBody>
          <a:bodyPr/>
          <a:lstStyle/>
          <a:p>
            <a:r>
              <a:rPr lang="en-US" dirty="0"/>
              <a:t>Upload/download CSV files </a:t>
            </a:r>
          </a:p>
          <a:p>
            <a:r>
              <a:rPr lang="en-US" dirty="0"/>
              <a:t>Easier ways to enter new data</a:t>
            </a:r>
          </a:p>
          <a:p>
            <a:r>
              <a:rPr lang="en-US" dirty="0"/>
              <a:t>Exporting metrics as images</a:t>
            </a:r>
          </a:p>
          <a:p>
            <a:r>
              <a:rPr lang="en-US" dirty="0"/>
              <a:t>View single measures to take a deeper dive</a:t>
            </a:r>
          </a:p>
        </p:txBody>
      </p:sp>
      <p:sp>
        <p:nvSpPr>
          <p:cNvPr id="4" name="Slide Number Placeholder 3">
            <a:extLst>
              <a:ext uri="{FF2B5EF4-FFF2-40B4-BE49-F238E27FC236}">
                <a16:creationId xmlns:a16="http://schemas.microsoft.com/office/drawing/2014/main" xmlns="" id="{DEDA9268-F9AD-44CC-840D-096BE5C26ABF}"/>
              </a:ext>
            </a:extLst>
          </p:cNvPr>
          <p:cNvSpPr>
            <a:spLocks noGrp="1"/>
          </p:cNvSpPr>
          <p:nvPr>
            <p:ph type="sldNum" sz="quarter" idx="12"/>
          </p:nvPr>
        </p:nvSpPr>
        <p:spPr/>
        <p:txBody>
          <a:bodyPr/>
          <a:lstStyle/>
          <a:p>
            <a:fld id="{8F48B0CA-4B01-40C4-BAC1-6D0A686B524F}" type="slidenum">
              <a:rPr lang="en-US" smtClean="0"/>
              <a:t>41</a:t>
            </a:fld>
            <a:endParaRPr lang="en-US" dirty="0"/>
          </a:p>
        </p:txBody>
      </p:sp>
      <p:pic>
        <p:nvPicPr>
          <p:cNvPr id="5" name="Picture 4">
            <a:extLst>
              <a:ext uri="{FF2B5EF4-FFF2-40B4-BE49-F238E27FC236}">
                <a16:creationId xmlns:a16="http://schemas.microsoft.com/office/drawing/2014/main" xmlns="" id="{FF97CB90-7AAF-4D59-A362-98BA934F39A5}"/>
              </a:ext>
            </a:extLst>
          </p:cNvPr>
          <p:cNvPicPr>
            <a:picLocks noChangeAspect="1"/>
          </p:cNvPicPr>
          <p:nvPr/>
        </p:nvPicPr>
        <p:blipFill>
          <a:blip r:embed="rId3"/>
          <a:stretch>
            <a:fillRect/>
          </a:stretch>
        </p:blipFill>
        <p:spPr>
          <a:xfrm>
            <a:off x="4317558" y="2107430"/>
            <a:ext cx="7874442" cy="2918911"/>
          </a:xfrm>
          <a:prstGeom prst="rect">
            <a:avLst/>
          </a:prstGeom>
        </p:spPr>
      </p:pic>
      <p:sp>
        <p:nvSpPr>
          <p:cNvPr id="6" name="Rectangle 5">
            <a:extLst>
              <a:ext uri="{FF2B5EF4-FFF2-40B4-BE49-F238E27FC236}">
                <a16:creationId xmlns:a16="http://schemas.microsoft.com/office/drawing/2014/main" xmlns="" id="{ECDC67F3-A3F0-4F4E-B8D1-DDC6A7C86F32}"/>
              </a:ext>
            </a:extLst>
          </p:cNvPr>
          <p:cNvSpPr/>
          <p:nvPr/>
        </p:nvSpPr>
        <p:spPr>
          <a:xfrm>
            <a:off x="5528246" y="5040902"/>
            <a:ext cx="5453065" cy="830997"/>
          </a:xfrm>
          <a:prstGeom prst="rect">
            <a:avLst/>
          </a:prstGeom>
        </p:spPr>
        <p:txBody>
          <a:bodyPr wrap="square">
            <a:spAutoFit/>
          </a:bodyPr>
          <a:lstStyle/>
          <a:p>
            <a:pPr algn="ctr"/>
            <a:r>
              <a:rPr lang="en-US" sz="2400" i="1" dirty="0">
                <a:solidFill>
                  <a:schemeClr val="accent2"/>
                </a:solidFill>
              </a:rPr>
              <a:t>NEW analysis tools to show trends in your data! </a:t>
            </a:r>
          </a:p>
        </p:txBody>
      </p:sp>
      <p:sp>
        <p:nvSpPr>
          <p:cNvPr id="7" name="Rectangle 6">
            <a:extLst>
              <a:ext uri="{FF2B5EF4-FFF2-40B4-BE49-F238E27FC236}">
                <a16:creationId xmlns:a16="http://schemas.microsoft.com/office/drawing/2014/main" xmlns="" id="{4985757C-0979-43E3-97D2-A4E4B0882B56}"/>
              </a:ext>
            </a:extLst>
          </p:cNvPr>
          <p:cNvSpPr/>
          <p:nvPr/>
        </p:nvSpPr>
        <p:spPr>
          <a:xfrm>
            <a:off x="4317558" y="2145612"/>
            <a:ext cx="1049572" cy="279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051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4E1B-E408-44F0-B4BA-ABD20582BE65}"/>
              </a:ext>
            </a:extLst>
          </p:cNvPr>
          <p:cNvSpPr>
            <a:spLocks noGrp="1"/>
          </p:cNvSpPr>
          <p:nvPr>
            <p:ph type="title"/>
          </p:nvPr>
        </p:nvSpPr>
        <p:spPr/>
        <p:txBody>
          <a:bodyPr/>
          <a:lstStyle/>
          <a:p>
            <a:r>
              <a:rPr lang="en-US" dirty="0"/>
              <a:t>Change Library</a:t>
            </a:r>
            <a:br>
              <a:rPr lang="en-US" dirty="0"/>
            </a:br>
            <a:r>
              <a:rPr lang="en-US" dirty="0">
                <a:hlinkClick r:id="rId2"/>
              </a:rPr>
              <a:t>http://changelibrary.100mlives.org</a:t>
            </a:r>
            <a:r>
              <a:rPr lang="en-US" dirty="0"/>
              <a:t> </a:t>
            </a:r>
          </a:p>
        </p:txBody>
      </p:sp>
      <p:sp>
        <p:nvSpPr>
          <p:cNvPr id="4" name="Slide Number Placeholder 3">
            <a:extLst>
              <a:ext uri="{FF2B5EF4-FFF2-40B4-BE49-F238E27FC236}">
                <a16:creationId xmlns:a16="http://schemas.microsoft.com/office/drawing/2014/main" xmlns="" id="{AEE330E8-02E1-4BE3-9E98-CE2D45FCB6F5}"/>
              </a:ext>
            </a:extLst>
          </p:cNvPr>
          <p:cNvSpPr>
            <a:spLocks noGrp="1"/>
          </p:cNvSpPr>
          <p:nvPr>
            <p:ph type="sldNum" sz="quarter" idx="12"/>
          </p:nvPr>
        </p:nvSpPr>
        <p:spPr/>
        <p:txBody>
          <a:bodyPr/>
          <a:lstStyle/>
          <a:p>
            <a:fld id="{8F48B0CA-4B01-40C4-BAC1-6D0A686B524F}" type="slidenum">
              <a:rPr lang="en-US" smtClean="0"/>
              <a:t>42</a:t>
            </a:fld>
            <a:endParaRPr lang="en-US" dirty="0"/>
          </a:p>
        </p:txBody>
      </p:sp>
      <p:sp>
        <p:nvSpPr>
          <p:cNvPr id="10" name="Content Placeholder 9">
            <a:extLst>
              <a:ext uri="{FF2B5EF4-FFF2-40B4-BE49-F238E27FC236}">
                <a16:creationId xmlns:a16="http://schemas.microsoft.com/office/drawing/2014/main" xmlns="" id="{D9C324D0-1975-4D30-AB6C-27DB52F6857B}"/>
              </a:ext>
            </a:extLst>
          </p:cNvPr>
          <p:cNvSpPr>
            <a:spLocks noGrp="1"/>
          </p:cNvSpPr>
          <p:nvPr>
            <p:ph idx="1"/>
          </p:nvPr>
        </p:nvSpPr>
        <p:spPr>
          <a:xfrm>
            <a:off x="457200" y="1706007"/>
            <a:ext cx="6004056" cy="4572000"/>
          </a:xfrm>
        </p:spPr>
        <p:txBody>
          <a:bodyPr/>
          <a:lstStyle/>
          <a:p>
            <a:r>
              <a:rPr lang="en-US" dirty="0"/>
              <a:t>Designed to help change makers discover practical solutions to improve health, wellbeing, and equity.</a:t>
            </a:r>
          </a:p>
          <a:p>
            <a:r>
              <a:rPr lang="en-US" dirty="0"/>
              <a:t>Contribute practical tips, tools, bright spots, and stories that have helped to accelerate improvement in your community </a:t>
            </a:r>
          </a:p>
        </p:txBody>
      </p:sp>
      <p:pic>
        <p:nvPicPr>
          <p:cNvPr id="11" name="Picture 10">
            <a:extLst>
              <a:ext uri="{FF2B5EF4-FFF2-40B4-BE49-F238E27FC236}">
                <a16:creationId xmlns:a16="http://schemas.microsoft.com/office/drawing/2014/main" xmlns="" id="{998CCC7C-1050-4345-B5F4-C31524C05ACF}"/>
              </a:ext>
            </a:extLst>
          </p:cNvPr>
          <p:cNvPicPr>
            <a:picLocks noChangeAspect="1"/>
          </p:cNvPicPr>
          <p:nvPr/>
        </p:nvPicPr>
        <p:blipFill rotWithShape="1">
          <a:blip r:embed="rId3"/>
          <a:srcRect l="2393" r="6063" b="31565"/>
          <a:stretch/>
        </p:blipFill>
        <p:spPr>
          <a:xfrm>
            <a:off x="6876893" y="1645378"/>
            <a:ext cx="4602228" cy="4693257"/>
          </a:xfrm>
          <a:prstGeom prst="rect">
            <a:avLst/>
          </a:prstGeom>
        </p:spPr>
      </p:pic>
    </p:spTree>
    <p:extLst>
      <p:ext uri="{BB962C8B-B14F-4D97-AF65-F5344CB8AC3E}">
        <p14:creationId xmlns:p14="http://schemas.microsoft.com/office/powerpoint/2010/main" val="3679337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4E1B-E408-44F0-B4BA-ABD20582BE65}"/>
              </a:ext>
            </a:extLst>
          </p:cNvPr>
          <p:cNvSpPr>
            <a:spLocks noGrp="1"/>
          </p:cNvSpPr>
          <p:nvPr>
            <p:ph type="title"/>
          </p:nvPr>
        </p:nvSpPr>
        <p:spPr/>
        <p:txBody>
          <a:bodyPr/>
          <a:lstStyle/>
          <a:p>
            <a:r>
              <a:rPr lang="en-US" dirty="0"/>
              <a:t>Change Library</a:t>
            </a:r>
            <a:br>
              <a:rPr lang="en-US" dirty="0"/>
            </a:br>
            <a:r>
              <a:rPr lang="en-US" dirty="0">
                <a:hlinkClick r:id="rId2"/>
              </a:rPr>
              <a:t>http://changelibrary.100mlives.org</a:t>
            </a:r>
            <a:r>
              <a:rPr lang="en-US" dirty="0"/>
              <a:t> </a:t>
            </a:r>
          </a:p>
        </p:txBody>
      </p:sp>
      <p:sp>
        <p:nvSpPr>
          <p:cNvPr id="4" name="Slide Number Placeholder 3">
            <a:extLst>
              <a:ext uri="{FF2B5EF4-FFF2-40B4-BE49-F238E27FC236}">
                <a16:creationId xmlns:a16="http://schemas.microsoft.com/office/drawing/2014/main" xmlns="" id="{AEE330E8-02E1-4BE3-9E98-CE2D45FCB6F5}"/>
              </a:ext>
            </a:extLst>
          </p:cNvPr>
          <p:cNvSpPr>
            <a:spLocks noGrp="1"/>
          </p:cNvSpPr>
          <p:nvPr>
            <p:ph type="sldNum" sz="quarter" idx="12"/>
          </p:nvPr>
        </p:nvSpPr>
        <p:spPr/>
        <p:txBody>
          <a:bodyPr/>
          <a:lstStyle/>
          <a:p>
            <a:fld id="{8F48B0CA-4B01-40C4-BAC1-6D0A686B524F}" type="slidenum">
              <a:rPr lang="en-US" smtClean="0"/>
              <a:t>43</a:t>
            </a:fld>
            <a:endParaRPr lang="en-US" dirty="0"/>
          </a:p>
        </p:txBody>
      </p:sp>
      <p:sp>
        <p:nvSpPr>
          <p:cNvPr id="10" name="Content Placeholder 9">
            <a:extLst>
              <a:ext uri="{FF2B5EF4-FFF2-40B4-BE49-F238E27FC236}">
                <a16:creationId xmlns:a16="http://schemas.microsoft.com/office/drawing/2014/main" xmlns="" id="{D9C324D0-1975-4D30-AB6C-27DB52F6857B}"/>
              </a:ext>
            </a:extLst>
          </p:cNvPr>
          <p:cNvSpPr>
            <a:spLocks noGrp="1"/>
          </p:cNvSpPr>
          <p:nvPr>
            <p:ph idx="1"/>
          </p:nvPr>
        </p:nvSpPr>
        <p:spPr>
          <a:xfrm>
            <a:off x="457200" y="1706007"/>
            <a:ext cx="10149840" cy="4572000"/>
          </a:xfrm>
        </p:spPr>
        <p:txBody>
          <a:bodyPr/>
          <a:lstStyle/>
          <a:p>
            <a:r>
              <a:rPr lang="en-US" dirty="0"/>
              <a:t>Content is reviewed by a network of your peers and published for others to learn from</a:t>
            </a:r>
          </a:p>
          <a:p>
            <a:r>
              <a:rPr lang="en-US" dirty="0"/>
              <a:t>Content types:</a:t>
            </a:r>
          </a:p>
          <a:p>
            <a:pPr lvl="1"/>
            <a:r>
              <a:rPr lang="en-US" dirty="0"/>
              <a:t>Bright Spots</a:t>
            </a:r>
          </a:p>
          <a:p>
            <a:pPr lvl="1"/>
            <a:r>
              <a:rPr lang="en-US" dirty="0"/>
              <a:t>Stories</a:t>
            </a:r>
          </a:p>
          <a:p>
            <a:pPr lvl="1"/>
            <a:r>
              <a:rPr lang="en-US" dirty="0"/>
              <a:t>Tools </a:t>
            </a:r>
          </a:p>
        </p:txBody>
      </p:sp>
    </p:spTree>
    <p:extLst>
      <p:ext uri="{BB962C8B-B14F-4D97-AF65-F5344CB8AC3E}">
        <p14:creationId xmlns:p14="http://schemas.microsoft.com/office/powerpoint/2010/main" val="648866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77C665D-1554-4B92-8AA7-9977EE60ECE3}"/>
              </a:ext>
            </a:extLst>
          </p:cNvPr>
          <p:cNvSpPr>
            <a:spLocks noGrp="1"/>
          </p:cNvSpPr>
          <p:nvPr>
            <p:ph type="title"/>
          </p:nvPr>
        </p:nvSpPr>
        <p:spPr/>
        <p:txBody>
          <a:bodyPr/>
          <a:lstStyle/>
          <a:p>
            <a:r>
              <a:rPr lang="en-US" dirty="0"/>
              <a:t>Accessing the Tools </a:t>
            </a:r>
          </a:p>
        </p:txBody>
      </p:sp>
      <p:sp>
        <p:nvSpPr>
          <p:cNvPr id="5" name="Text Placeholder 4">
            <a:extLst>
              <a:ext uri="{FF2B5EF4-FFF2-40B4-BE49-F238E27FC236}">
                <a16:creationId xmlns:a16="http://schemas.microsoft.com/office/drawing/2014/main" xmlns="" id="{B9BB3AD9-0D26-4186-9B75-494027E63E3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54122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1E169-9827-44B9-99F7-9498A355FB72}"/>
              </a:ext>
            </a:extLst>
          </p:cNvPr>
          <p:cNvSpPr>
            <a:spLocks noGrp="1"/>
          </p:cNvSpPr>
          <p:nvPr>
            <p:ph type="title"/>
          </p:nvPr>
        </p:nvSpPr>
        <p:spPr/>
        <p:txBody>
          <a:bodyPr/>
          <a:lstStyle/>
          <a:p>
            <a:r>
              <a:rPr lang="en-US" sz="3600" dirty="0"/>
              <a:t>How to Access the Tools </a:t>
            </a:r>
          </a:p>
        </p:txBody>
      </p:sp>
      <p:sp>
        <p:nvSpPr>
          <p:cNvPr id="8" name="Content Placeholder 7">
            <a:extLst>
              <a:ext uri="{FF2B5EF4-FFF2-40B4-BE49-F238E27FC236}">
                <a16:creationId xmlns:a16="http://schemas.microsoft.com/office/drawing/2014/main" xmlns="" id="{5A25786C-BBBA-48B9-B15E-0DCB34F1CFE2}"/>
              </a:ext>
            </a:extLst>
          </p:cNvPr>
          <p:cNvSpPr>
            <a:spLocks noGrp="1"/>
          </p:cNvSpPr>
          <p:nvPr>
            <p:ph sz="half" idx="1"/>
          </p:nvPr>
        </p:nvSpPr>
        <p:spPr>
          <a:xfrm>
            <a:off x="340066" y="4284833"/>
            <a:ext cx="5812557" cy="2295864"/>
          </a:xfrm>
        </p:spPr>
        <p:txBody>
          <a:bodyPr/>
          <a:lstStyle/>
          <a:p>
            <a:pPr marL="0" indent="0" algn="ctr">
              <a:buNone/>
            </a:pPr>
            <a:r>
              <a:rPr lang="en-US" dirty="0"/>
              <a:t>Online Community: </a:t>
            </a:r>
            <a:r>
              <a:rPr lang="en-US" b="1" dirty="0">
                <a:hlinkClick r:id="rId2"/>
              </a:rPr>
              <a:t>http://</a:t>
            </a:r>
            <a:r>
              <a:rPr lang="en-US" b="1" dirty="0">
                <a:solidFill>
                  <a:srgbClr val="326295"/>
                </a:solidFill>
                <a:hlinkClick r:id="rId2"/>
              </a:rPr>
              <a:t>connect.100mlives.org</a:t>
            </a:r>
            <a:r>
              <a:rPr lang="en-US" b="1" dirty="0">
                <a:solidFill>
                  <a:srgbClr val="326295"/>
                </a:solidFill>
              </a:rPr>
              <a:t>  </a:t>
            </a:r>
          </a:p>
          <a:p>
            <a:pPr marL="0" indent="0" algn="ctr">
              <a:buNone/>
            </a:pPr>
            <a:endParaRPr lang="en-US" dirty="0"/>
          </a:p>
        </p:txBody>
      </p:sp>
      <p:sp>
        <p:nvSpPr>
          <p:cNvPr id="9" name="Content Placeholder 8">
            <a:extLst>
              <a:ext uri="{FF2B5EF4-FFF2-40B4-BE49-F238E27FC236}">
                <a16:creationId xmlns:a16="http://schemas.microsoft.com/office/drawing/2014/main" xmlns="" id="{48B5F6E4-D933-4E07-A250-133D9B90F513}"/>
              </a:ext>
            </a:extLst>
          </p:cNvPr>
          <p:cNvSpPr>
            <a:spLocks noGrp="1"/>
          </p:cNvSpPr>
          <p:nvPr>
            <p:ph sz="half" idx="2"/>
          </p:nvPr>
        </p:nvSpPr>
        <p:spPr>
          <a:xfrm>
            <a:off x="6268278" y="4284833"/>
            <a:ext cx="5771321" cy="2308173"/>
          </a:xfrm>
        </p:spPr>
        <p:txBody>
          <a:bodyPr/>
          <a:lstStyle/>
          <a:p>
            <a:pPr marL="0" indent="0" algn="ctr">
              <a:buNone/>
            </a:pPr>
            <a:r>
              <a:rPr lang="en-US" dirty="0"/>
              <a:t>100MLives Website: </a:t>
            </a:r>
            <a:r>
              <a:rPr lang="en-US" dirty="0">
                <a:hlinkClick r:id="rId3"/>
              </a:rPr>
              <a:t>www.</a:t>
            </a:r>
            <a:r>
              <a:rPr lang="en-US" b="1" dirty="0">
                <a:solidFill>
                  <a:srgbClr val="326295"/>
                </a:solidFill>
                <a:hlinkClick r:id="rId3"/>
              </a:rPr>
              <a:t>100mlives.org</a:t>
            </a:r>
            <a:r>
              <a:rPr lang="en-US" b="1" dirty="0">
                <a:solidFill>
                  <a:srgbClr val="326295"/>
                </a:solidFill>
              </a:rPr>
              <a:t> </a:t>
            </a:r>
          </a:p>
        </p:txBody>
      </p:sp>
      <p:sp>
        <p:nvSpPr>
          <p:cNvPr id="4" name="Slide Number Placeholder 3">
            <a:extLst>
              <a:ext uri="{FF2B5EF4-FFF2-40B4-BE49-F238E27FC236}">
                <a16:creationId xmlns:a16="http://schemas.microsoft.com/office/drawing/2014/main" xmlns="" id="{6B379DB8-C4C5-48CA-994E-8AF676C1C1E9}"/>
              </a:ext>
            </a:extLst>
          </p:cNvPr>
          <p:cNvSpPr>
            <a:spLocks noGrp="1"/>
          </p:cNvSpPr>
          <p:nvPr>
            <p:ph type="sldNum" sz="quarter" idx="12"/>
          </p:nvPr>
        </p:nvSpPr>
        <p:spPr/>
        <p:txBody>
          <a:bodyPr/>
          <a:lstStyle/>
          <a:p>
            <a:fld id="{8F48B0CA-4B01-40C4-BAC1-6D0A686B524F}" type="slidenum">
              <a:rPr lang="en-US" smtClean="0"/>
              <a:t>45</a:t>
            </a:fld>
            <a:endParaRPr lang="en-US" dirty="0"/>
          </a:p>
        </p:txBody>
      </p:sp>
      <p:pic>
        <p:nvPicPr>
          <p:cNvPr id="6" name="Picture 5">
            <a:extLst>
              <a:ext uri="{FF2B5EF4-FFF2-40B4-BE49-F238E27FC236}">
                <a16:creationId xmlns:a16="http://schemas.microsoft.com/office/drawing/2014/main" xmlns="" id="{DCB123AD-F549-407B-B0BC-DB9990C61F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4899" y="1444436"/>
            <a:ext cx="3828551" cy="2552367"/>
          </a:xfrm>
          <a:prstGeom prst="rect">
            <a:avLst/>
          </a:prstGeom>
        </p:spPr>
      </p:pic>
      <p:pic>
        <p:nvPicPr>
          <p:cNvPr id="7" name="Picture 6">
            <a:extLst>
              <a:ext uri="{FF2B5EF4-FFF2-40B4-BE49-F238E27FC236}">
                <a16:creationId xmlns:a16="http://schemas.microsoft.com/office/drawing/2014/main" xmlns="" id="{9B4438CB-2D23-4FF7-82B7-F8E392ECC0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3450" y="1444436"/>
            <a:ext cx="3828550" cy="2549505"/>
          </a:xfrm>
          <a:prstGeom prst="rect">
            <a:avLst/>
          </a:prstGeom>
        </p:spPr>
      </p:pic>
      <p:pic>
        <p:nvPicPr>
          <p:cNvPr id="10" name="Picture 9">
            <a:extLst>
              <a:ext uri="{FF2B5EF4-FFF2-40B4-BE49-F238E27FC236}">
                <a16:creationId xmlns:a16="http://schemas.microsoft.com/office/drawing/2014/main" xmlns="" id="{9C087952-4887-4815-AEB5-3E5BEE5055D6}"/>
              </a:ext>
            </a:extLst>
          </p:cNvPr>
          <p:cNvPicPr>
            <a:picLocks noChangeAspect="1"/>
          </p:cNvPicPr>
          <p:nvPr/>
        </p:nvPicPr>
        <p:blipFill rotWithShape="1">
          <a:blip r:embed="rId6">
            <a:extLst>
              <a:ext uri="{28A0092B-C50C-407E-A947-70E740481C1C}">
                <a14:useLocalDpi xmlns:a14="http://schemas.microsoft.com/office/drawing/2010/main" val="0"/>
              </a:ext>
            </a:extLst>
          </a:blip>
          <a:srcRect l="3854" t="30002"/>
          <a:stretch/>
        </p:blipFill>
        <p:spPr>
          <a:xfrm>
            <a:off x="0" y="1444436"/>
            <a:ext cx="4534899" cy="2549505"/>
          </a:xfrm>
          <a:prstGeom prst="rect">
            <a:avLst/>
          </a:prstGeom>
        </p:spPr>
      </p:pic>
    </p:spTree>
    <p:extLst>
      <p:ext uri="{BB962C8B-B14F-4D97-AF65-F5344CB8AC3E}">
        <p14:creationId xmlns:p14="http://schemas.microsoft.com/office/powerpoint/2010/main" val="17897414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6460EEC-96FB-47D1-A862-14548101FF60}"/>
              </a:ext>
            </a:extLst>
          </p:cNvPr>
          <p:cNvSpPr>
            <a:spLocks noGrp="1"/>
          </p:cNvSpPr>
          <p:nvPr>
            <p:ph type="title"/>
          </p:nvPr>
        </p:nvSpPr>
        <p:spPr/>
        <p:txBody>
          <a:bodyPr/>
          <a:lstStyle/>
          <a:p>
            <a:r>
              <a:rPr lang="en-US" sz="3600" dirty="0"/>
              <a:t>How to Access the Tools</a:t>
            </a:r>
            <a:br>
              <a:rPr lang="en-US" sz="3600" dirty="0"/>
            </a:br>
            <a:r>
              <a:rPr lang="en-US" sz="3600" dirty="0">
                <a:hlinkClick r:id="rId2"/>
              </a:rPr>
              <a:t>www.</a:t>
            </a:r>
            <a:r>
              <a:rPr lang="en-US" sz="3600" dirty="0">
                <a:solidFill>
                  <a:srgbClr val="326295"/>
                </a:solidFill>
                <a:hlinkClick r:id="rId2"/>
              </a:rPr>
              <a:t>100mlives.org</a:t>
            </a:r>
            <a:r>
              <a:rPr lang="en-US" sz="3600" dirty="0">
                <a:solidFill>
                  <a:srgbClr val="326295"/>
                </a:solidFill>
              </a:rPr>
              <a:t>   </a:t>
            </a:r>
          </a:p>
        </p:txBody>
      </p:sp>
      <p:pic>
        <p:nvPicPr>
          <p:cNvPr id="7" name="Picture 6">
            <a:extLst>
              <a:ext uri="{FF2B5EF4-FFF2-40B4-BE49-F238E27FC236}">
                <a16:creationId xmlns:a16="http://schemas.microsoft.com/office/drawing/2014/main" xmlns="" id="{0721A86C-7086-4EF1-93DB-3268B1B255B9}"/>
              </a:ext>
            </a:extLst>
          </p:cNvPr>
          <p:cNvPicPr>
            <a:picLocks noChangeAspect="1"/>
          </p:cNvPicPr>
          <p:nvPr/>
        </p:nvPicPr>
        <p:blipFill>
          <a:blip r:embed="rId3"/>
          <a:stretch>
            <a:fillRect/>
          </a:stretch>
        </p:blipFill>
        <p:spPr>
          <a:xfrm>
            <a:off x="1384913" y="1527249"/>
            <a:ext cx="9011112" cy="5273357"/>
          </a:xfrm>
          <a:prstGeom prst="rect">
            <a:avLst/>
          </a:prstGeom>
        </p:spPr>
      </p:pic>
    </p:spTree>
    <p:extLst>
      <p:ext uri="{BB962C8B-B14F-4D97-AF65-F5344CB8AC3E}">
        <p14:creationId xmlns:p14="http://schemas.microsoft.com/office/powerpoint/2010/main" val="2022532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6460EEC-96FB-47D1-A862-14548101FF60}"/>
              </a:ext>
            </a:extLst>
          </p:cNvPr>
          <p:cNvSpPr>
            <a:spLocks noGrp="1"/>
          </p:cNvSpPr>
          <p:nvPr>
            <p:ph type="title"/>
          </p:nvPr>
        </p:nvSpPr>
        <p:spPr/>
        <p:txBody>
          <a:bodyPr/>
          <a:lstStyle/>
          <a:p>
            <a:r>
              <a:rPr lang="en-US" sz="3600" dirty="0"/>
              <a:t>How to Access the Tools</a:t>
            </a:r>
            <a:br>
              <a:rPr lang="en-US" sz="3600" dirty="0"/>
            </a:br>
            <a:r>
              <a:rPr lang="en-US" sz="3600" dirty="0">
                <a:hlinkClick r:id="rId2"/>
              </a:rPr>
              <a:t>http://</a:t>
            </a:r>
            <a:r>
              <a:rPr lang="en-US" sz="3600" dirty="0">
                <a:solidFill>
                  <a:srgbClr val="326295"/>
                </a:solidFill>
                <a:hlinkClick r:id="rId2"/>
              </a:rPr>
              <a:t>connect.100mlives.org</a:t>
            </a:r>
            <a:r>
              <a:rPr lang="en-US" sz="3600" dirty="0">
                <a:solidFill>
                  <a:srgbClr val="326295"/>
                </a:solidFill>
              </a:rPr>
              <a:t> </a:t>
            </a:r>
            <a:endParaRPr lang="en-US" sz="3600" dirty="0"/>
          </a:p>
        </p:txBody>
      </p:sp>
      <p:pic>
        <p:nvPicPr>
          <p:cNvPr id="6" name="Picture 5">
            <a:extLst>
              <a:ext uri="{FF2B5EF4-FFF2-40B4-BE49-F238E27FC236}">
                <a16:creationId xmlns:a16="http://schemas.microsoft.com/office/drawing/2014/main" xmlns="" id="{8F91DD54-8D5A-4FE9-9D5A-C99AB950840F}"/>
              </a:ext>
            </a:extLst>
          </p:cNvPr>
          <p:cNvPicPr>
            <a:picLocks noChangeAspect="1"/>
          </p:cNvPicPr>
          <p:nvPr/>
        </p:nvPicPr>
        <p:blipFill rotWithShape="1">
          <a:blip r:embed="rId3"/>
          <a:srcRect t="21408"/>
          <a:stretch/>
        </p:blipFill>
        <p:spPr>
          <a:xfrm>
            <a:off x="3494542" y="1369024"/>
            <a:ext cx="4915683" cy="5488976"/>
          </a:xfrm>
          <a:prstGeom prst="rect">
            <a:avLst/>
          </a:prstGeom>
        </p:spPr>
      </p:pic>
      <p:sp>
        <p:nvSpPr>
          <p:cNvPr id="2" name="Rectangle 1">
            <a:extLst>
              <a:ext uri="{FF2B5EF4-FFF2-40B4-BE49-F238E27FC236}">
                <a16:creationId xmlns:a16="http://schemas.microsoft.com/office/drawing/2014/main" xmlns="" id="{29BD5543-E8B3-459F-8F7C-E377B6B68C39}"/>
              </a:ext>
            </a:extLst>
          </p:cNvPr>
          <p:cNvSpPr/>
          <p:nvPr/>
        </p:nvSpPr>
        <p:spPr>
          <a:xfrm>
            <a:off x="705062" y="3880306"/>
            <a:ext cx="2517222" cy="923330"/>
          </a:xfrm>
          <a:prstGeom prst="rect">
            <a:avLst/>
          </a:prstGeom>
        </p:spPr>
        <p:txBody>
          <a:bodyPr wrap="square">
            <a:spAutoFit/>
          </a:bodyPr>
          <a:lstStyle/>
          <a:p>
            <a:pPr algn="ctr"/>
            <a:r>
              <a:rPr lang="en-US" b="1" dirty="0">
                <a:solidFill>
                  <a:srgbClr val="326295"/>
                </a:solidFill>
                <a:hlinkClick r:id="rId4"/>
              </a:rPr>
              <a:t>www.100mlives.org/measure-what-matters</a:t>
            </a:r>
            <a:r>
              <a:rPr lang="en-US" b="1" dirty="0">
                <a:solidFill>
                  <a:srgbClr val="326295"/>
                </a:solidFill>
              </a:rPr>
              <a:t>  </a:t>
            </a:r>
          </a:p>
        </p:txBody>
      </p:sp>
      <p:sp>
        <p:nvSpPr>
          <p:cNvPr id="3" name="Rectangle 2">
            <a:extLst>
              <a:ext uri="{FF2B5EF4-FFF2-40B4-BE49-F238E27FC236}">
                <a16:creationId xmlns:a16="http://schemas.microsoft.com/office/drawing/2014/main" xmlns="" id="{F849C3DF-753E-4BDC-99DD-8635C48BF06C}"/>
              </a:ext>
            </a:extLst>
          </p:cNvPr>
          <p:cNvSpPr/>
          <p:nvPr/>
        </p:nvSpPr>
        <p:spPr>
          <a:xfrm>
            <a:off x="705062" y="5651917"/>
            <a:ext cx="2399355" cy="646331"/>
          </a:xfrm>
          <a:prstGeom prst="rect">
            <a:avLst/>
          </a:prstGeom>
        </p:spPr>
        <p:txBody>
          <a:bodyPr wrap="square">
            <a:spAutoFit/>
          </a:bodyPr>
          <a:lstStyle/>
          <a:p>
            <a:pPr algn="ctr"/>
            <a:r>
              <a:rPr lang="en-US" b="1" dirty="0">
                <a:solidFill>
                  <a:srgbClr val="326295"/>
                </a:solidFill>
                <a:hlinkClick r:id="rId5"/>
              </a:rPr>
              <a:t>http://changelibrary.100mlives.org</a:t>
            </a:r>
            <a:r>
              <a:rPr lang="en-US" b="1" dirty="0">
                <a:solidFill>
                  <a:srgbClr val="326295"/>
                </a:solidFill>
              </a:rPr>
              <a:t>   </a:t>
            </a:r>
            <a:endParaRPr lang="en-US" dirty="0"/>
          </a:p>
        </p:txBody>
      </p:sp>
      <p:sp>
        <p:nvSpPr>
          <p:cNvPr id="5" name="Rectangle 4">
            <a:extLst>
              <a:ext uri="{FF2B5EF4-FFF2-40B4-BE49-F238E27FC236}">
                <a16:creationId xmlns:a16="http://schemas.microsoft.com/office/drawing/2014/main" xmlns="" id="{355E2714-0F0B-4021-9D6A-172062A80C77}"/>
              </a:ext>
            </a:extLst>
          </p:cNvPr>
          <p:cNvSpPr/>
          <p:nvPr/>
        </p:nvSpPr>
        <p:spPr>
          <a:xfrm>
            <a:off x="8480252" y="1715044"/>
            <a:ext cx="2736647" cy="369332"/>
          </a:xfrm>
          <a:prstGeom prst="rect">
            <a:avLst/>
          </a:prstGeom>
        </p:spPr>
        <p:txBody>
          <a:bodyPr wrap="none">
            <a:spAutoFit/>
          </a:bodyPr>
          <a:lstStyle/>
          <a:p>
            <a:r>
              <a:rPr lang="en-US" b="1" dirty="0">
                <a:solidFill>
                  <a:schemeClr val="accent1"/>
                </a:solidFill>
              </a:rPr>
              <a:t>connect.100mlives.org </a:t>
            </a:r>
          </a:p>
        </p:txBody>
      </p:sp>
      <p:sp>
        <p:nvSpPr>
          <p:cNvPr id="11" name="Rectangle 10">
            <a:extLst>
              <a:ext uri="{FF2B5EF4-FFF2-40B4-BE49-F238E27FC236}">
                <a16:creationId xmlns:a16="http://schemas.microsoft.com/office/drawing/2014/main" xmlns="" id="{1E61AD61-3800-4E34-8938-2EBFD900643E}"/>
              </a:ext>
            </a:extLst>
          </p:cNvPr>
          <p:cNvSpPr/>
          <p:nvPr/>
        </p:nvSpPr>
        <p:spPr>
          <a:xfrm>
            <a:off x="8893875" y="4891023"/>
            <a:ext cx="2920415" cy="369332"/>
          </a:xfrm>
          <a:prstGeom prst="rect">
            <a:avLst/>
          </a:prstGeom>
        </p:spPr>
        <p:txBody>
          <a:bodyPr wrap="none">
            <a:spAutoFit/>
          </a:bodyPr>
          <a:lstStyle/>
          <a:p>
            <a:r>
              <a:rPr lang="en-US" b="1" dirty="0">
                <a:solidFill>
                  <a:srgbClr val="326295"/>
                </a:solidFill>
                <a:hlinkClick r:id="rId6"/>
              </a:rPr>
              <a:t>www.100mlives.org/map</a:t>
            </a:r>
            <a:r>
              <a:rPr lang="en-US" b="1" dirty="0">
                <a:solidFill>
                  <a:srgbClr val="326295"/>
                </a:solidFill>
              </a:rPr>
              <a:t> </a:t>
            </a:r>
            <a:endParaRPr lang="en-US" dirty="0"/>
          </a:p>
        </p:txBody>
      </p:sp>
      <p:cxnSp>
        <p:nvCxnSpPr>
          <p:cNvPr id="17" name="Straight Arrow Connector 16">
            <a:extLst>
              <a:ext uri="{FF2B5EF4-FFF2-40B4-BE49-F238E27FC236}">
                <a16:creationId xmlns:a16="http://schemas.microsoft.com/office/drawing/2014/main" xmlns="" id="{F86639A4-3504-4360-9550-5485517A7F7B}"/>
              </a:ext>
            </a:extLst>
          </p:cNvPr>
          <p:cNvCxnSpPr/>
          <p:nvPr/>
        </p:nvCxnSpPr>
        <p:spPr>
          <a:xfrm flipV="1">
            <a:off x="8160843" y="2084376"/>
            <a:ext cx="959743" cy="618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8422EDB5-FDC8-43BB-989E-4FA6D03926C5}"/>
              </a:ext>
            </a:extLst>
          </p:cNvPr>
          <p:cNvCxnSpPr>
            <a:cxnSpLocks/>
          </p:cNvCxnSpPr>
          <p:nvPr/>
        </p:nvCxnSpPr>
        <p:spPr>
          <a:xfrm flipH="1" flipV="1">
            <a:off x="2950026" y="4365329"/>
            <a:ext cx="797515" cy="362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DE724EB3-7287-4B4F-B322-D558FF7A99A5}"/>
              </a:ext>
            </a:extLst>
          </p:cNvPr>
          <p:cNvCxnSpPr/>
          <p:nvPr/>
        </p:nvCxnSpPr>
        <p:spPr>
          <a:xfrm>
            <a:off x="6531884" y="4803636"/>
            <a:ext cx="2361991" cy="272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3EA8FFB8-5405-4F2E-A47D-9F763B23BE4F}"/>
              </a:ext>
            </a:extLst>
          </p:cNvPr>
          <p:cNvCxnSpPr>
            <a:cxnSpLocks/>
          </p:cNvCxnSpPr>
          <p:nvPr/>
        </p:nvCxnSpPr>
        <p:spPr>
          <a:xfrm flipH="1" flipV="1">
            <a:off x="2784181" y="6088330"/>
            <a:ext cx="982620" cy="419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665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6" y="228600"/>
            <a:ext cx="9829803" cy="1033272"/>
          </a:xfrm>
        </p:spPr>
        <p:txBody>
          <a:bodyPr/>
          <a:lstStyle/>
          <a:p>
            <a:r>
              <a:rPr lang="en-US" sz="3600" dirty="0"/>
              <a:t>We invite you to join us! </a:t>
            </a:r>
            <a:br>
              <a:rPr lang="en-US" sz="3600" dirty="0"/>
            </a:br>
            <a:r>
              <a:rPr lang="en-US" sz="3600" dirty="0">
                <a:hlinkClick r:id="rId3"/>
              </a:rPr>
              <a:t>www.100mlives.org/measure-what-matters</a:t>
            </a:r>
            <a:r>
              <a:rPr lang="en-US" sz="3600" dirty="0"/>
              <a:t> </a:t>
            </a:r>
          </a:p>
        </p:txBody>
      </p:sp>
      <p:sp>
        <p:nvSpPr>
          <p:cNvPr id="7" name="Slide Number Placeholder 6"/>
          <p:cNvSpPr>
            <a:spLocks noGrp="1"/>
          </p:cNvSpPr>
          <p:nvPr>
            <p:ph type="sldNum" sz="quarter" idx="12"/>
          </p:nvPr>
        </p:nvSpPr>
        <p:spPr/>
        <p:txBody>
          <a:bodyPr/>
          <a:lstStyle/>
          <a:p>
            <a:fld id="{8F48B0CA-4B01-40C4-BAC1-6D0A686B524F}" type="slidenum">
              <a:rPr lang="en-US" smtClean="0">
                <a:solidFill>
                  <a:srgbClr val="D6D2C4">
                    <a:lumMod val="75000"/>
                  </a:srgbClr>
                </a:solidFill>
              </a:rPr>
              <a:pPr/>
              <a:t>48</a:t>
            </a:fld>
            <a:endParaRPr lang="en-US">
              <a:solidFill>
                <a:srgbClr val="D6D2C4">
                  <a:lumMod val="75000"/>
                </a:srgbClr>
              </a:solidFill>
            </a:endParaRPr>
          </a:p>
        </p:txBody>
      </p:sp>
      <p:pic>
        <p:nvPicPr>
          <p:cNvPr id="8" name="Content Placeholder 5"/>
          <p:cNvPicPr>
            <a:picLocks noChangeAspect="1"/>
          </p:cNvPicPr>
          <p:nvPr/>
        </p:nvPicPr>
        <p:blipFill>
          <a:blip r:embed="rId4"/>
          <a:stretch>
            <a:fillRect/>
          </a:stretch>
        </p:blipFill>
        <p:spPr>
          <a:xfrm>
            <a:off x="2011678" y="1720476"/>
            <a:ext cx="8107510" cy="4865496"/>
          </a:xfrm>
          <a:prstGeom prst="rect">
            <a:avLst/>
          </a:prstGeom>
        </p:spPr>
      </p:pic>
    </p:spTree>
    <p:extLst>
      <p:ext uri="{BB962C8B-B14F-4D97-AF65-F5344CB8AC3E}">
        <p14:creationId xmlns:p14="http://schemas.microsoft.com/office/powerpoint/2010/main" val="1450417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we learned today..</a:t>
            </a:r>
          </a:p>
        </p:txBody>
      </p:sp>
      <p:sp>
        <p:nvSpPr>
          <p:cNvPr id="3" name="Content Placeholder 2"/>
          <p:cNvSpPr>
            <a:spLocks noGrp="1"/>
          </p:cNvSpPr>
          <p:nvPr>
            <p:ph idx="1"/>
          </p:nvPr>
        </p:nvSpPr>
        <p:spPr/>
        <p:txBody>
          <a:bodyPr/>
          <a:lstStyle/>
          <a:p>
            <a:pPr>
              <a:buFont typeface="+mj-lt"/>
              <a:buAutoNum type="arabicPeriod"/>
            </a:pPr>
            <a:r>
              <a:rPr lang="en-US" dirty="0"/>
              <a:t>About the 100 Million Healthier Lives movement.</a:t>
            </a:r>
          </a:p>
          <a:p>
            <a:pPr>
              <a:buFont typeface="+mj-lt"/>
              <a:buAutoNum type="arabicPeriod"/>
            </a:pPr>
            <a:r>
              <a:rPr lang="en-US" dirty="0"/>
              <a:t>What tools and resources are available to communities as part of the movement to accelerate community improvement in health, wellbeing, and equity.</a:t>
            </a:r>
          </a:p>
          <a:p>
            <a:pPr>
              <a:buFont typeface="+mj-lt"/>
              <a:buAutoNum type="arabicPeriod"/>
            </a:pPr>
            <a:r>
              <a:rPr lang="en-US" dirty="0"/>
              <a:t>The concreate steps for accessing and utilizing the tools!</a:t>
            </a:r>
          </a:p>
        </p:txBody>
      </p:sp>
      <p:sp>
        <p:nvSpPr>
          <p:cNvPr id="4" name="Slide Number Placeholder 3"/>
          <p:cNvSpPr>
            <a:spLocks noGrp="1"/>
          </p:cNvSpPr>
          <p:nvPr>
            <p:ph type="sldNum" sz="quarter" idx="12"/>
          </p:nvPr>
        </p:nvSpPr>
        <p:spPr/>
        <p:txBody>
          <a:bodyPr/>
          <a:lstStyle/>
          <a:p>
            <a:fld id="{8F48B0CA-4B01-40C4-BAC1-6D0A686B524F}" type="slidenum">
              <a:rPr lang="en-US" smtClean="0"/>
              <a:t>49</a:t>
            </a:fld>
            <a:endParaRPr lang="en-US" dirty="0"/>
          </a:p>
        </p:txBody>
      </p:sp>
    </p:spTree>
    <p:extLst>
      <p:ext uri="{BB962C8B-B14F-4D97-AF65-F5344CB8AC3E}">
        <p14:creationId xmlns:p14="http://schemas.microsoft.com/office/powerpoint/2010/main" val="3851118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38274" y="1145816"/>
            <a:ext cx="6022206" cy="3200400"/>
          </a:xfrm>
        </p:spPr>
        <p:txBody>
          <a:bodyPr/>
          <a:lstStyle/>
          <a:p>
            <a:r>
              <a:rPr lang="en-US" dirty="0"/>
              <a:t>100 Million Healthier Lives </a:t>
            </a:r>
          </a:p>
        </p:txBody>
      </p:sp>
      <p:sp>
        <p:nvSpPr>
          <p:cNvPr id="6" name="Text Placeholder 5"/>
          <p:cNvSpPr>
            <a:spLocks noGrp="1"/>
          </p:cNvSpPr>
          <p:nvPr>
            <p:ph type="body" idx="1"/>
          </p:nvPr>
        </p:nvSpPr>
        <p:spPr>
          <a:xfrm>
            <a:off x="5438274" y="4828033"/>
            <a:ext cx="6022206" cy="1500187"/>
          </a:xfrm>
        </p:spPr>
        <p:txBody>
          <a:bodyPr/>
          <a:lstStyle/>
          <a:p>
            <a:endParaRPr lang="en-US" dirty="0"/>
          </a:p>
        </p:txBody>
      </p:sp>
      <p:sp>
        <p:nvSpPr>
          <p:cNvPr id="4" name="Slide Number Placeholder 3"/>
          <p:cNvSpPr>
            <a:spLocks noGrp="1"/>
          </p:cNvSpPr>
          <p:nvPr>
            <p:ph type="sldNum" sz="quarter" idx="4294967295"/>
          </p:nvPr>
        </p:nvSpPr>
        <p:spPr>
          <a:xfrm>
            <a:off x="9982200" y="411163"/>
            <a:ext cx="685800" cy="685800"/>
          </a:xfrm>
        </p:spPr>
        <p:txBody>
          <a:bodyPr/>
          <a:lstStyle/>
          <a:p>
            <a:fld id="{8F48B0CA-4B01-40C4-BAC1-6D0A686B524F}" type="slidenum">
              <a:rPr lang="en-US" smtClean="0"/>
              <a:t>5</a:t>
            </a:fld>
            <a:endParaRPr lang="en-US" dirty="0"/>
          </a:p>
        </p:txBody>
      </p:sp>
    </p:spTree>
    <p:extLst>
      <p:ext uri="{BB962C8B-B14F-4D97-AF65-F5344CB8AC3E}">
        <p14:creationId xmlns:p14="http://schemas.microsoft.com/office/powerpoint/2010/main" val="23851526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F2F6C839-4222-4560-A560-79686C502B23}"/>
              </a:ext>
            </a:extLst>
          </p:cNvPr>
          <p:cNvSpPr>
            <a:spLocks noGrp="1"/>
          </p:cNvSpPr>
          <p:nvPr>
            <p:ph type="title"/>
          </p:nvPr>
        </p:nvSpPr>
        <p:spPr/>
        <p:txBody>
          <a:bodyPr/>
          <a:lstStyle/>
          <a:p>
            <a:r>
              <a:rPr lang="en-US" dirty="0"/>
              <a:t>Questions</a:t>
            </a:r>
          </a:p>
        </p:txBody>
      </p:sp>
      <p:sp>
        <p:nvSpPr>
          <p:cNvPr id="7" name="Text Placeholder 6">
            <a:extLst>
              <a:ext uri="{FF2B5EF4-FFF2-40B4-BE49-F238E27FC236}">
                <a16:creationId xmlns:a16="http://schemas.microsoft.com/office/drawing/2014/main" xmlns="" id="{ADC034F0-1941-47F2-B080-95C0A9FEAFF3}"/>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xmlns="" id="{B79A39A7-2379-403C-85CF-6081FCD6D26A}"/>
              </a:ext>
            </a:extLst>
          </p:cNvPr>
          <p:cNvSpPr>
            <a:spLocks noGrp="1"/>
          </p:cNvSpPr>
          <p:nvPr>
            <p:ph type="sldNum" sz="quarter" idx="4294967295"/>
          </p:nvPr>
        </p:nvSpPr>
        <p:spPr>
          <a:xfrm>
            <a:off x="11277600" y="411163"/>
            <a:ext cx="914400" cy="685800"/>
          </a:xfrm>
        </p:spPr>
        <p:txBody>
          <a:bodyPr/>
          <a:lstStyle/>
          <a:p>
            <a:fld id="{8F48B0CA-4B01-40C4-BAC1-6D0A686B524F}" type="slidenum">
              <a:rPr lang="en-US" smtClean="0"/>
              <a:t>50</a:t>
            </a:fld>
            <a:endParaRPr lang="en-US" dirty="0"/>
          </a:p>
        </p:txBody>
      </p:sp>
    </p:spTree>
    <p:extLst>
      <p:ext uri="{BB962C8B-B14F-4D97-AF65-F5344CB8AC3E}">
        <p14:creationId xmlns:p14="http://schemas.microsoft.com/office/powerpoint/2010/main" val="1334440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FCA7F152-E460-46E1-80A6-E527F02A59FA}"/>
              </a:ext>
            </a:extLst>
          </p:cNvPr>
          <p:cNvSpPr>
            <a:spLocks noGrp="1"/>
          </p:cNvSpPr>
          <p:nvPr>
            <p:ph idx="4294967295"/>
          </p:nvPr>
        </p:nvSpPr>
        <p:spPr>
          <a:xfrm>
            <a:off x="1639874" y="1549190"/>
            <a:ext cx="8607452" cy="3778512"/>
          </a:xfrm>
        </p:spPr>
        <p:txBody>
          <a:bodyPr>
            <a:normAutofit/>
          </a:bodyPr>
          <a:lstStyle/>
          <a:p>
            <a:pPr marL="0" indent="0" algn="ctr">
              <a:buNone/>
            </a:pPr>
            <a:r>
              <a:rPr lang="en-US" sz="4800" b="1" dirty="0">
                <a:solidFill>
                  <a:schemeClr val="accent1"/>
                </a:solidFill>
              </a:rPr>
              <a:t>Thank you</a:t>
            </a:r>
          </a:p>
          <a:p>
            <a:pPr marL="0" indent="0" algn="ctr">
              <a:buNone/>
            </a:pPr>
            <a:endParaRPr lang="en-US" b="1" dirty="0"/>
          </a:p>
          <a:p>
            <a:pPr marL="0" indent="0" algn="ctr">
              <a:buNone/>
            </a:pPr>
            <a:r>
              <a:rPr lang="en-US" sz="3600" b="1" dirty="0"/>
              <a:t>Laura Howell lhowell@ihi.org</a:t>
            </a:r>
          </a:p>
          <a:p>
            <a:pPr marL="0" indent="0" algn="ctr">
              <a:buNone/>
            </a:pPr>
            <a:r>
              <a:rPr lang="en-US" sz="3600" b="1" dirty="0"/>
              <a:t>Institute for Healthcare Improvement </a:t>
            </a:r>
          </a:p>
          <a:p>
            <a:pPr marL="0" indent="0" algn="ctr">
              <a:buNone/>
            </a:pPr>
            <a:r>
              <a:rPr lang="en-US" sz="3600" b="1" dirty="0"/>
              <a:t>#100mlives @100mlives </a:t>
            </a:r>
          </a:p>
        </p:txBody>
      </p:sp>
    </p:spTree>
    <p:extLst>
      <p:ext uri="{BB962C8B-B14F-4D97-AF65-F5344CB8AC3E}">
        <p14:creationId xmlns:p14="http://schemas.microsoft.com/office/powerpoint/2010/main" val="1049220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57200" y="1614002"/>
            <a:ext cx="11110404"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87722"/>
                </a:solidFill>
                <a:effectLst/>
                <a:uLnTx/>
                <a:uFillTx/>
                <a:latin typeface="Arial"/>
                <a:ea typeface="+mn-ea"/>
                <a:cs typeface="+mn-cs"/>
              </a:rPr>
              <a:t>Identity:</a:t>
            </a:r>
            <a:r>
              <a:rPr kumimoji="0" lang="en-US" sz="2800" b="1" i="0" u="none" strike="noStrike" kern="1200" cap="none" spc="0" normalizeH="0" baseline="0" noProof="0" dirty="0">
                <a:ln>
                  <a:noFill/>
                </a:ln>
                <a:solidFill>
                  <a:srgbClr val="E87722"/>
                </a:solidFill>
                <a:effectLst/>
                <a:uLnTx/>
                <a:uFillTx/>
                <a:latin typeface="Calibri Light" panose="020F0302020204030204"/>
                <a:ea typeface="+mn-ea"/>
                <a:cs typeface="+mn-cs"/>
              </a:rPr>
              <a:t> </a:t>
            </a:r>
            <a:r>
              <a:rPr kumimoji="0" lang="en-US" sz="2800" b="0" i="0" u="none" strike="noStrike" kern="1200" cap="none" spc="0" normalizeH="0" baseline="0" noProof="0" dirty="0">
                <a:ln>
                  <a:noFill/>
                </a:ln>
                <a:effectLst/>
                <a:uLnTx/>
                <a:uFillTx/>
                <a:latin typeface="Arial"/>
                <a:ea typeface="+mn-ea"/>
                <a:cs typeface="Calibri" panose="020F0502020204030204" pitchFamily="34" charset="0"/>
              </a:rPr>
              <a:t>An unprecedented collaboration of change agents pursuing an unprecedented result: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326295"/>
                </a:solidFill>
                <a:effectLst/>
                <a:uLnTx/>
                <a:uFillTx/>
                <a:latin typeface="Arial"/>
                <a:ea typeface="+mn-ea"/>
                <a:cs typeface="Calibri" panose="020F0502020204030204" pitchFamily="34" charset="0"/>
              </a:rPr>
              <a:t>100 million people living healthier lives by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87722"/>
              </a:solidFill>
              <a:effectLst/>
              <a:uLnTx/>
              <a:uFillTx/>
              <a:latin typeface="Arial"/>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87722"/>
                </a:solidFill>
                <a:effectLst/>
                <a:uLnTx/>
                <a:uFillTx/>
                <a:latin typeface="Arial"/>
                <a:ea typeface="+mn-ea"/>
                <a:cs typeface="Calibri" panose="020F0502020204030204" pitchFamily="34" charset="0"/>
              </a:rPr>
              <a:t>Vision:</a:t>
            </a:r>
            <a:r>
              <a:rPr kumimoji="0" lang="en-US" sz="2800" b="0" i="0" u="none" strike="noStrike" kern="1200" cap="none" spc="0" normalizeH="0" baseline="0" noProof="0" dirty="0">
                <a:ln>
                  <a:noFill/>
                </a:ln>
                <a:solidFill>
                  <a:srgbClr val="E87722"/>
                </a:solidFill>
                <a:effectLst/>
                <a:uLnTx/>
                <a:uFillTx/>
                <a:latin typeface="Arial"/>
                <a:ea typeface="+mn-ea"/>
                <a:cs typeface="Calibri" panose="020F0502020204030204" pitchFamily="34" charset="0"/>
              </a:rPr>
              <a:t> </a:t>
            </a:r>
            <a:r>
              <a:rPr kumimoji="0" lang="en-US" sz="2800" b="0" i="0" u="none" strike="noStrike" kern="1200" cap="none" spc="0" normalizeH="0" baseline="0" noProof="0" dirty="0">
                <a:ln>
                  <a:noFill/>
                </a:ln>
                <a:effectLst/>
                <a:uLnTx/>
                <a:uFillTx/>
                <a:latin typeface="Arial"/>
                <a:ea typeface="+mn-ea"/>
                <a:cs typeface="Calibri" panose="020F0502020204030204" pitchFamily="34" charset="0"/>
              </a:rPr>
              <a:t>to fundamentally transform the way we think and act to improve health, wellbeing, and equity.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87722"/>
                </a:solidFill>
                <a:effectLst/>
                <a:uLnTx/>
                <a:uFillTx/>
                <a:latin typeface="Arial"/>
                <a:ea typeface="+mn-ea"/>
                <a:cs typeface="Calibri" panose="020F0502020204030204" pitchFamily="34" charset="0"/>
              </a:rPr>
              <a:t>Equity</a:t>
            </a:r>
            <a:r>
              <a:rPr kumimoji="0" lang="en-US" sz="2800" b="0" i="0" u="none" strike="noStrike" kern="1200" cap="none" spc="0" normalizeH="0" baseline="0" noProof="0" dirty="0">
                <a:ln>
                  <a:noFill/>
                </a:ln>
                <a:solidFill>
                  <a:srgbClr val="E87722"/>
                </a:solidFill>
                <a:effectLst/>
                <a:uLnTx/>
                <a:uFillTx/>
                <a:latin typeface="Arial"/>
                <a:ea typeface="+mn-ea"/>
                <a:cs typeface="Calibri" panose="020F0502020204030204" pitchFamily="34" charset="0"/>
              </a:rPr>
              <a:t> </a:t>
            </a:r>
            <a:r>
              <a:rPr kumimoji="0" lang="en-US" sz="2800" b="0" i="0" u="none" strike="noStrike" kern="1200" cap="none" spc="0" normalizeH="0" baseline="0" noProof="0" dirty="0">
                <a:ln>
                  <a:noFill/>
                </a:ln>
                <a:effectLst/>
                <a:uLnTx/>
                <a:uFillTx/>
                <a:latin typeface="Arial"/>
                <a:ea typeface="+mn-ea"/>
                <a:cs typeface="Calibri" panose="020F0502020204030204" pitchFamily="34" charset="0"/>
              </a:rPr>
              <a:t>is the “price of admission.”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Calibri" panose="020F0502020204030204" pitchFamily="34" charset="0"/>
              </a:rPr>
              <a:t>Convened by the Institute for Healthcare Improvement as a partnership</a:t>
            </a:r>
            <a:endParaRPr kumimoji="0" lang="en-US" sz="2000" b="1" i="0" u="none" strike="noStrike" kern="1200" cap="none" spc="0" normalizeH="0" baseline="0" noProof="0" dirty="0">
              <a:ln>
                <a:noFill/>
              </a:ln>
              <a:effectLst/>
              <a:uLnTx/>
              <a:uFillTx/>
              <a:latin typeface="Arial"/>
              <a:ea typeface="+mn-ea"/>
              <a:cs typeface="Calibri" panose="020F0502020204030204" pitchFamily="34" charset="0"/>
            </a:endParaRPr>
          </a:p>
        </p:txBody>
      </p:sp>
      <p:sp>
        <p:nvSpPr>
          <p:cNvPr id="4" name="Title 3"/>
          <p:cNvSpPr>
            <a:spLocks noGrp="1"/>
          </p:cNvSpPr>
          <p:nvPr>
            <p:ph type="title"/>
          </p:nvPr>
        </p:nvSpPr>
        <p:spPr>
          <a:xfrm>
            <a:off x="457200" y="415031"/>
            <a:ext cx="10098350" cy="1033272"/>
          </a:xfrm>
        </p:spPr>
        <p:txBody>
          <a:bodyPr/>
          <a:lstStyle/>
          <a:p>
            <a:r>
              <a:rPr lang="en-US" sz="3600" dirty="0"/>
              <a:t>100 Million Healthier Lives </a:t>
            </a:r>
            <a:r>
              <a:rPr lang="en-US" sz="3600" dirty="0">
                <a:solidFill>
                  <a:prstClr val="black"/>
                </a:solidFill>
                <a:cs typeface="Calibri" panose="020F0502020204030204" pitchFamily="34" charset="0"/>
                <a:hlinkClick r:id="rId3"/>
              </a:rPr>
              <a:t>100mlives.org</a:t>
            </a:r>
            <a:r>
              <a:rPr lang="en-US" sz="3600" dirty="0">
                <a:solidFill>
                  <a:prstClr val="black"/>
                </a:solidFill>
                <a:cs typeface="Calibri" panose="020F0502020204030204" pitchFamily="34" charset="0"/>
              </a:rPr>
              <a:t/>
            </a:r>
            <a:br>
              <a:rPr lang="en-US" sz="3600" dirty="0">
                <a:solidFill>
                  <a:prstClr val="black"/>
                </a:solidFill>
                <a:cs typeface="Calibri" panose="020F0502020204030204" pitchFamily="34" charset="0"/>
              </a:rPr>
            </a:br>
            <a:endParaRPr lang="en-US" sz="3600" dirty="0"/>
          </a:p>
        </p:txBody>
      </p:sp>
    </p:spTree>
    <p:extLst>
      <p:ext uri="{BB962C8B-B14F-4D97-AF65-F5344CB8AC3E}">
        <p14:creationId xmlns:p14="http://schemas.microsoft.com/office/powerpoint/2010/main" val="3174794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Principles Guiding How We Work</a:t>
            </a:r>
          </a:p>
        </p:txBody>
      </p:sp>
      <p:sp>
        <p:nvSpPr>
          <p:cNvPr id="3" name="Content Placeholder 2"/>
          <p:cNvSpPr>
            <a:spLocks noGrp="1"/>
          </p:cNvSpPr>
          <p:nvPr>
            <p:ph idx="1"/>
          </p:nvPr>
        </p:nvSpPr>
        <p:spPr/>
        <p:txBody>
          <a:bodyPr>
            <a:normAutofit fontScale="92500" lnSpcReduction="10000"/>
          </a:bodyPr>
          <a:lstStyle/>
          <a:p>
            <a:r>
              <a:rPr lang="en-US" dirty="0"/>
              <a:t>Partner deeply and respectfully in the process of creating change with people, organizations, and communities.</a:t>
            </a:r>
          </a:p>
          <a:p>
            <a:r>
              <a:rPr lang="en-US" dirty="0"/>
              <a:t>Promote equity, justice, strength, and wholeness in the process of creating health.</a:t>
            </a:r>
          </a:p>
          <a:p>
            <a:r>
              <a:rPr lang="en-US" dirty="0"/>
              <a:t>Adopt a humble posture of learning and improvement that acknowledges the importance of both stories metrics that matter.</a:t>
            </a:r>
          </a:p>
          <a:p>
            <a:r>
              <a:rPr lang="en-US" dirty="0"/>
              <a:t>Intentionally work to remove barriers in critical areas (e.g., payment reform, spread of good ideas) through intentional collaboration with traditional and nontraditional partners.</a:t>
            </a:r>
          </a:p>
          <a:p>
            <a:r>
              <a:rPr lang="en-US" dirty="0"/>
              <a:t>Make the way we work an example of what is possible.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8B0CA-4B01-40C4-BAC1-6D0A686B524F}" type="slidenum">
              <a:rPr kumimoji="0" lang="en-US" sz="1600" b="1" i="0" u="none" strike="noStrike" kern="1200" cap="none" spc="0" normalizeH="0" baseline="0" noProof="0" smtClean="0">
                <a:ln>
                  <a:noFill/>
                </a:ln>
                <a:solidFill>
                  <a:srgbClr val="D6D2C4">
                    <a:lumMod val="75000"/>
                  </a:srgb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1" i="0" u="none" strike="noStrike" kern="1200" cap="none" spc="0" normalizeH="0" baseline="0" noProof="0" dirty="0">
              <a:ln>
                <a:noFill/>
              </a:ln>
              <a:solidFill>
                <a:srgbClr val="D6D2C4">
                  <a:lumMod val="75000"/>
                </a:srgbClr>
              </a:solidFill>
              <a:effectLst/>
              <a:uLnTx/>
              <a:uFillTx/>
              <a:latin typeface="Trebuchet MS"/>
              <a:ea typeface="+mn-ea"/>
              <a:cs typeface="+mn-cs"/>
            </a:endParaRPr>
          </a:p>
        </p:txBody>
      </p:sp>
    </p:spTree>
    <p:extLst>
      <p:ext uri="{BB962C8B-B14F-4D97-AF65-F5344CB8AC3E}">
        <p14:creationId xmlns:p14="http://schemas.microsoft.com/office/powerpoint/2010/main" val="540602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Theory of </a:t>
            </a:r>
            <a:r>
              <a:rPr lang="en-US" sz="3600" dirty="0"/>
              <a:t>C</a:t>
            </a:r>
            <a:r>
              <a:rPr lang="en-US" sz="3600" b="1" dirty="0"/>
              <a:t>hange</a:t>
            </a:r>
          </a:p>
        </p:txBody>
      </p:sp>
      <p:graphicFrame>
        <p:nvGraphicFramePr>
          <p:cNvPr id="4" name="Content Placeholder 3"/>
          <p:cNvGraphicFramePr>
            <a:graphicFrameLocks noGrp="1"/>
          </p:cNvGraphicFramePr>
          <p:nvPr>
            <p:ph idx="1"/>
            <p:extLst/>
          </p:nvPr>
        </p:nvGraphicFramePr>
        <p:xfrm>
          <a:off x="457200" y="1706563"/>
          <a:ext cx="11125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0018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10347649" cy="1033272"/>
          </a:xfrm>
        </p:spPr>
        <p:txBody>
          <a:bodyPr>
            <a:noAutofit/>
          </a:bodyPr>
          <a:lstStyle/>
          <a:p>
            <a:r>
              <a:rPr lang="en-US" sz="3600" dirty="0"/>
              <a:t>Our Growing Movement: </a:t>
            </a:r>
            <a:br>
              <a:rPr lang="en-US" sz="3600" dirty="0"/>
            </a:br>
            <a:r>
              <a:rPr lang="en-US" sz="3600" dirty="0"/>
              <a:t>&gt;1200 members in 27+ countries worldwide</a:t>
            </a:r>
          </a:p>
        </p:txBody>
      </p:sp>
      <p:sp>
        <p:nvSpPr>
          <p:cNvPr id="2" name="Oval 1"/>
          <p:cNvSpPr/>
          <p:nvPr/>
        </p:nvSpPr>
        <p:spPr>
          <a:xfrm>
            <a:off x="7475350" y="3719594"/>
            <a:ext cx="45719" cy="4649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Oval 5"/>
          <p:cNvSpPr/>
          <p:nvPr/>
        </p:nvSpPr>
        <p:spPr>
          <a:xfrm>
            <a:off x="7627750" y="3871994"/>
            <a:ext cx="45719" cy="4649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Oval 2"/>
          <p:cNvSpPr/>
          <p:nvPr/>
        </p:nvSpPr>
        <p:spPr>
          <a:xfrm>
            <a:off x="6793425" y="3742841"/>
            <a:ext cx="4649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Oval 7"/>
          <p:cNvSpPr/>
          <p:nvPr/>
        </p:nvSpPr>
        <p:spPr>
          <a:xfrm>
            <a:off x="6266481" y="4959459"/>
            <a:ext cx="7749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p:cNvSpPr/>
          <p:nvPr/>
        </p:nvSpPr>
        <p:spPr>
          <a:xfrm>
            <a:off x="9288652" y="5331418"/>
            <a:ext cx="77491" cy="774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9"/>
          <p:cNvSpPr/>
          <p:nvPr/>
        </p:nvSpPr>
        <p:spPr>
          <a:xfrm>
            <a:off x="7103391" y="3518116"/>
            <a:ext cx="46495" cy="619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Picture 10"/>
          <p:cNvPicPr>
            <a:picLocks noChangeAspect="1"/>
          </p:cNvPicPr>
          <p:nvPr/>
        </p:nvPicPr>
        <p:blipFill rotWithShape="1">
          <a:blip r:embed="rId3"/>
          <a:srcRect l="94" t="16693" r="-94" b="4075"/>
          <a:stretch/>
        </p:blipFill>
        <p:spPr>
          <a:xfrm>
            <a:off x="1036182" y="1483567"/>
            <a:ext cx="9967235" cy="5374433"/>
          </a:xfrm>
          <a:prstGeom prst="rect">
            <a:avLst/>
          </a:prstGeom>
        </p:spPr>
      </p:pic>
      <p:sp>
        <p:nvSpPr>
          <p:cNvPr id="5" name="TextBox 4"/>
          <p:cNvSpPr txBox="1"/>
          <p:nvPr/>
        </p:nvSpPr>
        <p:spPr>
          <a:xfrm>
            <a:off x="4953000" y="6308282"/>
            <a:ext cx="7022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Interactive Map</a:t>
            </a:r>
            <a:r>
              <a:rPr lang="en-US" sz="2400" b="1" dirty="0">
                <a:solidFill>
                  <a:prstClr val="white"/>
                </a:solidFill>
                <a:latin typeface="Arial"/>
              </a:rPr>
              <a:t> </a:t>
            </a:r>
            <a:r>
              <a:rPr lang="en-US" sz="2400" b="1" dirty="0">
                <a:solidFill>
                  <a:prstClr val="white"/>
                </a:solidFill>
                <a:latin typeface="Arial"/>
                <a:hlinkClick r:id="rId4"/>
              </a:rPr>
              <a:t>www.</a:t>
            </a:r>
            <a:r>
              <a:rPr kumimoji="0" lang="en-US" sz="2400" b="1" i="0" u="none" strike="noStrike" kern="1200" cap="none" spc="0" normalizeH="0" baseline="0" noProof="0" dirty="0">
                <a:ln>
                  <a:noFill/>
                </a:ln>
                <a:solidFill>
                  <a:prstClr val="white"/>
                </a:solidFill>
                <a:effectLst/>
                <a:uLnTx/>
                <a:uFillTx/>
                <a:latin typeface="Arial"/>
                <a:hlinkClick r:id="rId4"/>
              </a:rPr>
              <a:t>100mlives.org/map</a:t>
            </a:r>
            <a:r>
              <a:rPr kumimoji="0" lang="en-US" sz="2400" b="1" i="0" u="none" strike="noStrike" kern="1200" cap="none" spc="0" normalizeH="0" baseline="0" noProof="0" dirty="0">
                <a:ln>
                  <a:noFill/>
                </a:ln>
                <a:solidFill>
                  <a:prstClr val="white"/>
                </a:solidFill>
                <a:effectLst/>
                <a:uLnTx/>
                <a:uFillTx/>
                <a:latin typeface="Arial"/>
                <a:ea typeface="+mn-ea"/>
                <a:cs typeface="+mn-cs"/>
              </a:rPr>
              <a:t> </a:t>
            </a:r>
          </a:p>
        </p:txBody>
      </p:sp>
    </p:spTree>
    <p:extLst>
      <p:ext uri="{BB962C8B-B14F-4D97-AF65-F5344CB8AC3E}">
        <p14:creationId xmlns:p14="http://schemas.microsoft.com/office/powerpoint/2010/main" val="14306933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100M_Dark_Background">
  <a:themeElements>
    <a:clrScheme name="100M Lives">
      <a:dk1>
        <a:srgbClr val="3F3F3F"/>
      </a:dk1>
      <a:lt1>
        <a:sysClr val="window" lastClr="FFFFFF"/>
      </a:lt1>
      <a:dk2>
        <a:srgbClr val="5E514D"/>
      </a:dk2>
      <a:lt2>
        <a:srgbClr val="D6D2C4"/>
      </a:lt2>
      <a:accent1>
        <a:srgbClr val="E87722"/>
      </a:accent1>
      <a:accent2>
        <a:srgbClr val="326295"/>
      </a:accent2>
      <a:accent3>
        <a:srgbClr val="96D1CA"/>
      </a:accent3>
      <a:accent4>
        <a:srgbClr val="994878"/>
      </a:accent4>
      <a:accent5>
        <a:srgbClr val="D43A2A"/>
      </a:accent5>
      <a:accent6>
        <a:srgbClr val="C4D600"/>
      </a:accent6>
      <a:hlink>
        <a:srgbClr val="326295"/>
      </a:hlink>
      <a:folHlink>
        <a:srgbClr val="994878"/>
      </a:folHlink>
    </a:clrScheme>
    <a:fontScheme name="Custom 2">
      <a:majorFont>
        <a:latin typeface="Trebuchet MS"/>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0M_Light_Background">
  <a:themeElements>
    <a:clrScheme name="100M Lives">
      <a:dk1>
        <a:srgbClr val="3F3F3F"/>
      </a:dk1>
      <a:lt1>
        <a:sysClr val="window" lastClr="FFFFFF"/>
      </a:lt1>
      <a:dk2>
        <a:srgbClr val="5E514D"/>
      </a:dk2>
      <a:lt2>
        <a:srgbClr val="D6D2C4"/>
      </a:lt2>
      <a:accent1>
        <a:srgbClr val="E87722"/>
      </a:accent1>
      <a:accent2>
        <a:srgbClr val="326295"/>
      </a:accent2>
      <a:accent3>
        <a:srgbClr val="96D1CA"/>
      </a:accent3>
      <a:accent4>
        <a:srgbClr val="994878"/>
      </a:accent4>
      <a:accent5>
        <a:srgbClr val="D43A2A"/>
      </a:accent5>
      <a:accent6>
        <a:srgbClr val="C4D600"/>
      </a:accent6>
      <a:hlink>
        <a:srgbClr val="326295"/>
      </a:hlink>
      <a:folHlink>
        <a:srgbClr val="994878"/>
      </a:folHlink>
    </a:clrScheme>
    <a:fontScheme name="Custom 2">
      <a:majorFont>
        <a:latin typeface="Trebuchet MS"/>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100M_Dark_Background">
  <a:themeElements>
    <a:clrScheme name="Custom 9">
      <a:dk1>
        <a:srgbClr val="3F3F3F"/>
      </a:dk1>
      <a:lt1>
        <a:sysClr val="window" lastClr="FFFFFF"/>
      </a:lt1>
      <a:dk2>
        <a:srgbClr val="5E514D"/>
      </a:dk2>
      <a:lt2>
        <a:srgbClr val="D6D2C4"/>
      </a:lt2>
      <a:accent1>
        <a:srgbClr val="E87722"/>
      </a:accent1>
      <a:accent2>
        <a:srgbClr val="326295"/>
      </a:accent2>
      <a:accent3>
        <a:srgbClr val="96D1CA"/>
      </a:accent3>
      <a:accent4>
        <a:srgbClr val="994878"/>
      </a:accent4>
      <a:accent5>
        <a:srgbClr val="D43A2A"/>
      </a:accent5>
      <a:accent6>
        <a:srgbClr val="C4D600"/>
      </a:accent6>
      <a:hlink>
        <a:srgbClr val="E87722"/>
      </a:hlink>
      <a:folHlink>
        <a:srgbClr val="E87722"/>
      </a:folHlink>
    </a:clrScheme>
    <a:fontScheme name="Custom 2">
      <a:majorFont>
        <a:latin typeface="Trebuchet MS"/>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6141</TotalTime>
  <Words>2271</Words>
  <Application>Microsoft Office PowerPoint</Application>
  <PresentationFormat>Widescreen</PresentationFormat>
  <Paragraphs>405</Paragraphs>
  <Slides>51</Slides>
  <Notes>22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51</vt:i4>
      </vt:variant>
    </vt:vector>
  </HeadingPairs>
  <TitlesOfParts>
    <vt:vector size="60" baseType="lpstr">
      <vt:lpstr>Arial</vt:lpstr>
      <vt:lpstr>Calibri</vt:lpstr>
      <vt:lpstr>Calibri Light</vt:lpstr>
      <vt:lpstr>HelveticaNeueLT Std Lt</vt:lpstr>
      <vt:lpstr>Trebuchet MS</vt:lpstr>
      <vt:lpstr>Wingdings</vt:lpstr>
      <vt:lpstr>100M_Dark_Background</vt:lpstr>
      <vt:lpstr>100M_Light_Background</vt:lpstr>
      <vt:lpstr>1_100M_Dark_Background</vt:lpstr>
      <vt:lpstr>Creating Communities of Solutions</vt:lpstr>
      <vt:lpstr>Learning Objectives</vt:lpstr>
      <vt:lpstr>Guiding Questions</vt:lpstr>
      <vt:lpstr>Today’s Agenda </vt:lpstr>
      <vt:lpstr>100 Million Healthier Lives </vt:lpstr>
      <vt:lpstr>100 Million Healthier Lives 100mlives.org </vt:lpstr>
      <vt:lpstr>Principles Guiding How We Work</vt:lpstr>
      <vt:lpstr>Theory of Change</vt:lpstr>
      <vt:lpstr>Our Growing Movement:  &gt;1200 members in 27+ countries worldwide</vt:lpstr>
      <vt:lpstr>What Do Our Members Care About? www.100mlives.org/approach-priorities  </vt:lpstr>
      <vt:lpstr>What Do Our Members Care About? www.100mlives.org/approach-priorities   </vt:lpstr>
      <vt:lpstr>Communities Creating Change: SCALE Initiative www.100mlives.org/initiatives for stories</vt:lpstr>
      <vt:lpstr>Communities Creating Change: SCALE Initiative www.100mlives.org/initiatives  </vt:lpstr>
      <vt:lpstr>Community of Solutions Framework www.100mlives.org/initiatives </vt:lpstr>
      <vt:lpstr>Measuring Healthier Lives Whose Lives Are Getting Better Because We Are Here?</vt:lpstr>
      <vt:lpstr>Measuring Healthier Lives Whose Lives Are Getting Better Because We Are Here?</vt:lpstr>
      <vt:lpstr>Tools and Resources to Accelerate the Journey </vt:lpstr>
      <vt:lpstr>How “Technology” Helps Do the Work</vt:lpstr>
      <vt:lpstr>How “Technology” Helps Do the Work</vt:lpstr>
      <vt:lpstr>How “Technology” Helps Do the Work</vt:lpstr>
      <vt:lpstr>How “Technology” Helps Do the Work</vt:lpstr>
      <vt:lpstr>Anytown, OK</vt:lpstr>
      <vt:lpstr>Anytown Oklahoma Collaborative </vt:lpstr>
      <vt:lpstr>Anytown Oklahoma Collaborative  Joining 100MLives through Online Community</vt:lpstr>
      <vt:lpstr>Anytown Oklahoma Collaborative Using Map of the Movement </vt:lpstr>
      <vt:lpstr>Anytown Oklahoma Collaborative Measuring what matters in Measure What Matters</vt:lpstr>
      <vt:lpstr>Anytown Oklahoma Collaborative Measuring what matters in Measure What Matters</vt:lpstr>
      <vt:lpstr>Menu of Measures at All Levels</vt:lpstr>
      <vt:lpstr>Anytown Oklahoma Collaborative Measuring what matters in Measure What Matters</vt:lpstr>
      <vt:lpstr>Anytown Oklahoma Collaborative Measuring what matters in Measure What Matters</vt:lpstr>
      <vt:lpstr>Anytown Oklahoma Collaborative Sharing the community story in Change Library </vt:lpstr>
      <vt:lpstr>Deeper Dive:  Tools &amp; Resources </vt:lpstr>
      <vt:lpstr>Online Community http://connect.100mlives.org </vt:lpstr>
      <vt:lpstr>Online Community http://connect.100mlives.org </vt:lpstr>
      <vt:lpstr>Map of the Movement www.100mlives.org/map </vt:lpstr>
      <vt:lpstr>Map of the Movement www.100mlives.org/map </vt:lpstr>
      <vt:lpstr>Measure What Matters  www.100mlives.org/measure-what-matters </vt:lpstr>
      <vt:lpstr>Measure What Matters  www.100mlives.org/measure-what-matters</vt:lpstr>
      <vt:lpstr>Measure What Matters  www.100mlives.org/measure-what-matters </vt:lpstr>
      <vt:lpstr>Measure What Matters  www.100mlives.org/measure-what-matters </vt:lpstr>
      <vt:lpstr>Measure What Matters  www.100mlives.org/measure-what-matters </vt:lpstr>
      <vt:lpstr>Change Library http://changelibrary.100mlives.org </vt:lpstr>
      <vt:lpstr>Change Library http://changelibrary.100mlives.org </vt:lpstr>
      <vt:lpstr>Accessing the Tools </vt:lpstr>
      <vt:lpstr>How to Access the Tools </vt:lpstr>
      <vt:lpstr>How to Access the Tools www.100mlives.org   </vt:lpstr>
      <vt:lpstr>How to Access the Tools http://connect.100mlives.org </vt:lpstr>
      <vt:lpstr>We invite you to join us!  www.100mlives.org/measure-what-matters </vt:lpstr>
      <vt:lpstr>What we learned today..</vt:lpstr>
      <vt:lpstr>Questions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Emalie Parkhurst</dc:creator>
  <cp:lastModifiedBy>Stephanie Ondrias2</cp:lastModifiedBy>
  <cp:revision>139</cp:revision>
  <dcterms:created xsi:type="dcterms:W3CDTF">2015-09-15T16:46:23Z</dcterms:created>
  <dcterms:modified xsi:type="dcterms:W3CDTF">2018-02-06T18:52:03Z</dcterms:modified>
</cp:coreProperties>
</file>