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2.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3.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725" r:id="rId1"/>
    <p:sldMasterId id="2147483726" r:id="rId2"/>
    <p:sldMasterId id="2147483727" r:id="rId3"/>
    <p:sldMasterId id="2147483728" r:id="rId4"/>
  </p:sldMasterIdLst>
  <p:notesMasterIdLst>
    <p:notesMasterId r:id="rId57"/>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 id="294" r:id="rId43"/>
    <p:sldId id="295" r:id="rId44"/>
    <p:sldId id="296" r:id="rId45"/>
    <p:sldId id="297" r:id="rId46"/>
    <p:sldId id="298" r:id="rId47"/>
    <p:sldId id="299" r:id="rId48"/>
    <p:sldId id="300" r:id="rId49"/>
    <p:sldId id="301" r:id="rId50"/>
    <p:sldId id="302" r:id="rId51"/>
    <p:sldId id="303" r:id="rId52"/>
    <p:sldId id="304" r:id="rId53"/>
    <p:sldId id="305" r:id="rId54"/>
    <p:sldId id="306" r:id="rId55"/>
    <p:sldId id="307" r:id="rId56"/>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0" d="100"/>
          <a:sy n="70" d="100"/>
        </p:scale>
        <p:origin x="714"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slide" Target="slides/slide50.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800" cy="458788"/>
          </a:xfrm>
          <a:prstGeom prst="rect">
            <a:avLst/>
          </a:prstGeom>
          <a:noFill/>
          <a:ln>
            <a:noFill/>
          </a:ln>
        </p:spPr>
        <p:txBody>
          <a:bodyPr spcFirstLastPara="1" wrap="square" lIns="91425" tIns="91425" rIns="91425" bIns="91425" anchor="t"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Shape 4"/>
          <p:cNvSpPr txBox="1">
            <a:spLocks noGrp="1"/>
          </p:cNvSpPr>
          <p:nvPr>
            <p:ph type="dt" idx="10"/>
          </p:nvPr>
        </p:nvSpPr>
        <p:spPr>
          <a:xfrm>
            <a:off x="3884613" y="0"/>
            <a:ext cx="2971800" cy="458788"/>
          </a:xfrm>
          <a:prstGeom prst="rect">
            <a:avLst/>
          </a:prstGeom>
          <a:noFill/>
          <a:ln>
            <a:noFill/>
          </a:ln>
        </p:spPr>
        <p:txBody>
          <a:bodyPr spcFirstLastPara="1" wrap="square" lIns="91425" tIns="91425" rIns="91425" bIns="91425" anchor="t" anchorCtr="0"/>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Shape 5"/>
          <p:cNvSpPr>
            <a:spLocks noGrp="1" noRot="1" noChangeAspect="1"/>
          </p:cNvSpPr>
          <p:nvPr>
            <p:ph type="sldImg" idx="3"/>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t" anchorCtr="0"/>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0" y="8685213"/>
            <a:ext cx="2971800" cy="458787"/>
          </a:xfrm>
          <a:prstGeom prst="rect">
            <a:avLst/>
          </a:prstGeom>
          <a:noFill/>
          <a:ln>
            <a:noFill/>
          </a:ln>
        </p:spPr>
        <p:txBody>
          <a:bodyPr spcFirstLastPara="1" wrap="square" lIns="91425" tIns="91425" rIns="91425" bIns="91425" anchor="b"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207186554"/>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9"/>
        <p:cNvGrpSpPr/>
        <p:nvPr/>
      </p:nvGrpSpPr>
      <p:grpSpPr>
        <a:xfrm>
          <a:off x="0" y="0"/>
          <a:ext cx="0" cy="0"/>
          <a:chOff x="0" y="0"/>
          <a:chExt cx="0" cy="0"/>
        </a:xfrm>
      </p:grpSpPr>
      <p:sp>
        <p:nvSpPr>
          <p:cNvPr id="550" name="Shape 550"/>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551" name="Shape 551"/>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552" name="Shape 552"/>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1</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6034861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8"/>
        <p:cNvGrpSpPr/>
        <p:nvPr/>
      </p:nvGrpSpPr>
      <p:grpSpPr>
        <a:xfrm>
          <a:off x="0" y="0"/>
          <a:ext cx="0" cy="0"/>
          <a:chOff x="0" y="0"/>
          <a:chExt cx="0" cy="0"/>
        </a:xfrm>
      </p:grpSpPr>
      <p:sp>
        <p:nvSpPr>
          <p:cNvPr id="619" name="Shape 619"/>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20" name="Shape 620"/>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621" name="Shape 621"/>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spcBef>
                <a:spcPts val="0"/>
              </a:spcBef>
              <a:spcAft>
                <a:spcPts val="0"/>
              </a:spcAft>
              <a:buClr>
                <a:srgbClr val="000000"/>
              </a:buClr>
              <a:buFont typeface="Arial"/>
              <a:buNone/>
            </a:pPr>
            <a:fld id="{00000000-1234-1234-1234-123412341234}" type="slidenum">
              <a:rPr lang="en-US"/>
              <a:t>10</a:t>
            </a:fld>
            <a:endParaRPr/>
          </a:p>
        </p:txBody>
      </p:sp>
    </p:spTree>
    <p:extLst>
      <p:ext uri="{BB962C8B-B14F-4D97-AF65-F5344CB8AC3E}">
        <p14:creationId xmlns:p14="http://schemas.microsoft.com/office/powerpoint/2010/main" val="23812978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6"/>
        <p:cNvGrpSpPr/>
        <p:nvPr/>
      </p:nvGrpSpPr>
      <p:grpSpPr>
        <a:xfrm>
          <a:off x="0" y="0"/>
          <a:ext cx="0" cy="0"/>
          <a:chOff x="0" y="0"/>
          <a:chExt cx="0" cy="0"/>
        </a:xfrm>
      </p:grpSpPr>
      <p:sp>
        <p:nvSpPr>
          <p:cNvPr id="627" name="Shape 627"/>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28" name="Shape 628"/>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629" name="Shape 629"/>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11</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791782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2"/>
        <p:cNvGrpSpPr/>
        <p:nvPr/>
      </p:nvGrpSpPr>
      <p:grpSpPr>
        <a:xfrm>
          <a:off x="0" y="0"/>
          <a:ext cx="0" cy="0"/>
          <a:chOff x="0" y="0"/>
          <a:chExt cx="0" cy="0"/>
        </a:xfrm>
      </p:grpSpPr>
      <p:sp>
        <p:nvSpPr>
          <p:cNvPr id="633" name="Shape 633"/>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34" name="Shape 634"/>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Learning community</a:t>
            </a:r>
            <a:endParaRPr/>
          </a:p>
        </p:txBody>
      </p:sp>
      <p:sp>
        <p:nvSpPr>
          <p:cNvPr id="635" name="Shape 635"/>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rgbClr val="000000"/>
                </a:solidFill>
                <a:latin typeface="Calibri"/>
                <a:ea typeface="Calibri"/>
                <a:cs typeface="Calibri"/>
                <a:sym typeface="Calibri"/>
              </a:rPr>
              <a:t>12</a:t>
            </a:fld>
            <a:endParaRPr sz="120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34144587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9"/>
        <p:cNvGrpSpPr/>
        <p:nvPr/>
      </p:nvGrpSpPr>
      <p:grpSpPr>
        <a:xfrm>
          <a:off x="0" y="0"/>
          <a:ext cx="0" cy="0"/>
          <a:chOff x="0" y="0"/>
          <a:chExt cx="0" cy="0"/>
        </a:xfrm>
      </p:grpSpPr>
      <p:sp>
        <p:nvSpPr>
          <p:cNvPr id="640" name="Shape 640"/>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41" name="Shape 641"/>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642" name="Shape 642"/>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13</a:t>
            </a:fld>
            <a:endParaRP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4199810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7"/>
        <p:cNvGrpSpPr/>
        <p:nvPr/>
      </p:nvGrpSpPr>
      <p:grpSpPr>
        <a:xfrm>
          <a:off x="0" y="0"/>
          <a:ext cx="0" cy="0"/>
          <a:chOff x="0" y="0"/>
          <a:chExt cx="0" cy="0"/>
        </a:xfrm>
      </p:grpSpPr>
      <p:sp>
        <p:nvSpPr>
          <p:cNvPr id="648" name="Shape 648"/>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49" name="Shape 649"/>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In the time since we launched in October of 2014, the movement has welcomed to over 800 members in more than 15 countries worldwide, and growing.</a:t>
            </a:r>
            <a:endParaRPr/>
          </a:p>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This screenshot is from our interactive Map of the Movement, a tool that our partners at Community Commons built, where anyone can see </a:t>
            </a:r>
            <a:r>
              <a:rPr lang="en-US" sz="1200" b="0" i="1" u="none" strike="noStrike" cap="none">
                <a:solidFill>
                  <a:schemeClr val="dk1"/>
                </a:solidFill>
                <a:latin typeface="Calibri"/>
                <a:ea typeface="Calibri"/>
                <a:cs typeface="Calibri"/>
                <a:sym typeface="Calibri"/>
              </a:rPr>
              <a:t>WHO</a:t>
            </a:r>
            <a:r>
              <a:rPr lang="en-US" sz="1200" b="0" i="0" u="none" strike="noStrike" cap="none">
                <a:solidFill>
                  <a:schemeClr val="dk1"/>
                </a:solidFill>
                <a:latin typeface="Calibri"/>
                <a:ea typeface="Calibri"/>
                <a:cs typeface="Calibri"/>
                <a:sym typeface="Calibri"/>
              </a:rPr>
              <a:t> is a part of 100 Million Healthier Lives, </a:t>
            </a:r>
            <a:r>
              <a:rPr lang="en-US" sz="1200" b="0" i="1" u="none" strike="noStrike" cap="none">
                <a:solidFill>
                  <a:schemeClr val="dk1"/>
                </a:solidFill>
                <a:latin typeface="Calibri"/>
                <a:ea typeface="Calibri"/>
                <a:cs typeface="Calibri"/>
                <a:sym typeface="Calibri"/>
              </a:rPr>
              <a:t>WHERE </a:t>
            </a:r>
            <a:r>
              <a:rPr lang="en-US" sz="1200" b="0" i="0" u="none" strike="noStrike" cap="none">
                <a:solidFill>
                  <a:schemeClr val="dk1"/>
                </a:solidFill>
                <a:latin typeface="Calibri"/>
                <a:ea typeface="Calibri"/>
                <a:cs typeface="Calibri"/>
                <a:sym typeface="Calibri"/>
              </a:rPr>
              <a:t>in the world they are working, and </a:t>
            </a:r>
            <a:r>
              <a:rPr lang="en-US" sz="1200" b="0" i="1" u="none" strike="noStrike" cap="none">
                <a:solidFill>
                  <a:schemeClr val="dk1"/>
                </a:solidFill>
                <a:latin typeface="Calibri"/>
                <a:ea typeface="Calibri"/>
                <a:cs typeface="Calibri"/>
                <a:sym typeface="Calibri"/>
              </a:rPr>
              <a:t>WHAT </a:t>
            </a:r>
            <a:r>
              <a:rPr lang="en-US" sz="1200" b="0" i="0" u="none" strike="noStrike" cap="none">
                <a:solidFill>
                  <a:schemeClr val="dk1"/>
                </a:solidFill>
                <a:latin typeface="Calibri"/>
                <a:ea typeface="Calibri"/>
                <a:cs typeface="Calibri"/>
                <a:sym typeface="Calibri"/>
              </a:rPr>
              <a:t>are the specific “pieces of the puzzle” they are working on to create health, wellbeing, and equity.</a:t>
            </a:r>
            <a:endParaRPr/>
          </a:p>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650" name="Shape 650"/>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rgbClr val="000000"/>
                </a:solidFill>
                <a:latin typeface="Calibri"/>
                <a:ea typeface="Calibri"/>
                <a:cs typeface="Calibri"/>
                <a:sym typeface="Calibri"/>
              </a:rPr>
              <a:t>14</a:t>
            </a:fld>
            <a:endParaRPr sz="120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34635478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1"/>
        <p:cNvGrpSpPr/>
        <p:nvPr/>
      </p:nvGrpSpPr>
      <p:grpSpPr>
        <a:xfrm>
          <a:off x="0" y="0"/>
          <a:ext cx="0" cy="0"/>
          <a:chOff x="0" y="0"/>
          <a:chExt cx="0" cy="0"/>
        </a:xfrm>
      </p:grpSpPr>
      <p:sp>
        <p:nvSpPr>
          <p:cNvPr id="662" name="Shape 662"/>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63" name="Shape 663"/>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664" name="Shape 664"/>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spcBef>
                <a:spcPts val="0"/>
              </a:spcBef>
              <a:spcAft>
                <a:spcPts val="0"/>
              </a:spcAft>
              <a:buClr>
                <a:srgbClr val="000000"/>
              </a:buClr>
              <a:buFont typeface="Arial"/>
              <a:buNone/>
            </a:pPr>
            <a:fld id="{00000000-1234-1234-1234-123412341234}" type="slidenum">
              <a:rPr lang="en-US"/>
              <a:t>15</a:t>
            </a:fld>
            <a:endParaRPr/>
          </a:p>
        </p:txBody>
      </p:sp>
    </p:spTree>
    <p:extLst>
      <p:ext uri="{BB962C8B-B14F-4D97-AF65-F5344CB8AC3E}">
        <p14:creationId xmlns:p14="http://schemas.microsoft.com/office/powerpoint/2010/main" val="20064632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8"/>
        <p:cNvGrpSpPr/>
        <p:nvPr/>
      </p:nvGrpSpPr>
      <p:grpSpPr>
        <a:xfrm>
          <a:off x="0" y="0"/>
          <a:ext cx="0" cy="0"/>
          <a:chOff x="0" y="0"/>
          <a:chExt cx="0" cy="0"/>
        </a:xfrm>
      </p:grpSpPr>
      <p:sp>
        <p:nvSpPr>
          <p:cNvPr id="669" name="Shape 669"/>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70" name="Shape 670"/>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671" name="Shape 671"/>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spcBef>
                <a:spcPts val="0"/>
              </a:spcBef>
              <a:spcAft>
                <a:spcPts val="0"/>
              </a:spcAft>
              <a:buClr>
                <a:srgbClr val="000000"/>
              </a:buClr>
              <a:buFont typeface="Arial"/>
              <a:buNone/>
            </a:pPr>
            <a:fld id="{00000000-1234-1234-1234-123412341234}" type="slidenum">
              <a:rPr lang="en-US"/>
              <a:t>16</a:t>
            </a:fld>
            <a:endParaRPr/>
          </a:p>
        </p:txBody>
      </p:sp>
    </p:spTree>
    <p:extLst>
      <p:ext uri="{BB962C8B-B14F-4D97-AF65-F5344CB8AC3E}">
        <p14:creationId xmlns:p14="http://schemas.microsoft.com/office/powerpoint/2010/main" val="7410213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5"/>
        <p:cNvGrpSpPr/>
        <p:nvPr/>
      </p:nvGrpSpPr>
      <p:grpSpPr>
        <a:xfrm>
          <a:off x="0" y="0"/>
          <a:ext cx="0" cy="0"/>
          <a:chOff x="0" y="0"/>
          <a:chExt cx="0" cy="0"/>
        </a:xfrm>
      </p:grpSpPr>
      <p:sp>
        <p:nvSpPr>
          <p:cNvPr id="676" name="Shape 676"/>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77" name="Shape 677"/>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
        <p:nvSpPr>
          <p:cNvPr id="678" name="Shape 678"/>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rtl="0">
              <a:spcBef>
                <a:spcPts val="0"/>
              </a:spcBef>
              <a:spcAft>
                <a:spcPts val="0"/>
              </a:spcAft>
              <a:buClr>
                <a:srgbClr val="000000"/>
              </a:buClr>
              <a:buFont typeface="Arial"/>
              <a:buNone/>
            </a:pPr>
            <a:fld id="{00000000-1234-1234-1234-123412341234}" type="slidenum">
              <a:rPr lang="en-US"/>
              <a:t>17</a:t>
            </a:fld>
            <a:endParaRPr/>
          </a:p>
        </p:txBody>
      </p:sp>
    </p:spTree>
    <p:extLst>
      <p:ext uri="{BB962C8B-B14F-4D97-AF65-F5344CB8AC3E}">
        <p14:creationId xmlns:p14="http://schemas.microsoft.com/office/powerpoint/2010/main" val="40486146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3"/>
        <p:cNvGrpSpPr/>
        <p:nvPr/>
      </p:nvGrpSpPr>
      <p:grpSpPr>
        <a:xfrm>
          <a:off x="0" y="0"/>
          <a:ext cx="0" cy="0"/>
          <a:chOff x="0" y="0"/>
          <a:chExt cx="0" cy="0"/>
        </a:xfrm>
      </p:grpSpPr>
      <p:sp>
        <p:nvSpPr>
          <p:cNvPr id="684" name="Shape 684"/>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85" name="Shape 685"/>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
        <p:nvSpPr>
          <p:cNvPr id="686" name="Shape 686"/>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rtl="0">
              <a:spcBef>
                <a:spcPts val="0"/>
              </a:spcBef>
              <a:spcAft>
                <a:spcPts val="0"/>
              </a:spcAft>
              <a:buClr>
                <a:srgbClr val="000000"/>
              </a:buClr>
              <a:buFont typeface="Arial"/>
              <a:buNone/>
            </a:pPr>
            <a:fld id="{00000000-1234-1234-1234-123412341234}" type="slidenum">
              <a:rPr lang="en-US"/>
              <a:t>18</a:t>
            </a:fld>
            <a:endParaRPr/>
          </a:p>
        </p:txBody>
      </p:sp>
    </p:spTree>
    <p:extLst>
      <p:ext uri="{BB962C8B-B14F-4D97-AF65-F5344CB8AC3E}">
        <p14:creationId xmlns:p14="http://schemas.microsoft.com/office/powerpoint/2010/main" val="2131068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1"/>
        <p:cNvGrpSpPr/>
        <p:nvPr/>
      </p:nvGrpSpPr>
      <p:grpSpPr>
        <a:xfrm>
          <a:off x="0" y="0"/>
          <a:ext cx="0" cy="0"/>
          <a:chOff x="0" y="0"/>
          <a:chExt cx="0" cy="0"/>
        </a:xfrm>
      </p:grpSpPr>
      <p:sp>
        <p:nvSpPr>
          <p:cNvPr id="692" name="Shape 692"/>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93" name="Shape 693"/>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
        <p:nvSpPr>
          <p:cNvPr id="694" name="Shape 694"/>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rtl="0">
              <a:spcBef>
                <a:spcPts val="0"/>
              </a:spcBef>
              <a:spcAft>
                <a:spcPts val="0"/>
              </a:spcAft>
              <a:buClr>
                <a:srgbClr val="000000"/>
              </a:buClr>
              <a:buFont typeface="Arial"/>
              <a:buNone/>
            </a:pPr>
            <a:fld id="{00000000-1234-1234-1234-123412341234}" type="slidenum">
              <a:rPr lang="en-US"/>
              <a:t>19</a:t>
            </a:fld>
            <a:endParaRPr/>
          </a:p>
        </p:txBody>
      </p:sp>
    </p:spTree>
    <p:extLst>
      <p:ext uri="{BB962C8B-B14F-4D97-AF65-F5344CB8AC3E}">
        <p14:creationId xmlns:p14="http://schemas.microsoft.com/office/powerpoint/2010/main" val="36752347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9"/>
        <p:cNvGrpSpPr/>
        <p:nvPr/>
      </p:nvGrpSpPr>
      <p:grpSpPr>
        <a:xfrm>
          <a:off x="0" y="0"/>
          <a:ext cx="0" cy="0"/>
          <a:chOff x="0" y="0"/>
          <a:chExt cx="0" cy="0"/>
        </a:xfrm>
      </p:grpSpPr>
      <p:sp>
        <p:nvSpPr>
          <p:cNvPr id="560" name="Shape 560"/>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61" name="Shape 561"/>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562" name="Shape 562"/>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spcBef>
                <a:spcPts val="0"/>
              </a:spcBef>
              <a:spcAft>
                <a:spcPts val="0"/>
              </a:spcAft>
              <a:buClr>
                <a:srgbClr val="000000"/>
              </a:buClr>
              <a:buFont typeface="Arial"/>
              <a:buNone/>
            </a:pPr>
            <a:fld id="{00000000-1234-1234-1234-123412341234}" type="slidenum">
              <a:rPr lang="en-US"/>
              <a:t>2</a:t>
            </a:fld>
            <a:endParaRPr/>
          </a:p>
        </p:txBody>
      </p:sp>
    </p:spTree>
    <p:extLst>
      <p:ext uri="{BB962C8B-B14F-4D97-AF65-F5344CB8AC3E}">
        <p14:creationId xmlns:p14="http://schemas.microsoft.com/office/powerpoint/2010/main" val="252754618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0"/>
        <p:cNvGrpSpPr/>
        <p:nvPr/>
      </p:nvGrpSpPr>
      <p:grpSpPr>
        <a:xfrm>
          <a:off x="0" y="0"/>
          <a:ext cx="0" cy="0"/>
          <a:chOff x="0" y="0"/>
          <a:chExt cx="0" cy="0"/>
        </a:xfrm>
      </p:grpSpPr>
      <p:sp>
        <p:nvSpPr>
          <p:cNvPr id="701" name="Shape 701"/>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02" name="Shape 702"/>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703" name="Shape 703"/>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spcBef>
                <a:spcPts val="0"/>
              </a:spcBef>
              <a:spcAft>
                <a:spcPts val="0"/>
              </a:spcAft>
              <a:buClr>
                <a:srgbClr val="000000"/>
              </a:buClr>
              <a:buFont typeface="Arial"/>
              <a:buNone/>
            </a:pPr>
            <a:fld id="{00000000-1234-1234-1234-123412341234}" type="slidenum">
              <a:rPr lang="en-US"/>
              <a:t>20</a:t>
            </a:fld>
            <a:endParaRPr/>
          </a:p>
        </p:txBody>
      </p:sp>
    </p:spTree>
    <p:extLst>
      <p:ext uri="{BB962C8B-B14F-4D97-AF65-F5344CB8AC3E}">
        <p14:creationId xmlns:p14="http://schemas.microsoft.com/office/powerpoint/2010/main" val="59403314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9"/>
        <p:cNvGrpSpPr/>
        <p:nvPr/>
      </p:nvGrpSpPr>
      <p:grpSpPr>
        <a:xfrm>
          <a:off x="0" y="0"/>
          <a:ext cx="0" cy="0"/>
          <a:chOff x="0" y="0"/>
          <a:chExt cx="0" cy="0"/>
        </a:xfrm>
      </p:grpSpPr>
      <p:sp>
        <p:nvSpPr>
          <p:cNvPr id="710" name="Shape 710"/>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711" name="Shape 711"/>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712" name="Shape 712"/>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21</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41572312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6"/>
        <p:cNvGrpSpPr/>
        <p:nvPr/>
      </p:nvGrpSpPr>
      <p:grpSpPr>
        <a:xfrm>
          <a:off x="0" y="0"/>
          <a:ext cx="0" cy="0"/>
          <a:chOff x="0" y="0"/>
          <a:chExt cx="0" cy="0"/>
        </a:xfrm>
      </p:grpSpPr>
      <p:sp>
        <p:nvSpPr>
          <p:cNvPr id="717" name="Shape 717"/>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718" name="Shape 718"/>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719" name="Shape 719"/>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22</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74395729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7"/>
        <p:cNvGrpSpPr/>
        <p:nvPr/>
      </p:nvGrpSpPr>
      <p:grpSpPr>
        <a:xfrm>
          <a:off x="0" y="0"/>
          <a:ext cx="0" cy="0"/>
          <a:chOff x="0" y="0"/>
          <a:chExt cx="0" cy="0"/>
        </a:xfrm>
      </p:grpSpPr>
      <p:sp>
        <p:nvSpPr>
          <p:cNvPr id="738" name="Shape 738"/>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739" name="Shape 739"/>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740" name="Shape 740"/>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23</a:t>
            </a:fld>
            <a:endParaRP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7929043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5"/>
        <p:cNvGrpSpPr/>
        <p:nvPr/>
      </p:nvGrpSpPr>
      <p:grpSpPr>
        <a:xfrm>
          <a:off x="0" y="0"/>
          <a:ext cx="0" cy="0"/>
          <a:chOff x="0" y="0"/>
          <a:chExt cx="0" cy="0"/>
        </a:xfrm>
      </p:grpSpPr>
      <p:sp>
        <p:nvSpPr>
          <p:cNvPr id="746" name="Shape 746"/>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747" name="Shape 747"/>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748" name="Shape 748"/>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24</a:t>
            </a:fld>
            <a:endParaRP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60447668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3"/>
        <p:cNvGrpSpPr/>
        <p:nvPr/>
      </p:nvGrpSpPr>
      <p:grpSpPr>
        <a:xfrm>
          <a:off x="0" y="0"/>
          <a:ext cx="0" cy="0"/>
          <a:chOff x="0" y="0"/>
          <a:chExt cx="0" cy="0"/>
        </a:xfrm>
      </p:grpSpPr>
      <p:sp>
        <p:nvSpPr>
          <p:cNvPr id="754" name="Shape 754"/>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755" name="Shape 755"/>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756" name="Shape 756"/>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25</a:t>
            </a:fld>
            <a:endParaRP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86385161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1"/>
        <p:cNvGrpSpPr/>
        <p:nvPr/>
      </p:nvGrpSpPr>
      <p:grpSpPr>
        <a:xfrm>
          <a:off x="0" y="0"/>
          <a:ext cx="0" cy="0"/>
          <a:chOff x="0" y="0"/>
          <a:chExt cx="0" cy="0"/>
        </a:xfrm>
      </p:grpSpPr>
      <p:sp>
        <p:nvSpPr>
          <p:cNvPr id="762" name="Shape 762"/>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763" name="Shape 763"/>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2777095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8"/>
        <p:cNvGrpSpPr/>
        <p:nvPr/>
      </p:nvGrpSpPr>
      <p:grpSpPr>
        <a:xfrm>
          <a:off x="0" y="0"/>
          <a:ext cx="0" cy="0"/>
          <a:chOff x="0" y="0"/>
          <a:chExt cx="0" cy="0"/>
        </a:xfrm>
      </p:grpSpPr>
      <p:sp>
        <p:nvSpPr>
          <p:cNvPr id="769" name="Shape 769"/>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770" name="Shape 770"/>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7524384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5"/>
        <p:cNvGrpSpPr/>
        <p:nvPr/>
      </p:nvGrpSpPr>
      <p:grpSpPr>
        <a:xfrm>
          <a:off x="0" y="0"/>
          <a:ext cx="0" cy="0"/>
          <a:chOff x="0" y="0"/>
          <a:chExt cx="0" cy="0"/>
        </a:xfrm>
      </p:grpSpPr>
      <p:sp>
        <p:nvSpPr>
          <p:cNvPr id="776" name="Shape 776"/>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777" name="Shape 777"/>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6463574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2"/>
        <p:cNvGrpSpPr/>
        <p:nvPr/>
      </p:nvGrpSpPr>
      <p:grpSpPr>
        <a:xfrm>
          <a:off x="0" y="0"/>
          <a:ext cx="0" cy="0"/>
          <a:chOff x="0" y="0"/>
          <a:chExt cx="0" cy="0"/>
        </a:xfrm>
      </p:grpSpPr>
      <p:sp>
        <p:nvSpPr>
          <p:cNvPr id="783" name="Shape 783"/>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784" name="Shape 784"/>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621712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6"/>
        <p:cNvGrpSpPr/>
        <p:nvPr/>
      </p:nvGrpSpPr>
      <p:grpSpPr>
        <a:xfrm>
          <a:off x="0" y="0"/>
          <a:ext cx="0" cy="0"/>
          <a:chOff x="0" y="0"/>
          <a:chExt cx="0" cy="0"/>
        </a:xfrm>
      </p:grpSpPr>
      <p:sp>
        <p:nvSpPr>
          <p:cNvPr id="567" name="Shape 567"/>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68" name="Shape 568"/>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US"/>
              <a:t>Josh</a:t>
            </a:r>
            <a:endParaRPr/>
          </a:p>
        </p:txBody>
      </p:sp>
      <p:sp>
        <p:nvSpPr>
          <p:cNvPr id="569" name="Shape 569"/>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spcBef>
                <a:spcPts val="0"/>
              </a:spcBef>
              <a:spcAft>
                <a:spcPts val="0"/>
              </a:spcAft>
              <a:buClr>
                <a:srgbClr val="000000"/>
              </a:buClr>
              <a:buFont typeface="Arial"/>
              <a:buNone/>
            </a:pPr>
            <a:fld id="{00000000-1234-1234-1234-123412341234}" type="slidenum">
              <a:rPr lang="en-US"/>
              <a:t>3</a:t>
            </a:fld>
            <a:endParaRPr/>
          </a:p>
        </p:txBody>
      </p:sp>
    </p:spTree>
    <p:extLst>
      <p:ext uri="{BB962C8B-B14F-4D97-AF65-F5344CB8AC3E}">
        <p14:creationId xmlns:p14="http://schemas.microsoft.com/office/powerpoint/2010/main" val="381032493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9"/>
        <p:cNvGrpSpPr/>
        <p:nvPr/>
      </p:nvGrpSpPr>
      <p:grpSpPr>
        <a:xfrm>
          <a:off x="0" y="0"/>
          <a:ext cx="0" cy="0"/>
          <a:chOff x="0" y="0"/>
          <a:chExt cx="0" cy="0"/>
        </a:xfrm>
      </p:grpSpPr>
      <p:sp>
        <p:nvSpPr>
          <p:cNvPr id="790" name="Shape 790"/>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791" name="Shape 791"/>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2801121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6"/>
        <p:cNvGrpSpPr/>
        <p:nvPr/>
      </p:nvGrpSpPr>
      <p:grpSpPr>
        <a:xfrm>
          <a:off x="0" y="0"/>
          <a:ext cx="0" cy="0"/>
          <a:chOff x="0" y="0"/>
          <a:chExt cx="0" cy="0"/>
        </a:xfrm>
      </p:grpSpPr>
      <p:sp>
        <p:nvSpPr>
          <p:cNvPr id="797" name="Shape 797"/>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798" name="Shape 798"/>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799" name="Shape 799"/>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31</a:t>
            </a:fld>
            <a:endParaRP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26766995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4"/>
        <p:cNvGrpSpPr/>
        <p:nvPr/>
      </p:nvGrpSpPr>
      <p:grpSpPr>
        <a:xfrm>
          <a:off x="0" y="0"/>
          <a:ext cx="0" cy="0"/>
          <a:chOff x="0" y="0"/>
          <a:chExt cx="0" cy="0"/>
        </a:xfrm>
      </p:grpSpPr>
      <p:sp>
        <p:nvSpPr>
          <p:cNvPr id="805" name="Shape 805"/>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06" name="Shape 806"/>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807" name="Shape 807"/>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spcBef>
                <a:spcPts val="0"/>
              </a:spcBef>
              <a:spcAft>
                <a:spcPts val="0"/>
              </a:spcAft>
              <a:buClr>
                <a:srgbClr val="000000"/>
              </a:buClr>
              <a:buFont typeface="Arial"/>
              <a:buNone/>
            </a:pPr>
            <a:fld id="{00000000-1234-1234-1234-123412341234}" type="slidenum">
              <a:rPr lang="en-US"/>
              <a:t>32</a:t>
            </a:fld>
            <a:endParaRPr/>
          </a:p>
        </p:txBody>
      </p:sp>
    </p:spTree>
    <p:extLst>
      <p:ext uri="{BB962C8B-B14F-4D97-AF65-F5344CB8AC3E}">
        <p14:creationId xmlns:p14="http://schemas.microsoft.com/office/powerpoint/2010/main" val="14143578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2"/>
        <p:cNvGrpSpPr/>
        <p:nvPr/>
      </p:nvGrpSpPr>
      <p:grpSpPr>
        <a:xfrm>
          <a:off x="0" y="0"/>
          <a:ext cx="0" cy="0"/>
          <a:chOff x="0" y="0"/>
          <a:chExt cx="0" cy="0"/>
        </a:xfrm>
      </p:grpSpPr>
      <p:sp>
        <p:nvSpPr>
          <p:cNvPr id="813" name="Shape 813"/>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14" name="Shape 814"/>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815" name="Shape 815"/>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spcBef>
                <a:spcPts val="0"/>
              </a:spcBef>
              <a:spcAft>
                <a:spcPts val="0"/>
              </a:spcAft>
              <a:buClr>
                <a:srgbClr val="000000"/>
              </a:buClr>
              <a:buFont typeface="Arial"/>
              <a:buNone/>
            </a:pPr>
            <a:fld id="{00000000-1234-1234-1234-123412341234}" type="slidenum">
              <a:rPr lang="en-US"/>
              <a:t>33</a:t>
            </a:fld>
            <a:endParaRPr/>
          </a:p>
        </p:txBody>
      </p:sp>
    </p:spTree>
    <p:extLst>
      <p:ext uri="{BB962C8B-B14F-4D97-AF65-F5344CB8AC3E}">
        <p14:creationId xmlns:p14="http://schemas.microsoft.com/office/powerpoint/2010/main" val="67116877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9"/>
        <p:cNvGrpSpPr/>
        <p:nvPr/>
      </p:nvGrpSpPr>
      <p:grpSpPr>
        <a:xfrm>
          <a:off x="0" y="0"/>
          <a:ext cx="0" cy="0"/>
          <a:chOff x="0" y="0"/>
          <a:chExt cx="0" cy="0"/>
        </a:xfrm>
      </p:grpSpPr>
      <p:sp>
        <p:nvSpPr>
          <p:cNvPr id="820" name="Shape 820"/>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21" name="Shape 821"/>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822" name="Shape 822"/>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spcBef>
                <a:spcPts val="0"/>
              </a:spcBef>
              <a:spcAft>
                <a:spcPts val="0"/>
              </a:spcAft>
              <a:buClr>
                <a:srgbClr val="000000"/>
              </a:buClr>
              <a:buFont typeface="Arial"/>
              <a:buNone/>
            </a:pPr>
            <a:fld id="{00000000-1234-1234-1234-123412341234}" type="slidenum">
              <a:rPr lang="en-US"/>
              <a:t>34</a:t>
            </a:fld>
            <a:endParaRPr/>
          </a:p>
        </p:txBody>
      </p:sp>
    </p:spTree>
    <p:extLst>
      <p:ext uri="{BB962C8B-B14F-4D97-AF65-F5344CB8AC3E}">
        <p14:creationId xmlns:p14="http://schemas.microsoft.com/office/powerpoint/2010/main" val="67673263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6"/>
        <p:cNvGrpSpPr/>
        <p:nvPr/>
      </p:nvGrpSpPr>
      <p:grpSpPr>
        <a:xfrm>
          <a:off x="0" y="0"/>
          <a:ext cx="0" cy="0"/>
          <a:chOff x="0" y="0"/>
          <a:chExt cx="0" cy="0"/>
        </a:xfrm>
      </p:grpSpPr>
      <p:sp>
        <p:nvSpPr>
          <p:cNvPr id="827" name="Shape 827"/>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28" name="Shape 828"/>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829" name="Shape 829"/>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spcBef>
                <a:spcPts val="0"/>
              </a:spcBef>
              <a:spcAft>
                <a:spcPts val="0"/>
              </a:spcAft>
              <a:buClr>
                <a:srgbClr val="000000"/>
              </a:buClr>
              <a:buFont typeface="Arial"/>
              <a:buNone/>
            </a:pPr>
            <a:fld id="{00000000-1234-1234-1234-123412341234}" type="slidenum">
              <a:rPr lang="en-US"/>
              <a:t>35</a:t>
            </a:fld>
            <a:endParaRPr/>
          </a:p>
        </p:txBody>
      </p:sp>
    </p:spTree>
    <p:extLst>
      <p:ext uri="{BB962C8B-B14F-4D97-AF65-F5344CB8AC3E}">
        <p14:creationId xmlns:p14="http://schemas.microsoft.com/office/powerpoint/2010/main" val="356436160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4"/>
        <p:cNvGrpSpPr/>
        <p:nvPr/>
      </p:nvGrpSpPr>
      <p:grpSpPr>
        <a:xfrm>
          <a:off x="0" y="0"/>
          <a:ext cx="0" cy="0"/>
          <a:chOff x="0" y="0"/>
          <a:chExt cx="0" cy="0"/>
        </a:xfrm>
      </p:grpSpPr>
      <p:sp>
        <p:nvSpPr>
          <p:cNvPr id="835" name="Shape 83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
        <p:nvSpPr>
          <p:cNvPr id="836" name="Shape 83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7181552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0"/>
        <p:cNvGrpSpPr/>
        <p:nvPr/>
      </p:nvGrpSpPr>
      <p:grpSpPr>
        <a:xfrm>
          <a:off x="0" y="0"/>
          <a:ext cx="0" cy="0"/>
          <a:chOff x="0" y="0"/>
          <a:chExt cx="0" cy="0"/>
        </a:xfrm>
      </p:grpSpPr>
      <p:sp>
        <p:nvSpPr>
          <p:cNvPr id="851" name="Shape 85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
        <p:nvSpPr>
          <p:cNvPr id="852" name="Shape 85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0906914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6"/>
        <p:cNvGrpSpPr/>
        <p:nvPr/>
      </p:nvGrpSpPr>
      <p:grpSpPr>
        <a:xfrm>
          <a:off x="0" y="0"/>
          <a:ext cx="0" cy="0"/>
          <a:chOff x="0" y="0"/>
          <a:chExt cx="0" cy="0"/>
        </a:xfrm>
      </p:grpSpPr>
      <p:sp>
        <p:nvSpPr>
          <p:cNvPr id="867" name="Shape 86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
        <p:nvSpPr>
          <p:cNvPr id="868" name="Shape 86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7941978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2"/>
        <p:cNvGrpSpPr/>
        <p:nvPr/>
      </p:nvGrpSpPr>
      <p:grpSpPr>
        <a:xfrm>
          <a:off x="0" y="0"/>
          <a:ext cx="0" cy="0"/>
          <a:chOff x="0" y="0"/>
          <a:chExt cx="0" cy="0"/>
        </a:xfrm>
      </p:grpSpPr>
      <p:sp>
        <p:nvSpPr>
          <p:cNvPr id="883" name="Shape 88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
        <p:nvSpPr>
          <p:cNvPr id="884" name="Shape 88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243912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4"/>
        <p:cNvGrpSpPr/>
        <p:nvPr/>
      </p:nvGrpSpPr>
      <p:grpSpPr>
        <a:xfrm>
          <a:off x="0" y="0"/>
          <a:ext cx="0" cy="0"/>
          <a:chOff x="0" y="0"/>
          <a:chExt cx="0" cy="0"/>
        </a:xfrm>
      </p:grpSpPr>
      <p:sp>
        <p:nvSpPr>
          <p:cNvPr id="575" name="Shape 575"/>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576" name="Shape 576"/>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577" name="Shape 577"/>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rgbClr val="000000"/>
                </a:solidFill>
                <a:latin typeface="Calibri"/>
                <a:ea typeface="Calibri"/>
                <a:cs typeface="Calibri"/>
                <a:sym typeface="Calibri"/>
              </a:rPr>
              <a:t>4</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305202955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8"/>
        <p:cNvGrpSpPr/>
        <p:nvPr/>
      </p:nvGrpSpPr>
      <p:grpSpPr>
        <a:xfrm>
          <a:off x="0" y="0"/>
          <a:ext cx="0" cy="0"/>
          <a:chOff x="0" y="0"/>
          <a:chExt cx="0" cy="0"/>
        </a:xfrm>
      </p:grpSpPr>
      <p:sp>
        <p:nvSpPr>
          <p:cNvPr id="899" name="Shape 89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
        <p:nvSpPr>
          <p:cNvPr id="900" name="Shape 90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1005984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4"/>
        <p:cNvGrpSpPr/>
        <p:nvPr/>
      </p:nvGrpSpPr>
      <p:grpSpPr>
        <a:xfrm>
          <a:off x="0" y="0"/>
          <a:ext cx="0" cy="0"/>
          <a:chOff x="0" y="0"/>
          <a:chExt cx="0" cy="0"/>
        </a:xfrm>
      </p:grpSpPr>
      <p:sp>
        <p:nvSpPr>
          <p:cNvPr id="915" name="Shape 915"/>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16" name="Shape 916"/>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917" name="Shape 917"/>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spcBef>
                <a:spcPts val="0"/>
              </a:spcBef>
              <a:spcAft>
                <a:spcPts val="0"/>
              </a:spcAft>
              <a:buClr>
                <a:srgbClr val="000000"/>
              </a:buClr>
              <a:buFont typeface="Arial"/>
              <a:buNone/>
            </a:pPr>
            <a:fld id="{00000000-1234-1234-1234-123412341234}" type="slidenum">
              <a:rPr lang="en-US"/>
              <a:t>41</a:t>
            </a:fld>
            <a:endParaRPr/>
          </a:p>
        </p:txBody>
      </p:sp>
    </p:spTree>
    <p:extLst>
      <p:ext uri="{BB962C8B-B14F-4D97-AF65-F5344CB8AC3E}">
        <p14:creationId xmlns:p14="http://schemas.microsoft.com/office/powerpoint/2010/main" val="50742869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2"/>
        <p:cNvGrpSpPr/>
        <p:nvPr/>
      </p:nvGrpSpPr>
      <p:grpSpPr>
        <a:xfrm>
          <a:off x="0" y="0"/>
          <a:ext cx="0" cy="0"/>
          <a:chOff x="0" y="0"/>
          <a:chExt cx="0" cy="0"/>
        </a:xfrm>
      </p:grpSpPr>
      <p:sp>
        <p:nvSpPr>
          <p:cNvPr id="923" name="Shape 923"/>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24" name="Shape 924"/>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925" name="Shape 925"/>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spcBef>
                <a:spcPts val="0"/>
              </a:spcBef>
              <a:spcAft>
                <a:spcPts val="0"/>
              </a:spcAft>
              <a:buClr>
                <a:srgbClr val="000000"/>
              </a:buClr>
              <a:buFont typeface="Arial"/>
              <a:buNone/>
            </a:pPr>
            <a:fld id="{00000000-1234-1234-1234-123412341234}" type="slidenum">
              <a:rPr lang="en-US"/>
              <a:t>42</a:t>
            </a:fld>
            <a:endParaRPr/>
          </a:p>
        </p:txBody>
      </p:sp>
    </p:spTree>
    <p:extLst>
      <p:ext uri="{BB962C8B-B14F-4D97-AF65-F5344CB8AC3E}">
        <p14:creationId xmlns:p14="http://schemas.microsoft.com/office/powerpoint/2010/main" val="54757590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9"/>
        <p:cNvGrpSpPr/>
        <p:nvPr/>
      </p:nvGrpSpPr>
      <p:grpSpPr>
        <a:xfrm>
          <a:off x="0" y="0"/>
          <a:ext cx="0" cy="0"/>
          <a:chOff x="0" y="0"/>
          <a:chExt cx="0" cy="0"/>
        </a:xfrm>
      </p:grpSpPr>
      <p:sp>
        <p:nvSpPr>
          <p:cNvPr id="930" name="Shape 930"/>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31" name="Shape 931"/>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932" name="Shape 932"/>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spcBef>
                <a:spcPts val="0"/>
              </a:spcBef>
              <a:spcAft>
                <a:spcPts val="0"/>
              </a:spcAft>
              <a:buClr>
                <a:srgbClr val="000000"/>
              </a:buClr>
              <a:buFont typeface="Arial"/>
              <a:buNone/>
            </a:pPr>
            <a:fld id="{00000000-1234-1234-1234-123412341234}" type="slidenum">
              <a:rPr lang="en-US"/>
              <a:t>43</a:t>
            </a:fld>
            <a:endParaRPr/>
          </a:p>
        </p:txBody>
      </p:sp>
    </p:spTree>
    <p:extLst>
      <p:ext uri="{BB962C8B-B14F-4D97-AF65-F5344CB8AC3E}">
        <p14:creationId xmlns:p14="http://schemas.microsoft.com/office/powerpoint/2010/main" val="412804822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8"/>
        <p:cNvGrpSpPr/>
        <p:nvPr/>
      </p:nvGrpSpPr>
      <p:grpSpPr>
        <a:xfrm>
          <a:off x="0" y="0"/>
          <a:ext cx="0" cy="0"/>
          <a:chOff x="0" y="0"/>
          <a:chExt cx="0" cy="0"/>
        </a:xfrm>
      </p:grpSpPr>
      <p:sp>
        <p:nvSpPr>
          <p:cNvPr id="939" name="Shape 939"/>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40" name="Shape 940"/>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
        <p:nvSpPr>
          <p:cNvPr id="941" name="Shape 941"/>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rtl="0">
              <a:spcBef>
                <a:spcPts val="0"/>
              </a:spcBef>
              <a:spcAft>
                <a:spcPts val="0"/>
              </a:spcAft>
              <a:buNone/>
            </a:pPr>
            <a:fld id="{00000000-1234-1234-1234-123412341234}" type="slidenum">
              <a:rPr lang="en-US"/>
              <a:t>44</a:t>
            </a:fld>
            <a:endParaRPr/>
          </a:p>
        </p:txBody>
      </p:sp>
    </p:spTree>
    <p:extLst>
      <p:ext uri="{BB962C8B-B14F-4D97-AF65-F5344CB8AC3E}">
        <p14:creationId xmlns:p14="http://schemas.microsoft.com/office/powerpoint/2010/main" val="241429432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6"/>
        <p:cNvGrpSpPr/>
        <p:nvPr/>
      </p:nvGrpSpPr>
      <p:grpSpPr>
        <a:xfrm>
          <a:off x="0" y="0"/>
          <a:ext cx="0" cy="0"/>
          <a:chOff x="0" y="0"/>
          <a:chExt cx="0" cy="0"/>
        </a:xfrm>
      </p:grpSpPr>
      <p:sp>
        <p:nvSpPr>
          <p:cNvPr id="947" name="Shape 947"/>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48" name="Shape 948"/>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949" name="Shape 949"/>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spcBef>
                <a:spcPts val="0"/>
              </a:spcBef>
              <a:spcAft>
                <a:spcPts val="0"/>
              </a:spcAft>
              <a:buClr>
                <a:srgbClr val="000000"/>
              </a:buClr>
              <a:buFont typeface="Arial"/>
              <a:buNone/>
            </a:pPr>
            <a:fld id="{00000000-1234-1234-1234-123412341234}" type="slidenum">
              <a:rPr lang="en-US"/>
              <a:t>45</a:t>
            </a:fld>
            <a:endParaRPr/>
          </a:p>
        </p:txBody>
      </p:sp>
    </p:spTree>
    <p:extLst>
      <p:ext uri="{BB962C8B-B14F-4D97-AF65-F5344CB8AC3E}">
        <p14:creationId xmlns:p14="http://schemas.microsoft.com/office/powerpoint/2010/main" val="263758416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4"/>
        <p:cNvGrpSpPr/>
        <p:nvPr/>
      </p:nvGrpSpPr>
      <p:grpSpPr>
        <a:xfrm>
          <a:off x="0" y="0"/>
          <a:ext cx="0" cy="0"/>
          <a:chOff x="0" y="0"/>
          <a:chExt cx="0" cy="0"/>
        </a:xfrm>
      </p:grpSpPr>
      <p:sp>
        <p:nvSpPr>
          <p:cNvPr id="955" name="Shape 955"/>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56" name="Shape 956"/>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957" name="Shape 957"/>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spcBef>
                <a:spcPts val="0"/>
              </a:spcBef>
              <a:spcAft>
                <a:spcPts val="0"/>
              </a:spcAft>
              <a:buClr>
                <a:srgbClr val="000000"/>
              </a:buClr>
              <a:buFont typeface="Arial"/>
              <a:buNone/>
            </a:pPr>
            <a:fld id="{00000000-1234-1234-1234-123412341234}" type="slidenum">
              <a:rPr lang="en-US"/>
              <a:t>46</a:t>
            </a:fld>
            <a:endParaRPr/>
          </a:p>
        </p:txBody>
      </p:sp>
    </p:spTree>
    <p:extLst>
      <p:ext uri="{BB962C8B-B14F-4D97-AF65-F5344CB8AC3E}">
        <p14:creationId xmlns:p14="http://schemas.microsoft.com/office/powerpoint/2010/main" val="210514780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2"/>
        <p:cNvGrpSpPr/>
        <p:nvPr/>
      </p:nvGrpSpPr>
      <p:grpSpPr>
        <a:xfrm>
          <a:off x="0" y="0"/>
          <a:ext cx="0" cy="0"/>
          <a:chOff x="0" y="0"/>
          <a:chExt cx="0" cy="0"/>
        </a:xfrm>
      </p:grpSpPr>
      <p:sp>
        <p:nvSpPr>
          <p:cNvPr id="963" name="Shape 963"/>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64" name="Shape 964"/>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965" name="Shape 965"/>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spcBef>
                <a:spcPts val="0"/>
              </a:spcBef>
              <a:spcAft>
                <a:spcPts val="0"/>
              </a:spcAft>
              <a:buClr>
                <a:srgbClr val="000000"/>
              </a:buClr>
              <a:buFont typeface="Arial"/>
              <a:buNone/>
            </a:pPr>
            <a:fld id="{00000000-1234-1234-1234-123412341234}" type="slidenum">
              <a:rPr lang="en-US"/>
              <a:t>47</a:t>
            </a:fld>
            <a:endParaRPr/>
          </a:p>
        </p:txBody>
      </p:sp>
    </p:spTree>
    <p:extLst>
      <p:ext uri="{BB962C8B-B14F-4D97-AF65-F5344CB8AC3E}">
        <p14:creationId xmlns:p14="http://schemas.microsoft.com/office/powerpoint/2010/main" val="306904995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0"/>
        <p:cNvGrpSpPr/>
        <p:nvPr/>
      </p:nvGrpSpPr>
      <p:grpSpPr>
        <a:xfrm>
          <a:off x="0" y="0"/>
          <a:ext cx="0" cy="0"/>
          <a:chOff x="0" y="0"/>
          <a:chExt cx="0" cy="0"/>
        </a:xfrm>
      </p:grpSpPr>
      <p:sp>
        <p:nvSpPr>
          <p:cNvPr id="971" name="Shape 971"/>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72" name="Shape 972"/>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973" name="Shape 973"/>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spcBef>
                <a:spcPts val="0"/>
              </a:spcBef>
              <a:spcAft>
                <a:spcPts val="0"/>
              </a:spcAft>
              <a:buClr>
                <a:srgbClr val="000000"/>
              </a:buClr>
              <a:buFont typeface="Arial"/>
              <a:buNone/>
            </a:pPr>
            <a:fld id="{00000000-1234-1234-1234-123412341234}" type="slidenum">
              <a:rPr lang="en-US"/>
              <a:t>48</a:t>
            </a:fld>
            <a:endParaRPr/>
          </a:p>
        </p:txBody>
      </p:sp>
    </p:spTree>
    <p:extLst>
      <p:ext uri="{BB962C8B-B14F-4D97-AF65-F5344CB8AC3E}">
        <p14:creationId xmlns:p14="http://schemas.microsoft.com/office/powerpoint/2010/main" val="229828686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7"/>
        <p:cNvGrpSpPr/>
        <p:nvPr/>
      </p:nvGrpSpPr>
      <p:grpSpPr>
        <a:xfrm>
          <a:off x="0" y="0"/>
          <a:ext cx="0" cy="0"/>
          <a:chOff x="0" y="0"/>
          <a:chExt cx="0" cy="0"/>
        </a:xfrm>
      </p:grpSpPr>
      <p:sp>
        <p:nvSpPr>
          <p:cNvPr id="978" name="Shape 978"/>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
        <p:nvSpPr>
          <p:cNvPr id="979" name="Shape 979"/>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981818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1"/>
        <p:cNvGrpSpPr/>
        <p:nvPr/>
      </p:nvGrpSpPr>
      <p:grpSpPr>
        <a:xfrm>
          <a:off x="0" y="0"/>
          <a:ext cx="0" cy="0"/>
          <a:chOff x="0" y="0"/>
          <a:chExt cx="0" cy="0"/>
        </a:xfrm>
      </p:grpSpPr>
      <p:sp>
        <p:nvSpPr>
          <p:cNvPr id="582" name="Shape 582"/>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
        <p:nvSpPr>
          <p:cNvPr id="583" name="Shape 583"/>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8703756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4"/>
        <p:cNvGrpSpPr/>
        <p:nvPr/>
      </p:nvGrpSpPr>
      <p:grpSpPr>
        <a:xfrm>
          <a:off x="0" y="0"/>
          <a:ext cx="0" cy="0"/>
          <a:chOff x="0" y="0"/>
          <a:chExt cx="0" cy="0"/>
        </a:xfrm>
      </p:grpSpPr>
      <p:sp>
        <p:nvSpPr>
          <p:cNvPr id="985" name="Shape 985"/>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
        <p:nvSpPr>
          <p:cNvPr id="986" name="Shape 986"/>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928262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1"/>
        <p:cNvGrpSpPr/>
        <p:nvPr/>
      </p:nvGrpSpPr>
      <p:grpSpPr>
        <a:xfrm>
          <a:off x="0" y="0"/>
          <a:ext cx="0" cy="0"/>
          <a:chOff x="0" y="0"/>
          <a:chExt cx="0" cy="0"/>
        </a:xfrm>
      </p:grpSpPr>
      <p:sp>
        <p:nvSpPr>
          <p:cNvPr id="992" name="Shape 992"/>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93" name="Shape 993"/>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994" name="Shape 994"/>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spcBef>
                <a:spcPts val="0"/>
              </a:spcBef>
              <a:spcAft>
                <a:spcPts val="0"/>
              </a:spcAft>
              <a:buClr>
                <a:srgbClr val="000000"/>
              </a:buClr>
              <a:buFont typeface="Arial"/>
              <a:buNone/>
            </a:pPr>
            <a:fld id="{00000000-1234-1234-1234-123412341234}" type="slidenum">
              <a:rPr lang="en-US"/>
              <a:t>51</a:t>
            </a:fld>
            <a:endParaRPr/>
          </a:p>
        </p:txBody>
      </p:sp>
    </p:spTree>
    <p:extLst>
      <p:ext uri="{BB962C8B-B14F-4D97-AF65-F5344CB8AC3E}">
        <p14:creationId xmlns:p14="http://schemas.microsoft.com/office/powerpoint/2010/main" val="85189577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8"/>
        <p:cNvGrpSpPr/>
        <p:nvPr/>
      </p:nvGrpSpPr>
      <p:grpSpPr>
        <a:xfrm>
          <a:off x="0" y="0"/>
          <a:ext cx="0" cy="0"/>
          <a:chOff x="0" y="0"/>
          <a:chExt cx="0" cy="0"/>
        </a:xfrm>
      </p:grpSpPr>
      <p:sp>
        <p:nvSpPr>
          <p:cNvPr id="999" name="Shape 999"/>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00" name="Shape 1000"/>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1001" name="Shape 1001"/>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spcBef>
                <a:spcPts val="0"/>
              </a:spcBef>
              <a:spcAft>
                <a:spcPts val="0"/>
              </a:spcAft>
              <a:buClr>
                <a:srgbClr val="000000"/>
              </a:buClr>
              <a:buFont typeface="Arial"/>
              <a:buNone/>
            </a:pPr>
            <a:fld id="{00000000-1234-1234-1234-123412341234}" type="slidenum">
              <a:rPr lang="en-US"/>
              <a:t>52</a:t>
            </a:fld>
            <a:endParaRPr/>
          </a:p>
        </p:txBody>
      </p:sp>
    </p:spTree>
    <p:extLst>
      <p:ext uri="{BB962C8B-B14F-4D97-AF65-F5344CB8AC3E}">
        <p14:creationId xmlns:p14="http://schemas.microsoft.com/office/powerpoint/2010/main" val="40358251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8"/>
        <p:cNvGrpSpPr/>
        <p:nvPr/>
      </p:nvGrpSpPr>
      <p:grpSpPr>
        <a:xfrm>
          <a:off x="0" y="0"/>
          <a:ext cx="0" cy="0"/>
          <a:chOff x="0" y="0"/>
          <a:chExt cx="0" cy="0"/>
        </a:xfrm>
      </p:grpSpPr>
      <p:sp>
        <p:nvSpPr>
          <p:cNvPr id="589" name="Shape 589"/>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
        <p:nvSpPr>
          <p:cNvPr id="590" name="Shape 590"/>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918061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5"/>
        <p:cNvGrpSpPr/>
        <p:nvPr/>
      </p:nvGrpSpPr>
      <p:grpSpPr>
        <a:xfrm>
          <a:off x="0" y="0"/>
          <a:ext cx="0" cy="0"/>
          <a:chOff x="0" y="0"/>
          <a:chExt cx="0" cy="0"/>
        </a:xfrm>
      </p:grpSpPr>
      <p:sp>
        <p:nvSpPr>
          <p:cNvPr id="596" name="Shape 596"/>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
        <p:nvSpPr>
          <p:cNvPr id="597" name="Shape 597"/>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751519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2"/>
        <p:cNvGrpSpPr/>
        <p:nvPr/>
      </p:nvGrpSpPr>
      <p:grpSpPr>
        <a:xfrm>
          <a:off x="0" y="0"/>
          <a:ext cx="0" cy="0"/>
          <a:chOff x="0" y="0"/>
          <a:chExt cx="0" cy="0"/>
        </a:xfrm>
      </p:grpSpPr>
      <p:sp>
        <p:nvSpPr>
          <p:cNvPr id="603" name="Shape 603"/>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04" name="Shape 604"/>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605" name="Shape 605"/>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8</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972009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0"/>
        <p:cNvGrpSpPr/>
        <p:nvPr/>
      </p:nvGrpSpPr>
      <p:grpSpPr>
        <a:xfrm>
          <a:off x="0" y="0"/>
          <a:ext cx="0" cy="0"/>
          <a:chOff x="0" y="0"/>
          <a:chExt cx="0" cy="0"/>
        </a:xfrm>
      </p:grpSpPr>
      <p:sp>
        <p:nvSpPr>
          <p:cNvPr id="611" name="Shape 611"/>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12" name="Shape 612"/>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613" name="Shape 613"/>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9</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99517754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jpg"/><Relationship Id="rId4" Type="http://schemas.openxmlformats.org/officeDocument/2006/relationships/image" Target="../media/image4.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14.jpg"/><Relationship Id="rId4" Type="http://schemas.openxmlformats.org/officeDocument/2006/relationships/image" Target="../media/image5.jp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5" Type="http://schemas.openxmlformats.org/officeDocument/2006/relationships/image" Target="../media/image5.jpg"/><Relationship Id="rId4" Type="http://schemas.openxmlformats.org/officeDocument/2006/relationships/image" Target="../media/image4.jp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png"/><Relationship Id="rId1" Type="http://schemas.openxmlformats.org/officeDocument/2006/relationships/slideMaster" Target="../slideMasters/slideMaster2.xml"/><Relationship Id="rId5" Type="http://schemas.openxmlformats.org/officeDocument/2006/relationships/image" Target="../media/image9.png"/><Relationship Id="rId4" Type="http://schemas.openxmlformats.org/officeDocument/2006/relationships/image" Target="../media/image8.jpg"/></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9.png"/><Relationship Id="rId4" Type="http://schemas.openxmlformats.org/officeDocument/2006/relationships/image" Target="../media/image8.jp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Master" Target="../slideMasters/slideMaster2.xml"/><Relationship Id="rId5" Type="http://schemas.openxmlformats.org/officeDocument/2006/relationships/image" Target="../media/image13.jpg"/><Relationship Id="rId4" Type="http://schemas.openxmlformats.org/officeDocument/2006/relationships/image" Target="../media/image12.jp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5" Type="http://schemas.openxmlformats.org/officeDocument/2006/relationships/image" Target="../media/image14.jpg"/><Relationship Id="rId4" Type="http://schemas.openxmlformats.org/officeDocument/2006/relationships/image" Target="../media/image5.jpg"/></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4.xml"/><Relationship Id="rId5" Type="http://schemas.openxmlformats.org/officeDocument/2006/relationships/image" Target="../media/image5.jpg"/><Relationship Id="rId4" Type="http://schemas.openxmlformats.org/officeDocument/2006/relationships/image" Target="../media/image4.jpg"/></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png"/><Relationship Id="rId1" Type="http://schemas.openxmlformats.org/officeDocument/2006/relationships/slideMaster" Target="../slideMasters/slideMaster4.xml"/><Relationship Id="rId5" Type="http://schemas.openxmlformats.org/officeDocument/2006/relationships/image" Target="../media/image9.png"/><Relationship Id="rId4" Type="http://schemas.openxmlformats.org/officeDocument/2006/relationships/image" Target="../media/image8.jpg"/></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Master" Target="../slideMasters/slideMaster4.xml"/><Relationship Id="rId5" Type="http://schemas.openxmlformats.org/officeDocument/2006/relationships/image" Target="../media/image13.jpg"/><Relationship Id="rId4" Type="http://schemas.openxmlformats.org/officeDocument/2006/relationships/image" Target="../media/image12.jp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13.jpg"/><Relationship Id="rId4" Type="http://schemas.openxmlformats.org/officeDocument/2006/relationships/image" Target="../media/image12.jpg"/></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4.xml"/><Relationship Id="rId5" Type="http://schemas.openxmlformats.org/officeDocument/2006/relationships/image" Target="../media/image14.jpg"/><Relationship Id="rId4" Type="http://schemas.openxmlformats.org/officeDocument/2006/relationships/image" Target="../media/image5.jpg"/></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p:cSld name="Title Slide">
    <p:spTree>
      <p:nvGrpSpPr>
        <p:cNvPr id="1" name="Shape 16"/>
        <p:cNvGrpSpPr/>
        <p:nvPr/>
      </p:nvGrpSpPr>
      <p:grpSpPr>
        <a:xfrm>
          <a:off x="0" y="0"/>
          <a:ext cx="0" cy="0"/>
          <a:chOff x="0" y="0"/>
          <a:chExt cx="0" cy="0"/>
        </a:xfrm>
      </p:grpSpPr>
      <p:sp>
        <p:nvSpPr>
          <p:cNvPr id="17" name="Shape 17"/>
          <p:cNvSpPr/>
          <p:nvPr/>
        </p:nvSpPr>
        <p:spPr>
          <a:xfrm>
            <a:off x="0" y="5720430"/>
            <a:ext cx="12192000" cy="1143000"/>
          </a:xfrm>
          <a:prstGeom prst="rect">
            <a:avLst/>
          </a:prstGeom>
          <a:solidFill>
            <a:srgbClr val="F1F0E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Arial"/>
              <a:ea typeface="Arial"/>
              <a:cs typeface="Arial"/>
              <a:sym typeface="Arial"/>
            </a:endParaRPr>
          </a:p>
        </p:txBody>
      </p:sp>
      <p:sp>
        <p:nvSpPr>
          <p:cNvPr id="18" name="Shape 18"/>
          <p:cNvSpPr txBox="1">
            <a:spLocks noGrp="1"/>
          </p:cNvSpPr>
          <p:nvPr>
            <p:ph type="body" idx="1"/>
          </p:nvPr>
        </p:nvSpPr>
        <p:spPr>
          <a:xfrm>
            <a:off x="609600" y="6276604"/>
            <a:ext cx="7620000" cy="274320"/>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1200"/>
              </a:spcBef>
              <a:spcAft>
                <a:spcPts val="0"/>
              </a:spcAft>
              <a:buClr>
                <a:srgbClr val="ED9451"/>
              </a:buClr>
              <a:buSzPts val="1020"/>
              <a:buFont typeface="Noto Sans Symbols"/>
              <a:buNone/>
              <a:defRPr sz="1200" b="0" i="1" u="none" strike="noStrike" cap="none">
                <a:solidFill>
                  <a:schemeClr val="accent2"/>
                </a:solidFill>
                <a:latin typeface="Arial"/>
                <a:ea typeface="Arial"/>
                <a:cs typeface="Arial"/>
                <a:sym typeface="Arial"/>
              </a:defRPr>
            </a:lvl1pPr>
            <a:lvl2pPr marL="914400" marR="0" lvl="1" indent="-228600" algn="l" rtl="0">
              <a:lnSpc>
                <a:spcPct val="100000"/>
              </a:lnSpc>
              <a:spcBef>
                <a:spcPts val="600"/>
              </a:spcBef>
              <a:spcAft>
                <a:spcPts val="0"/>
              </a:spcAft>
              <a:buClr>
                <a:srgbClr val="ED9451"/>
              </a:buClr>
              <a:buSzPts val="2400"/>
              <a:buFont typeface="Arial"/>
              <a:buNone/>
              <a:defRPr sz="2400" b="0" i="0" u="none" strike="noStrike" cap="none">
                <a:solidFill>
                  <a:schemeClr val="accent2"/>
                </a:solidFill>
                <a:latin typeface="Arial"/>
                <a:ea typeface="Arial"/>
                <a:cs typeface="Arial"/>
                <a:sym typeface="Arial"/>
              </a:defRPr>
            </a:lvl2pPr>
            <a:lvl3pPr marL="1371600" marR="0" lvl="2" indent="-228600" algn="l" rtl="0">
              <a:lnSpc>
                <a:spcPct val="100000"/>
              </a:lnSpc>
              <a:spcBef>
                <a:spcPts val="600"/>
              </a:spcBef>
              <a:spcAft>
                <a:spcPts val="0"/>
              </a:spcAft>
              <a:buClr>
                <a:srgbClr val="ED9451"/>
              </a:buClr>
              <a:buSzPts val="2400"/>
              <a:buFont typeface="Arial"/>
              <a:buNone/>
              <a:defRPr sz="2400" b="0" i="0" u="none" strike="noStrike" cap="none">
                <a:solidFill>
                  <a:schemeClr val="accent2"/>
                </a:solidFill>
                <a:latin typeface="Arial"/>
                <a:ea typeface="Arial"/>
                <a:cs typeface="Arial"/>
                <a:sym typeface="Arial"/>
              </a:defRPr>
            </a:lvl3pPr>
            <a:lvl4pPr marL="1828800" marR="0" lvl="3" indent="-228600" algn="l" rtl="0">
              <a:lnSpc>
                <a:spcPct val="100000"/>
              </a:lnSpc>
              <a:spcBef>
                <a:spcPts val="600"/>
              </a:spcBef>
              <a:spcAft>
                <a:spcPts val="0"/>
              </a:spcAft>
              <a:buClr>
                <a:srgbClr val="ED9451"/>
              </a:buClr>
              <a:buSzPts val="2400"/>
              <a:buFont typeface="Arial"/>
              <a:buNone/>
              <a:defRPr sz="2400" b="0" i="0" u="none" strike="noStrike" cap="none">
                <a:solidFill>
                  <a:schemeClr val="accent2"/>
                </a:solidFill>
                <a:latin typeface="Arial"/>
                <a:ea typeface="Arial"/>
                <a:cs typeface="Arial"/>
                <a:sym typeface="Arial"/>
              </a:defRPr>
            </a:lvl4pPr>
            <a:lvl5pPr marL="2286000" marR="0" lvl="4" indent="-228600" algn="l" rtl="0">
              <a:lnSpc>
                <a:spcPct val="100000"/>
              </a:lnSpc>
              <a:spcBef>
                <a:spcPts val="600"/>
              </a:spcBef>
              <a:spcAft>
                <a:spcPts val="0"/>
              </a:spcAft>
              <a:buClr>
                <a:srgbClr val="ED9451"/>
              </a:buClr>
              <a:buSzPts val="2400"/>
              <a:buFont typeface="Arial"/>
              <a:buNone/>
              <a:defRPr sz="2400" b="0" i="0" u="none" strike="noStrike" cap="none">
                <a:solidFill>
                  <a:schemeClr val="accent2"/>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9" name="Shape 19"/>
          <p:cNvSpPr txBox="1">
            <a:spLocks noGrp="1"/>
          </p:cNvSpPr>
          <p:nvPr>
            <p:ph type="body" idx="2"/>
          </p:nvPr>
        </p:nvSpPr>
        <p:spPr>
          <a:xfrm>
            <a:off x="609600" y="5956670"/>
            <a:ext cx="7620000" cy="347472"/>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1200"/>
              </a:spcBef>
              <a:spcAft>
                <a:spcPts val="0"/>
              </a:spcAft>
              <a:buClr>
                <a:srgbClr val="ED9451"/>
              </a:buClr>
              <a:buSzPts val="1360"/>
              <a:buFont typeface="Noto Sans Symbols"/>
              <a:buNone/>
              <a:defRPr sz="1600" b="1" i="0" u="none" strike="noStrike" cap="none">
                <a:solidFill>
                  <a:schemeClr val="accent2"/>
                </a:solidFill>
                <a:latin typeface="Arial"/>
                <a:ea typeface="Arial"/>
                <a:cs typeface="Arial"/>
                <a:sym typeface="Arial"/>
              </a:defRPr>
            </a:lvl1pPr>
            <a:lvl2pPr marL="914400" marR="0" lvl="1" indent="-228600" algn="l" rtl="0">
              <a:lnSpc>
                <a:spcPct val="100000"/>
              </a:lnSpc>
              <a:spcBef>
                <a:spcPts val="600"/>
              </a:spcBef>
              <a:spcAft>
                <a:spcPts val="0"/>
              </a:spcAft>
              <a:buClr>
                <a:srgbClr val="ED9451"/>
              </a:buClr>
              <a:buSzPts val="2400"/>
              <a:buFont typeface="Arial"/>
              <a:buNone/>
              <a:defRPr sz="2400" b="0" i="0" u="none" strike="noStrike" cap="none">
                <a:solidFill>
                  <a:schemeClr val="accent2"/>
                </a:solidFill>
                <a:latin typeface="Arial"/>
                <a:ea typeface="Arial"/>
                <a:cs typeface="Arial"/>
                <a:sym typeface="Arial"/>
              </a:defRPr>
            </a:lvl2pPr>
            <a:lvl3pPr marL="1371600" marR="0" lvl="2" indent="-228600" algn="l" rtl="0">
              <a:lnSpc>
                <a:spcPct val="100000"/>
              </a:lnSpc>
              <a:spcBef>
                <a:spcPts val="600"/>
              </a:spcBef>
              <a:spcAft>
                <a:spcPts val="0"/>
              </a:spcAft>
              <a:buClr>
                <a:srgbClr val="ED9451"/>
              </a:buClr>
              <a:buSzPts val="2400"/>
              <a:buFont typeface="Arial"/>
              <a:buNone/>
              <a:defRPr sz="2400" b="0" i="0" u="none" strike="noStrike" cap="none">
                <a:solidFill>
                  <a:schemeClr val="accent2"/>
                </a:solidFill>
                <a:latin typeface="Arial"/>
                <a:ea typeface="Arial"/>
                <a:cs typeface="Arial"/>
                <a:sym typeface="Arial"/>
              </a:defRPr>
            </a:lvl3pPr>
            <a:lvl4pPr marL="1828800" marR="0" lvl="3" indent="-228600" algn="l" rtl="0">
              <a:lnSpc>
                <a:spcPct val="100000"/>
              </a:lnSpc>
              <a:spcBef>
                <a:spcPts val="600"/>
              </a:spcBef>
              <a:spcAft>
                <a:spcPts val="0"/>
              </a:spcAft>
              <a:buClr>
                <a:srgbClr val="ED9451"/>
              </a:buClr>
              <a:buSzPts val="2400"/>
              <a:buFont typeface="Arial"/>
              <a:buNone/>
              <a:defRPr sz="2400" b="0" i="0" u="none" strike="noStrike" cap="none">
                <a:solidFill>
                  <a:schemeClr val="accent2"/>
                </a:solidFill>
                <a:latin typeface="Arial"/>
                <a:ea typeface="Arial"/>
                <a:cs typeface="Arial"/>
                <a:sym typeface="Arial"/>
              </a:defRPr>
            </a:lvl4pPr>
            <a:lvl5pPr marL="2286000" marR="0" lvl="4" indent="-228600" algn="l" rtl="0">
              <a:lnSpc>
                <a:spcPct val="100000"/>
              </a:lnSpc>
              <a:spcBef>
                <a:spcPts val="600"/>
              </a:spcBef>
              <a:spcAft>
                <a:spcPts val="0"/>
              </a:spcAft>
              <a:buClr>
                <a:srgbClr val="ED9451"/>
              </a:buClr>
              <a:buSzPts val="2400"/>
              <a:buFont typeface="Arial"/>
              <a:buNone/>
              <a:defRPr sz="2400" b="0" i="0" u="none" strike="noStrike" cap="none">
                <a:solidFill>
                  <a:schemeClr val="accent2"/>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20" name="Shape 20"/>
          <p:cNvSpPr/>
          <p:nvPr/>
        </p:nvSpPr>
        <p:spPr>
          <a:xfrm>
            <a:off x="-1" y="0"/>
            <a:ext cx="9412941" cy="57150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326295"/>
              </a:solidFill>
              <a:latin typeface="Arial"/>
              <a:ea typeface="Arial"/>
              <a:cs typeface="Arial"/>
              <a:sym typeface="Arial"/>
            </a:endParaRPr>
          </a:p>
        </p:txBody>
      </p:sp>
      <p:sp>
        <p:nvSpPr>
          <p:cNvPr id="21" name="Shape 21"/>
          <p:cNvSpPr txBox="1">
            <a:spLocks noGrp="1"/>
          </p:cNvSpPr>
          <p:nvPr>
            <p:ph type="ctrTitle"/>
          </p:nvPr>
        </p:nvSpPr>
        <p:spPr>
          <a:xfrm>
            <a:off x="609600" y="1729752"/>
            <a:ext cx="8426824" cy="2842248"/>
          </a:xfrm>
          <a:prstGeom prst="rect">
            <a:avLst/>
          </a:prstGeom>
          <a:noFill/>
          <a:ln>
            <a:noFill/>
          </a:ln>
        </p:spPr>
        <p:txBody>
          <a:bodyPr spcFirstLastPara="1" wrap="square" lIns="91425" tIns="91425" rIns="91425" bIns="91425" anchor="b" anchorCtr="0"/>
          <a:lstStyle>
            <a:lvl1pPr marR="0" lvl="0" algn="l" rtl="0">
              <a:lnSpc>
                <a:spcPct val="100000"/>
              </a:lnSpc>
              <a:spcBef>
                <a:spcPts val="0"/>
              </a:spcBef>
              <a:spcAft>
                <a:spcPts val="0"/>
              </a:spcAft>
              <a:buClr>
                <a:srgbClr val="F1A973"/>
              </a:buClr>
              <a:buSzPts val="4800"/>
              <a:buFont typeface="Trebuchet MS"/>
              <a:buNone/>
              <a:defRPr sz="4800" b="1" i="0" u="none" strike="noStrike" cap="none">
                <a:solidFill>
                  <a:srgbClr val="F1A973"/>
                </a:solidFill>
                <a:latin typeface="Trebuchet MS"/>
                <a:ea typeface="Trebuchet MS"/>
                <a:cs typeface="Trebuchet MS"/>
                <a:sym typeface="Trebuchet M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2" name="Shape 22"/>
          <p:cNvSpPr txBox="1">
            <a:spLocks noGrp="1"/>
          </p:cNvSpPr>
          <p:nvPr>
            <p:ph type="subTitle" idx="3"/>
          </p:nvPr>
        </p:nvSpPr>
        <p:spPr>
          <a:xfrm>
            <a:off x="609600" y="4800600"/>
            <a:ext cx="8426824" cy="731520"/>
          </a:xfrm>
          <a:prstGeom prst="rect">
            <a:avLst/>
          </a:prstGeom>
          <a:noFill/>
          <a:ln>
            <a:noFill/>
          </a:ln>
        </p:spPr>
        <p:txBody>
          <a:bodyPr spcFirstLastPara="1" wrap="square" lIns="91425" tIns="91425" rIns="91425" bIns="91425" anchor="t" anchorCtr="0"/>
          <a:lstStyle>
            <a:lvl1pPr marR="0" lvl="0" algn="l" rtl="0">
              <a:lnSpc>
                <a:spcPct val="100000"/>
              </a:lnSpc>
              <a:spcBef>
                <a:spcPts val="1200"/>
              </a:spcBef>
              <a:spcAft>
                <a:spcPts val="0"/>
              </a:spcAft>
              <a:buClr>
                <a:srgbClr val="ED9451"/>
              </a:buClr>
              <a:buSzPts val="1530"/>
              <a:buFont typeface="Noto Sans Symbols"/>
              <a:buNone/>
              <a:defRPr sz="1800" b="0" i="0" u="none" strike="noStrike" cap="none">
                <a:solidFill>
                  <a:schemeClr val="lt1"/>
                </a:solidFill>
                <a:latin typeface="Arial"/>
                <a:ea typeface="Arial"/>
                <a:cs typeface="Arial"/>
                <a:sym typeface="Arial"/>
              </a:defRPr>
            </a:lvl1pPr>
            <a:lvl2pPr marR="0" lvl="1" algn="ctr" rtl="0">
              <a:lnSpc>
                <a:spcPct val="100000"/>
              </a:lnSpc>
              <a:spcBef>
                <a:spcPts val="600"/>
              </a:spcBef>
              <a:spcAft>
                <a:spcPts val="0"/>
              </a:spcAft>
              <a:buClr>
                <a:srgbClr val="ED9451"/>
              </a:buClr>
              <a:buSzPts val="2000"/>
              <a:buFont typeface="Arial"/>
              <a:buNone/>
              <a:defRPr sz="2000" b="0" i="0" u="none" strike="noStrike" cap="none">
                <a:solidFill>
                  <a:schemeClr val="lt1"/>
                </a:solidFill>
                <a:latin typeface="Arial"/>
                <a:ea typeface="Arial"/>
                <a:cs typeface="Arial"/>
                <a:sym typeface="Arial"/>
              </a:defRPr>
            </a:lvl2pPr>
            <a:lvl3pPr marR="0" lvl="2" algn="ctr" rtl="0">
              <a:lnSpc>
                <a:spcPct val="100000"/>
              </a:lnSpc>
              <a:spcBef>
                <a:spcPts val="600"/>
              </a:spcBef>
              <a:spcAft>
                <a:spcPts val="0"/>
              </a:spcAft>
              <a:buClr>
                <a:srgbClr val="ED9451"/>
              </a:buClr>
              <a:buSzPts val="1800"/>
              <a:buFont typeface="Arial"/>
              <a:buNone/>
              <a:defRPr sz="1800" b="0" i="0" u="none" strike="noStrike" cap="none">
                <a:solidFill>
                  <a:schemeClr val="lt1"/>
                </a:solidFill>
                <a:latin typeface="Arial"/>
                <a:ea typeface="Arial"/>
                <a:cs typeface="Arial"/>
                <a:sym typeface="Arial"/>
              </a:defRPr>
            </a:lvl3pPr>
            <a:lvl4pPr marR="0" lvl="3" algn="ctr" rtl="0">
              <a:lnSpc>
                <a:spcPct val="100000"/>
              </a:lnSpc>
              <a:spcBef>
                <a:spcPts val="600"/>
              </a:spcBef>
              <a:spcAft>
                <a:spcPts val="0"/>
              </a:spcAft>
              <a:buClr>
                <a:srgbClr val="ED9451"/>
              </a:buClr>
              <a:buSzPts val="1600"/>
              <a:buFont typeface="Arial"/>
              <a:buNone/>
              <a:defRPr sz="1600" b="0" i="0" u="none" strike="noStrike" cap="none">
                <a:solidFill>
                  <a:schemeClr val="lt1"/>
                </a:solidFill>
                <a:latin typeface="Arial"/>
                <a:ea typeface="Arial"/>
                <a:cs typeface="Arial"/>
                <a:sym typeface="Arial"/>
              </a:defRPr>
            </a:lvl4pPr>
            <a:lvl5pPr marR="0" lvl="4" algn="ctr" rtl="0">
              <a:lnSpc>
                <a:spcPct val="100000"/>
              </a:lnSpc>
              <a:spcBef>
                <a:spcPts val="600"/>
              </a:spcBef>
              <a:spcAft>
                <a:spcPts val="0"/>
              </a:spcAft>
              <a:buClr>
                <a:srgbClr val="ED9451"/>
              </a:buClr>
              <a:buSzPts val="1600"/>
              <a:buFont typeface="Arial"/>
              <a:buNone/>
              <a:defRPr sz="1600" b="0" i="0" u="none" strike="noStrike" cap="none">
                <a:solidFill>
                  <a:schemeClr val="lt1"/>
                </a:solidFill>
                <a:latin typeface="Arial"/>
                <a:ea typeface="Arial"/>
                <a:cs typeface="Arial"/>
                <a:sym typeface="Arial"/>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9pPr>
          </a:lstStyle>
          <a:p>
            <a:endParaRPr/>
          </a:p>
        </p:txBody>
      </p:sp>
      <p:pic>
        <p:nvPicPr>
          <p:cNvPr id="23" name="Shape 23"/>
          <p:cNvPicPr preferRelativeResize="0"/>
          <p:nvPr/>
        </p:nvPicPr>
        <p:blipFill rotWithShape="1">
          <a:blip r:embed="rId2">
            <a:alphaModFix/>
          </a:blip>
          <a:srcRect l="9860" t="27778" r="9583" b="29258"/>
          <a:stretch/>
        </p:blipFill>
        <p:spPr>
          <a:xfrm>
            <a:off x="9608873" y="6046416"/>
            <a:ext cx="2301859" cy="460376"/>
          </a:xfrm>
          <a:prstGeom prst="rect">
            <a:avLst/>
          </a:prstGeom>
          <a:noFill/>
          <a:ln>
            <a:noFill/>
          </a:ln>
        </p:spPr>
      </p:pic>
      <p:pic>
        <p:nvPicPr>
          <p:cNvPr id="24" name="Shape 24"/>
          <p:cNvPicPr preferRelativeResize="0"/>
          <p:nvPr/>
        </p:nvPicPr>
        <p:blipFill rotWithShape="1">
          <a:blip r:embed="rId3">
            <a:alphaModFix/>
          </a:blip>
          <a:srcRect/>
          <a:stretch/>
        </p:blipFill>
        <p:spPr>
          <a:xfrm>
            <a:off x="134949" y="159755"/>
            <a:ext cx="4389120" cy="1371600"/>
          </a:xfrm>
          <a:prstGeom prst="rect">
            <a:avLst/>
          </a:prstGeom>
          <a:noFill/>
          <a:ln>
            <a:noFill/>
          </a:ln>
        </p:spPr>
      </p:pic>
      <p:pic>
        <p:nvPicPr>
          <p:cNvPr id="25" name="Shape 25"/>
          <p:cNvPicPr preferRelativeResize="0"/>
          <p:nvPr/>
        </p:nvPicPr>
        <p:blipFill rotWithShape="1">
          <a:blip r:embed="rId4">
            <a:alphaModFix/>
          </a:blip>
          <a:srcRect/>
          <a:stretch/>
        </p:blipFill>
        <p:spPr>
          <a:xfrm>
            <a:off x="9544050" y="3831610"/>
            <a:ext cx="2647950" cy="1762434"/>
          </a:xfrm>
          <a:prstGeom prst="rect">
            <a:avLst/>
          </a:prstGeom>
          <a:noFill/>
          <a:ln>
            <a:noFill/>
          </a:ln>
        </p:spPr>
      </p:pic>
      <p:pic>
        <p:nvPicPr>
          <p:cNvPr id="26" name="Shape 26"/>
          <p:cNvPicPr preferRelativeResize="0"/>
          <p:nvPr/>
        </p:nvPicPr>
        <p:blipFill rotWithShape="1">
          <a:blip r:embed="rId5">
            <a:alphaModFix/>
          </a:blip>
          <a:srcRect/>
          <a:stretch/>
        </p:blipFill>
        <p:spPr>
          <a:xfrm>
            <a:off x="9544050" y="0"/>
            <a:ext cx="2647950" cy="3609975"/>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omparison with Footer">
  <p:cSld name="Comparison with Footer">
    <p:spTree>
      <p:nvGrpSpPr>
        <p:cNvPr id="1" name="Shape 79"/>
        <p:cNvGrpSpPr/>
        <p:nvPr/>
      </p:nvGrpSpPr>
      <p:grpSpPr>
        <a:xfrm>
          <a:off x="0" y="0"/>
          <a:ext cx="0" cy="0"/>
          <a:chOff x="0" y="0"/>
          <a:chExt cx="0" cy="0"/>
        </a:xfrm>
      </p:grpSpPr>
      <p:sp>
        <p:nvSpPr>
          <p:cNvPr id="80" name="Shape 80"/>
          <p:cNvSpPr txBox="1">
            <a:spLocks noGrp="1"/>
          </p:cNvSpPr>
          <p:nvPr>
            <p:ph type="title"/>
          </p:nvPr>
        </p:nvSpPr>
        <p:spPr>
          <a:xfrm>
            <a:off x="609600" y="228600"/>
            <a:ext cx="8839200" cy="102870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chemeClr val="accent1"/>
              </a:buClr>
              <a:buSzPts val="3400"/>
              <a:buFont typeface="Trebuchet MS"/>
              <a:buNone/>
              <a:defRPr sz="3400" b="1" i="0" u="none" strike="noStrike" cap="none">
                <a:solidFill>
                  <a:schemeClr val="accent1"/>
                </a:solidFill>
                <a:latin typeface="Trebuchet MS"/>
                <a:ea typeface="Trebuchet MS"/>
                <a:cs typeface="Trebuchet MS"/>
                <a:sym typeface="Trebuchet M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1" name="Shape 81"/>
          <p:cNvSpPr txBox="1">
            <a:spLocks noGrp="1"/>
          </p:cNvSpPr>
          <p:nvPr>
            <p:ph type="sldNum" idx="12"/>
          </p:nvPr>
        </p:nvSpPr>
        <p:spPr>
          <a:xfrm>
            <a:off x="9692640" y="411482"/>
            <a:ext cx="914400" cy="6858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600" b="1">
                <a:solidFill>
                  <a:srgbClr val="ABA387"/>
                </a:solidFill>
                <a:latin typeface="Trebuchet MS"/>
                <a:ea typeface="Trebuchet MS"/>
                <a:cs typeface="Trebuchet MS"/>
                <a:sym typeface="Trebuchet MS"/>
              </a:defRPr>
            </a:lvl1pPr>
            <a:lvl2pPr marL="0" marR="0" lvl="1" indent="0" algn="r" rtl="0">
              <a:spcBef>
                <a:spcPts val="0"/>
              </a:spcBef>
              <a:buNone/>
              <a:defRPr sz="1600" b="1">
                <a:solidFill>
                  <a:srgbClr val="ABA387"/>
                </a:solidFill>
                <a:latin typeface="Trebuchet MS"/>
                <a:ea typeface="Trebuchet MS"/>
                <a:cs typeface="Trebuchet MS"/>
                <a:sym typeface="Trebuchet MS"/>
              </a:defRPr>
            </a:lvl2pPr>
            <a:lvl3pPr marL="0" marR="0" lvl="2" indent="0" algn="r" rtl="0">
              <a:spcBef>
                <a:spcPts val="0"/>
              </a:spcBef>
              <a:buNone/>
              <a:defRPr sz="1600" b="1">
                <a:solidFill>
                  <a:srgbClr val="ABA387"/>
                </a:solidFill>
                <a:latin typeface="Trebuchet MS"/>
                <a:ea typeface="Trebuchet MS"/>
                <a:cs typeface="Trebuchet MS"/>
                <a:sym typeface="Trebuchet MS"/>
              </a:defRPr>
            </a:lvl3pPr>
            <a:lvl4pPr marL="0" marR="0" lvl="3" indent="0" algn="r" rtl="0">
              <a:spcBef>
                <a:spcPts val="0"/>
              </a:spcBef>
              <a:buNone/>
              <a:defRPr sz="1600" b="1">
                <a:solidFill>
                  <a:srgbClr val="ABA387"/>
                </a:solidFill>
                <a:latin typeface="Trebuchet MS"/>
                <a:ea typeface="Trebuchet MS"/>
                <a:cs typeface="Trebuchet MS"/>
                <a:sym typeface="Trebuchet MS"/>
              </a:defRPr>
            </a:lvl4pPr>
            <a:lvl5pPr marL="0" marR="0" lvl="4" indent="0" algn="r" rtl="0">
              <a:spcBef>
                <a:spcPts val="0"/>
              </a:spcBef>
              <a:buNone/>
              <a:defRPr sz="1600" b="1">
                <a:solidFill>
                  <a:srgbClr val="ABA387"/>
                </a:solidFill>
                <a:latin typeface="Trebuchet MS"/>
                <a:ea typeface="Trebuchet MS"/>
                <a:cs typeface="Trebuchet MS"/>
                <a:sym typeface="Trebuchet MS"/>
              </a:defRPr>
            </a:lvl5pPr>
            <a:lvl6pPr marL="0" marR="0" lvl="5" indent="0" algn="r" rtl="0">
              <a:spcBef>
                <a:spcPts val="0"/>
              </a:spcBef>
              <a:buNone/>
              <a:defRPr sz="1600" b="1">
                <a:solidFill>
                  <a:srgbClr val="ABA387"/>
                </a:solidFill>
                <a:latin typeface="Trebuchet MS"/>
                <a:ea typeface="Trebuchet MS"/>
                <a:cs typeface="Trebuchet MS"/>
                <a:sym typeface="Trebuchet MS"/>
              </a:defRPr>
            </a:lvl6pPr>
            <a:lvl7pPr marL="0" marR="0" lvl="6" indent="0" algn="r" rtl="0">
              <a:spcBef>
                <a:spcPts val="0"/>
              </a:spcBef>
              <a:buNone/>
              <a:defRPr sz="1600" b="1">
                <a:solidFill>
                  <a:srgbClr val="ABA387"/>
                </a:solidFill>
                <a:latin typeface="Trebuchet MS"/>
                <a:ea typeface="Trebuchet MS"/>
                <a:cs typeface="Trebuchet MS"/>
                <a:sym typeface="Trebuchet MS"/>
              </a:defRPr>
            </a:lvl7pPr>
            <a:lvl8pPr marL="0" marR="0" lvl="7" indent="0" algn="r" rtl="0">
              <a:spcBef>
                <a:spcPts val="0"/>
              </a:spcBef>
              <a:buNone/>
              <a:defRPr sz="1600" b="1">
                <a:solidFill>
                  <a:srgbClr val="ABA387"/>
                </a:solidFill>
                <a:latin typeface="Trebuchet MS"/>
                <a:ea typeface="Trebuchet MS"/>
                <a:cs typeface="Trebuchet MS"/>
                <a:sym typeface="Trebuchet MS"/>
              </a:defRPr>
            </a:lvl8pPr>
            <a:lvl9pPr marL="0" marR="0" lvl="8" indent="0" algn="r" rtl="0">
              <a:spcBef>
                <a:spcPts val="0"/>
              </a:spcBef>
              <a:buNone/>
              <a:defRPr sz="1600" b="1">
                <a:solidFill>
                  <a:srgbClr val="ABA387"/>
                </a:solidFill>
                <a:latin typeface="Trebuchet MS"/>
                <a:ea typeface="Trebuchet MS"/>
                <a:cs typeface="Trebuchet MS"/>
                <a:sym typeface="Trebuchet MS"/>
              </a:defRPr>
            </a:lvl9pPr>
          </a:lstStyle>
          <a:p>
            <a:pPr marL="0" lvl="0" indent="0">
              <a:spcBef>
                <a:spcPts val="0"/>
              </a:spcBef>
              <a:spcAft>
                <a:spcPts val="0"/>
              </a:spcAft>
              <a:buNone/>
            </a:pPr>
            <a:fld id="{00000000-1234-1234-1234-123412341234}" type="slidenum">
              <a:rPr lang="en-US"/>
              <a:t>‹#›</a:t>
            </a:fld>
            <a:endParaRPr/>
          </a:p>
        </p:txBody>
      </p:sp>
      <p:cxnSp>
        <p:nvCxnSpPr>
          <p:cNvPr id="82" name="Shape 82"/>
          <p:cNvCxnSpPr/>
          <p:nvPr/>
        </p:nvCxnSpPr>
        <p:spPr>
          <a:xfrm>
            <a:off x="609600" y="5943600"/>
            <a:ext cx="10972800" cy="0"/>
          </a:xfrm>
          <a:prstGeom prst="straightConnector1">
            <a:avLst/>
          </a:prstGeom>
          <a:noFill/>
          <a:ln w="50800" cap="flat" cmpd="sng">
            <a:solidFill>
              <a:schemeClr val="lt1"/>
            </a:solidFill>
            <a:prstDash val="solid"/>
            <a:miter lim="800000"/>
            <a:headEnd type="none" w="med" len="med"/>
            <a:tailEnd type="none" w="med" len="med"/>
          </a:ln>
        </p:spPr>
      </p:cxnSp>
      <p:sp>
        <p:nvSpPr>
          <p:cNvPr id="83" name="Shape 83"/>
          <p:cNvSpPr txBox="1">
            <a:spLocks noGrp="1"/>
          </p:cNvSpPr>
          <p:nvPr>
            <p:ph type="ftr" idx="11"/>
          </p:nvPr>
        </p:nvSpPr>
        <p:spPr>
          <a:xfrm>
            <a:off x="609600" y="6067696"/>
            <a:ext cx="10972800" cy="548640"/>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b="0">
                <a:solidFill>
                  <a:schemeClr val="lt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4" name="Shape 84"/>
          <p:cNvSpPr txBox="1">
            <a:spLocks noGrp="1"/>
          </p:cNvSpPr>
          <p:nvPr>
            <p:ph type="body" idx="1"/>
          </p:nvPr>
        </p:nvSpPr>
        <p:spPr>
          <a:xfrm>
            <a:off x="609600" y="1718017"/>
            <a:ext cx="5242560" cy="822960"/>
          </a:xfrm>
          <a:prstGeom prst="rect">
            <a:avLst/>
          </a:prstGeom>
          <a:noFill/>
          <a:ln>
            <a:noFill/>
          </a:ln>
        </p:spPr>
        <p:txBody>
          <a:bodyPr spcFirstLastPara="1" wrap="square" lIns="91425" tIns="91425" rIns="91425" bIns="91425" anchor="b" anchorCtr="0"/>
          <a:lstStyle>
            <a:lvl1pPr marL="457200" marR="0" lvl="0" indent="-228600" algn="l" rtl="0">
              <a:lnSpc>
                <a:spcPct val="100000"/>
              </a:lnSpc>
              <a:spcBef>
                <a:spcPts val="1200"/>
              </a:spcBef>
              <a:spcAft>
                <a:spcPts val="0"/>
              </a:spcAft>
              <a:buClr>
                <a:srgbClr val="ED9451"/>
              </a:buClr>
              <a:buSzPts val="2040"/>
              <a:buFont typeface="Noto Sans Symbols"/>
              <a:buNone/>
              <a:defRPr sz="2400" b="1" i="0" u="none" strike="noStrike" cap="none">
                <a:solidFill>
                  <a:srgbClr val="326295"/>
                </a:solidFill>
                <a:latin typeface="Arial"/>
                <a:ea typeface="Arial"/>
                <a:cs typeface="Arial"/>
                <a:sym typeface="Arial"/>
              </a:defRPr>
            </a:lvl1pPr>
            <a:lvl2pPr marL="914400" marR="0" lvl="1" indent="-228600" algn="l" rtl="0">
              <a:lnSpc>
                <a:spcPct val="100000"/>
              </a:lnSpc>
              <a:spcBef>
                <a:spcPts val="600"/>
              </a:spcBef>
              <a:spcAft>
                <a:spcPts val="0"/>
              </a:spcAft>
              <a:buClr>
                <a:srgbClr val="ED9451"/>
              </a:buClr>
              <a:buSzPts val="2000"/>
              <a:buFont typeface="Arial"/>
              <a:buNone/>
              <a:defRPr sz="2000" b="1" i="0" u="none" strike="noStrike" cap="none">
                <a:solidFill>
                  <a:schemeClr val="lt1"/>
                </a:solidFill>
                <a:latin typeface="Arial"/>
                <a:ea typeface="Arial"/>
                <a:cs typeface="Arial"/>
                <a:sym typeface="Arial"/>
              </a:defRPr>
            </a:lvl2pPr>
            <a:lvl3pPr marL="1371600" marR="0" lvl="2" indent="-228600" algn="l" rtl="0">
              <a:lnSpc>
                <a:spcPct val="100000"/>
              </a:lnSpc>
              <a:spcBef>
                <a:spcPts val="600"/>
              </a:spcBef>
              <a:spcAft>
                <a:spcPts val="0"/>
              </a:spcAft>
              <a:buClr>
                <a:srgbClr val="ED9451"/>
              </a:buClr>
              <a:buSzPts val="1800"/>
              <a:buFont typeface="Arial"/>
              <a:buNone/>
              <a:defRPr sz="1800" b="1" i="0" u="none" strike="noStrike" cap="none">
                <a:solidFill>
                  <a:schemeClr val="lt1"/>
                </a:solidFill>
                <a:latin typeface="Arial"/>
                <a:ea typeface="Arial"/>
                <a:cs typeface="Arial"/>
                <a:sym typeface="Arial"/>
              </a:defRPr>
            </a:lvl3pPr>
            <a:lvl4pPr marL="1828800" marR="0" lvl="3" indent="-228600" algn="l" rtl="0">
              <a:lnSpc>
                <a:spcPct val="100000"/>
              </a:lnSpc>
              <a:spcBef>
                <a:spcPts val="600"/>
              </a:spcBef>
              <a:spcAft>
                <a:spcPts val="0"/>
              </a:spcAft>
              <a:buClr>
                <a:srgbClr val="ED9451"/>
              </a:buClr>
              <a:buSzPts val="1600"/>
              <a:buFont typeface="Arial"/>
              <a:buNone/>
              <a:defRPr sz="1600" b="1" i="0" u="none" strike="noStrike" cap="none">
                <a:solidFill>
                  <a:schemeClr val="lt1"/>
                </a:solidFill>
                <a:latin typeface="Arial"/>
                <a:ea typeface="Arial"/>
                <a:cs typeface="Arial"/>
                <a:sym typeface="Arial"/>
              </a:defRPr>
            </a:lvl4pPr>
            <a:lvl5pPr marL="2286000" marR="0" lvl="4" indent="-228600" algn="l" rtl="0">
              <a:lnSpc>
                <a:spcPct val="100000"/>
              </a:lnSpc>
              <a:spcBef>
                <a:spcPts val="600"/>
              </a:spcBef>
              <a:spcAft>
                <a:spcPts val="0"/>
              </a:spcAft>
              <a:buClr>
                <a:srgbClr val="ED9451"/>
              </a:buClr>
              <a:buSzPts val="1600"/>
              <a:buFont typeface="Arial"/>
              <a:buNone/>
              <a:defRPr sz="1600" b="1" i="0" u="none" strike="noStrike" cap="none">
                <a:solidFill>
                  <a:schemeClr val="lt1"/>
                </a:solidFill>
                <a:latin typeface="Arial"/>
                <a:ea typeface="Arial"/>
                <a:cs typeface="Arial"/>
                <a:sym typeface="Arial"/>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9pPr>
          </a:lstStyle>
          <a:p>
            <a:endParaRPr/>
          </a:p>
        </p:txBody>
      </p:sp>
      <p:sp>
        <p:nvSpPr>
          <p:cNvPr id="85" name="Shape 85"/>
          <p:cNvSpPr txBox="1">
            <a:spLocks noGrp="1"/>
          </p:cNvSpPr>
          <p:nvPr>
            <p:ph type="body" idx="2"/>
          </p:nvPr>
        </p:nvSpPr>
        <p:spPr>
          <a:xfrm>
            <a:off x="609600" y="2651760"/>
            <a:ext cx="5242560" cy="3200400"/>
          </a:xfrm>
          <a:prstGeom prst="rect">
            <a:avLst/>
          </a:prstGeom>
          <a:noFill/>
          <a:ln>
            <a:noFill/>
          </a:ln>
        </p:spPr>
        <p:txBody>
          <a:bodyPr spcFirstLastPara="1" wrap="square" lIns="91425" tIns="91425" rIns="91425" bIns="91425" anchor="t" anchorCtr="0"/>
          <a:lstStyle>
            <a:lvl1pPr marL="457200" marR="0" lvl="0" indent="-379730" algn="l" rtl="0">
              <a:lnSpc>
                <a:spcPct val="100000"/>
              </a:lnSpc>
              <a:spcBef>
                <a:spcPts val="1200"/>
              </a:spcBef>
              <a:spcAft>
                <a:spcPts val="0"/>
              </a:spcAft>
              <a:buClr>
                <a:srgbClr val="ED9451"/>
              </a:buClr>
              <a:buSzPts val="2380"/>
              <a:buFont typeface="Noto Sans Symbols"/>
              <a:buChar char="●"/>
              <a:defRPr sz="2800" b="0" i="0" u="none" strike="noStrike" cap="none">
                <a:solidFill>
                  <a:schemeClr val="lt1"/>
                </a:solidFill>
                <a:latin typeface="Arial"/>
                <a:ea typeface="Arial"/>
                <a:cs typeface="Arial"/>
                <a:sym typeface="Arial"/>
              </a:defRPr>
            </a:lvl1pPr>
            <a:lvl2pPr marL="914400" marR="0" lvl="1" indent="-381000" algn="l" rtl="0">
              <a:lnSpc>
                <a:spcPct val="100000"/>
              </a:lnSpc>
              <a:spcBef>
                <a:spcPts val="600"/>
              </a:spcBef>
              <a:spcAft>
                <a:spcPts val="0"/>
              </a:spcAft>
              <a:buClr>
                <a:srgbClr val="ED9451"/>
              </a:buClr>
              <a:buSzPts val="2400"/>
              <a:buFont typeface="Arial"/>
              <a:buChar char="•"/>
              <a:defRPr sz="2400" b="0" i="0" u="none" strike="noStrike" cap="none">
                <a:solidFill>
                  <a:schemeClr val="lt1"/>
                </a:solidFill>
                <a:latin typeface="Arial"/>
                <a:ea typeface="Arial"/>
                <a:cs typeface="Arial"/>
                <a:sym typeface="Arial"/>
              </a:defRPr>
            </a:lvl2pPr>
            <a:lvl3pPr marL="1371600" marR="0" lvl="2" indent="-381000" algn="l" rtl="0">
              <a:lnSpc>
                <a:spcPct val="100000"/>
              </a:lnSpc>
              <a:spcBef>
                <a:spcPts val="600"/>
              </a:spcBef>
              <a:spcAft>
                <a:spcPts val="0"/>
              </a:spcAft>
              <a:buClr>
                <a:srgbClr val="ED9451"/>
              </a:buClr>
              <a:buSzPts val="2400"/>
              <a:buFont typeface="Arial"/>
              <a:buChar char="•"/>
              <a:defRPr sz="2400" b="0" i="0" u="none" strike="noStrike" cap="none">
                <a:solidFill>
                  <a:schemeClr val="lt1"/>
                </a:solidFill>
                <a:latin typeface="Arial"/>
                <a:ea typeface="Arial"/>
                <a:cs typeface="Arial"/>
                <a:sym typeface="Arial"/>
              </a:defRPr>
            </a:lvl3pPr>
            <a:lvl4pPr marL="1828800" marR="0" lvl="3" indent="-381000" algn="l" rtl="0">
              <a:lnSpc>
                <a:spcPct val="100000"/>
              </a:lnSpc>
              <a:spcBef>
                <a:spcPts val="600"/>
              </a:spcBef>
              <a:spcAft>
                <a:spcPts val="0"/>
              </a:spcAft>
              <a:buClr>
                <a:srgbClr val="ED9451"/>
              </a:buClr>
              <a:buSzPts val="2400"/>
              <a:buFont typeface="Arial"/>
              <a:buChar char="•"/>
              <a:defRPr sz="2400" b="0" i="0" u="none" strike="noStrike" cap="none">
                <a:solidFill>
                  <a:schemeClr val="lt1"/>
                </a:solidFill>
                <a:latin typeface="Arial"/>
                <a:ea typeface="Arial"/>
                <a:cs typeface="Arial"/>
                <a:sym typeface="Arial"/>
              </a:defRPr>
            </a:lvl4pPr>
            <a:lvl5pPr marL="2286000" marR="0" lvl="4" indent="-381000" algn="l" rtl="0">
              <a:lnSpc>
                <a:spcPct val="100000"/>
              </a:lnSpc>
              <a:spcBef>
                <a:spcPts val="600"/>
              </a:spcBef>
              <a:spcAft>
                <a:spcPts val="0"/>
              </a:spcAft>
              <a:buClr>
                <a:srgbClr val="ED9451"/>
              </a:buClr>
              <a:buSzPts val="2400"/>
              <a:buFont typeface="Arial"/>
              <a:buChar char="•"/>
              <a:defRPr sz="2400" b="0" i="0" u="none" strike="noStrike" cap="none">
                <a:solidFill>
                  <a:schemeClr val="lt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86" name="Shape 86"/>
          <p:cNvSpPr txBox="1">
            <a:spLocks noGrp="1"/>
          </p:cNvSpPr>
          <p:nvPr>
            <p:ph type="body" idx="3"/>
          </p:nvPr>
        </p:nvSpPr>
        <p:spPr>
          <a:xfrm>
            <a:off x="6339840" y="1718017"/>
            <a:ext cx="5242560" cy="822960"/>
          </a:xfrm>
          <a:prstGeom prst="rect">
            <a:avLst/>
          </a:prstGeom>
          <a:noFill/>
          <a:ln>
            <a:noFill/>
          </a:ln>
        </p:spPr>
        <p:txBody>
          <a:bodyPr spcFirstLastPara="1" wrap="square" lIns="91425" tIns="91425" rIns="91425" bIns="91425" anchor="b" anchorCtr="0"/>
          <a:lstStyle>
            <a:lvl1pPr marL="457200" marR="0" lvl="0" indent="-228600" algn="l" rtl="0">
              <a:lnSpc>
                <a:spcPct val="100000"/>
              </a:lnSpc>
              <a:spcBef>
                <a:spcPts val="1200"/>
              </a:spcBef>
              <a:spcAft>
                <a:spcPts val="0"/>
              </a:spcAft>
              <a:buClr>
                <a:srgbClr val="ED9451"/>
              </a:buClr>
              <a:buSzPts val="2040"/>
              <a:buFont typeface="Noto Sans Symbols"/>
              <a:buNone/>
              <a:defRPr sz="2400" b="1" i="0" u="none" strike="noStrike" cap="none">
                <a:solidFill>
                  <a:srgbClr val="326295"/>
                </a:solidFill>
                <a:latin typeface="Arial"/>
                <a:ea typeface="Arial"/>
                <a:cs typeface="Arial"/>
                <a:sym typeface="Arial"/>
              </a:defRPr>
            </a:lvl1pPr>
            <a:lvl2pPr marL="914400" marR="0" lvl="1" indent="-228600" algn="l" rtl="0">
              <a:lnSpc>
                <a:spcPct val="100000"/>
              </a:lnSpc>
              <a:spcBef>
                <a:spcPts val="600"/>
              </a:spcBef>
              <a:spcAft>
                <a:spcPts val="0"/>
              </a:spcAft>
              <a:buClr>
                <a:srgbClr val="ED9451"/>
              </a:buClr>
              <a:buSzPts val="2000"/>
              <a:buFont typeface="Arial"/>
              <a:buNone/>
              <a:defRPr sz="2000" b="1" i="0" u="none" strike="noStrike" cap="none">
                <a:solidFill>
                  <a:schemeClr val="lt1"/>
                </a:solidFill>
                <a:latin typeface="Arial"/>
                <a:ea typeface="Arial"/>
                <a:cs typeface="Arial"/>
                <a:sym typeface="Arial"/>
              </a:defRPr>
            </a:lvl2pPr>
            <a:lvl3pPr marL="1371600" marR="0" lvl="2" indent="-228600" algn="l" rtl="0">
              <a:lnSpc>
                <a:spcPct val="100000"/>
              </a:lnSpc>
              <a:spcBef>
                <a:spcPts val="600"/>
              </a:spcBef>
              <a:spcAft>
                <a:spcPts val="0"/>
              </a:spcAft>
              <a:buClr>
                <a:srgbClr val="ED9451"/>
              </a:buClr>
              <a:buSzPts val="1800"/>
              <a:buFont typeface="Arial"/>
              <a:buNone/>
              <a:defRPr sz="1800" b="1" i="0" u="none" strike="noStrike" cap="none">
                <a:solidFill>
                  <a:schemeClr val="lt1"/>
                </a:solidFill>
                <a:latin typeface="Arial"/>
                <a:ea typeface="Arial"/>
                <a:cs typeface="Arial"/>
                <a:sym typeface="Arial"/>
              </a:defRPr>
            </a:lvl3pPr>
            <a:lvl4pPr marL="1828800" marR="0" lvl="3" indent="-228600" algn="l" rtl="0">
              <a:lnSpc>
                <a:spcPct val="100000"/>
              </a:lnSpc>
              <a:spcBef>
                <a:spcPts val="600"/>
              </a:spcBef>
              <a:spcAft>
                <a:spcPts val="0"/>
              </a:spcAft>
              <a:buClr>
                <a:srgbClr val="ED9451"/>
              </a:buClr>
              <a:buSzPts val="1600"/>
              <a:buFont typeface="Arial"/>
              <a:buNone/>
              <a:defRPr sz="1600" b="1" i="0" u="none" strike="noStrike" cap="none">
                <a:solidFill>
                  <a:schemeClr val="lt1"/>
                </a:solidFill>
                <a:latin typeface="Arial"/>
                <a:ea typeface="Arial"/>
                <a:cs typeface="Arial"/>
                <a:sym typeface="Arial"/>
              </a:defRPr>
            </a:lvl4pPr>
            <a:lvl5pPr marL="2286000" marR="0" lvl="4" indent="-228600" algn="l" rtl="0">
              <a:lnSpc>
                <a:spcPct val="100000"/>
              </a:lnSpc>
              <a:spcBef>
                <a:spcPts val="600"/>
              </a:spcBef>
              <a:spcAft>
                <a:spcPts val="0"/>
              </a:spcAft>
              <a:buClr>
                <a:srgbClr val="ED9451"/>
              </a:buClr>
              <a:buSzPts val="1600"/>
              <a:buFont typeface="Arial"/>
              <a:buNone/>
              <a:defRPr sz="1600" b="1" i="0" u="none" strike="noStrike" cap="none">
                <a:solidFill>
                  <a:schemeClr val="lt1"/>
                </a:solidFill>
                <a:latin typeface="Arial"/>
                <a:ea typeface="Arial"/>
                <a:cs typeface="Arial"/>
                <a:sym typeface="Arial"/>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9pPr>
          </a:lstStyle>
          <a:p>
            <a:endParaRPr/>
          </a:p>
        </p:txBody>
      </p:sp>
      <p:sp>
        <p:nvSpPr>
          <p:cNvPr id="87" name="Shape 87"/>
          <p:cNvSpPr txBox="1">
            <a:spLocks noGrp="1"/>
          </p:cNvSpPr>
          <p:nvPr>
            <p:ph type="body" idx="4"/>
          </p:nvPr>
        </p:nvSpPr>
        <p:spPr>
          <a:xfrm>
            <a:off x="6339840" y="2651760"/>
            <a:ext cx="5242560" cy="3200400"/>
          </a:xfrm>
          <a:prstGeom prst="rect">
            <a:avLst/>
          </a:prstGeom>
          <a:noFill/>
          <a:ln>
            <a:noFill/>
          </a:ln>
        </p:spPr>
        <p:txBody>
          <a:bodyPr spcFirstLastPara="1" wrap="square" lIns="91425" tIns="91425" rIns="91425" bIns="91425" anchor="t" anchorCtr="0"/>
          <a:lstStyle>
            <a:lvl1pPr marL="457200" marR="0" lvl="0" indent="-379730" algn="l" rtl="0">
              <a:lnSpc>
                <a:spcPct val="100000"/>
              </a:lnSpc>
              <a:spcBef>
                <a:spcPts val="1200"/>
              </a:spcBef>
              <a:spcAft>
                <a:spcPts val="0"/>
              </a:spcAft>
              <a:buClr>
                <a:srgbClr val="ED9451"/>
              </a:buClr>
              <a:buSzPts val="2380"/>
              <a:buFont typeface="Noto Sans Symbols"/>
              <a:buChar char="●"/>
              <a:defRPr sz="2800" b="0" i="0" u="none" strike="noStrike" cap="none">
                <a:solidFill>
                  <a:schemeClr val="lt1"/>
                </a:solidFill>
                <a:latin typeface="Arial"/>
                <a:ea typeface="Arial"/>
                <a:cs typeface="Arial"/>
                <a:sym typeface="Arial"/>
              </a:defRPr>
            </a:lvl1pPr>
            <a:lvl2pPr marL="914400" marR="0" lvl="1" indent="-381000" algn="l" rtl="0">
              <a:lnSpc>
                <a:spcPct val="100000"/>
              </a:lnSpc>
              <a:spcBef>
                <a:spcPts val="600"/>
              </a:spcBef>
              <a:spcAft>
                <a:spcPts val="0"/>
              </a:spcAft>
              <a:buClr>
                <a:srgbClr val="ED9451"/>
              </a:buClr>
              <a:buSzPts val="2400"/>
              <a:buFont typeface="Arial"/>
              <a:buChar char="•"/>
              <a:defRPr sz="2400" b="0" i="0" u="none" strike="noStrike" cap="none">
                <a:solidFill>
                  <a:schemeClr val="lt1"/>
                </a:solidFill>
                <a:latin typeface="Arial"/>
                <a:ea typeface="Arial"/>
                <a:cs typeface="Arial"/>
                <a:sym typeface="Arial"/>
              </a:defRPr>
            </a:lvl2pPr>
            <a:lvl3pPr marL="1371600" marR="0" lvl="2" indent="-381000" algn="l" rtl="0">
              <a:lnSpc>
                <a:spcPct val="100000"/>
              </a:lnSpc>
              <a:spcBef>
                <a:spcPts val="600"/>
              </a:spcBef>
              <a:spcAft>
                <a:spcPts val="0"/>
              </a:spcAft>
              <a:buClr>
                <a:srgbClr val="ED9451"/>
              </a:buClr>
              <a:buSzPts val="2400"/>
              <a:buFont typeface="Arial"/>
              <a:buChar char="•"/>
              <a:defRPr sz="2400" b="0" i="0" u="none" strike="noStrike" cap="none">
                <a:solidFill>
                  <a:schemeClr val="lt1"/>
                </a:solidFill>
                <a:latin typeface="Arial"/>
                <a:ea typeface="Arial"/>
                <a:cs typeface="Arial"/>
                <a:sym typeface="Arial"/>
              </a:defRPr>
            </a:lvl3pPr>
            <a:lvl4pPr marL="1828800" marR="0" lvl="3" indent="-381000" algn="l" rtl="0">
              <a:lnSpc>
                <a:spcPct val="100000"/>
              </a:lnSpc>
              <a:spcBef>
                <a:spcPts val="600"/>
              </a:spcBef>
              <a:spcAft>
                <a:spcPts val="0"/>
              </a:spcAft>
              <a:buClr>
                <a:srgbClr val="ED9451"/>
              </a:buClr>
              <a:buSzPts val="2400"/>
              <a:buFont typeface="Arial"/>
              <a:buChar char="•"/>
              <a:defRPr sz="2400" b="0" i="0" u="none" strike="noStrike" cap="none">
                <a:solidFill>
                  <a:schemeClr val="lt1"/>
                </a:solidFill>
                <a:latin typeface="Arial"/>
                <a:ea typeface="Arial"/>
                <a:cs typeface="Arial"/>
                <a:sym typeface="Arial"/>
              </a:defRPr>
            </a:lvl4pPr>
            <a:lvl5pPr marL="2286000" marR="0" lvl="4" indent="-381000" algn="l" rtl="0">
              <a:lnSpc>
                <a:spcPct val="100000"/>
              </a:lnSpc>
              <a:spcBef>
                <a:spcPts val="600"/>
              </a:spcBef>
              <a:spcAft>
                <a:spcPts val="0"/>
              </a:spcAft>
              <a:buClr>
                <a:srgbClr val="ED9451"/>
              </a:buClr>
              <a:buSzPts val="2400"/>
              <a:buFont typeface="Arial"/>
              <a:buChar char="•"/>
              <a:defRPr sz="2400" b="0" i="0" u="none" strike="noStrike" cap="none">
                <a:solidFill>
                  <a:schemeClr val="lt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88"/>
        <p:cNvGrpSpPr/>
        <p:nvPr/>
      </p:nvGrpSpPr>
      <p:grpSpPr>
        <a:xfrm>
          <a:off x="0" y="0"/>
          <a:ext cx="0" cy="0"/>
          <a:chOff x="0" y="0"/>
          <a:chExt cx="0" cy="0"/>
        </a:xfrm>
      </p:grpSpPr>
      <p:sp>
        <p:nvSpPr>
          <p:cNvPr id="89" name="Shape 89"/>
          <p:cNvSpPr txBox="1">
            <a:spLocks noGrp="1"/>
          </p:cNvSpPr>
          <p:nvPr>
            <p:ph type="title"/>
          </p:nvPr>
        </p:nvSpPr>
        <p:spPr>
          <a:xfrm>
            <a:off x="609597" y="228600"/>
            <a:ext cx="8839200" cy="1033272"/>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chemeClr val="accent1"/>
              </a:buClr>
              <a:buSzPts val="3400"/>
              <a:buFont typeface="Trebuchet MS"/>
              <a:buNone/>
              <a:defRPr sz="3400" b="1" i="0" u="none" strike="noStrike" cap="none">
                <a:solidFill>
                  <a:schemeClr val="accent1"/>
                </a:solidFill>
                <a:latin typeface="Trebuchet MS"/>
                <a:ea typeface="Trebuchet MS"/>
                <a:cs typeface="Trebuchet MS"/>
                <a:sym typeface="Trebuchet M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90" name="Shape 90"/>
          <p:cNvSpPr txBox="1">
            <a:spLocks noGrp="1"/>
          </p:cNvSpPr>
          <p:nvPr>
            <p:ph type="sldNum" idx="12"/>
          </p:nvPr>
        </p:nvSpPr>
        <p:spPr>
          <a:xfrm>
            <a:off x="9692640" y="411482"/>
            <a:ext cx="914400" cy="6858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600" b="1">
                <a:solidFill>
                  <a:srgbClr val="ABA387"/>
                </a:solidFill>
                <a:latin typeface="Trebuchet MS"/>
                <a:ea typeface="Trebuchet MS"/>
                <a:cs typeface="Trebuchet MS"/>
                <a:sym typeface="Trebuchet MS"/>
              </a:defRPr>
            </a:lvl1pPr>
            <a:lvl2pPr marL="0" marR="0" lvl="1" indent="0" algn="r" rtl="0">
              <a:spcBef>
                <a:spcPts val="0"/>
              </a:spcBef>
              <a:buNone/>
              <a:defRPr sz="1600" b="1">
                <a:solidFill>
                  <a:srgbClr val="ABA387"/>
                </a:solidFill>
                <a:latin typeface="Trebuchet MS"/>
                <a:ea typeface="Trebuchet MS"/>
                <a:cs typeface="Trebuchet MS"/>
                <a:sym typeface="Trebuchet MS"/>
              </a:defRPr>
            </a:lvl2pPr>
            <a:lvl3pPr marL="0" marR="0" lvl="2" indent="0" algn="r" rtl="0">
              <a:spcBef>
                <a:spcPts val="0"/>
              </a:spcBef>
              <a:buNone/>
              <a:defRPr sz="1600" b="1">
                <a:solidFill>
                  <a:srgbClr val="ABA387"/>
                </a:solidFill>
                <a:latin typeface="Trebuchet MS"/>
                <a:ea typeface="Trebuchet MS"/>
                <a:cs typeface="Trebuchet MS"/>
                <a:sym typeface="Trebuchet MS"/>
              </a:defRPr>
            </a:lvl3pPr>
            <a:lvl4pPr marL="0" marR="0" lvl="3" indent="0" algn="r" rtl="0">
              <a:spcBef>
                <a:spcPts val="0"/>
              </a:spcBef>
              <a:buNone/>
              <a:defRPr sz="1600" b="1">
                <a:solidFill>
                  <a:srgbClr val="ABA387"/>
                </a:solidFill>
                <a:latin typeface="Trebuchet MS"/>
                <a:ea typeface="Trebuchet MS"/>
                <a:cs typeface="Trebuchet MS"/>
                <a:sym typeface="Trebuchet MS"/>
              </a:defRPr>
            </a:lvl4pPr>
            <a:lvl5pPr marL="0" marR="0" lvl="4" indent="0" algn="r" rtl="0">
              <a:spcBef>
                <a:spcPts val="0"/>
              </a:spcBef>
              <a:buNone/>
              <a:defRPr sz="1600" b="1">
                <a:solidFill>
                  <a:srgbClr val="ABA387"/>
                </a:solidFill>
                <a:latin typeface="Trebuchet MS"/>
                <a:ea typeface="Trebuchet MS"/>
                <a:cs typeface="Trebuchet MS"/>
                <a:sym typeface="Trebuchet MS"/>
              </a:defRPr>
            </a:lvl5pPr>
            <a:lvl6pPr marL="0" marR="0" lvl="5" indent="0" algn="r" rtl="0">
              <a:spcBef>
                <a:spcPts val="0"/>
              </a:spcBef>
              <a:buNone/>
              <a:defRPr sz="1600" b="1">
                <a:solidFill>
                  <a:srgbClr val="ABA387"/>
                </a:solidFill>
                <a:latin typeface="Trebuchet MS"/>
                <a:ea typeface="Trebuchet MS"/>
                <a:cs typeface="Trebuchet MS"/>
                <a:sym typeface="Trebuchet MS"/>
              </a:defRPr>
            </a:lvl6pPr>
            <a:lvl7pPr marL="0" marR="0" lvl="6" indent="0" algn="r" rtl="0">
              <a:spcBef>
                <a:spcPts val="0"/>
              </a:spcBef>
              <a:buNone/>
              <a:defRPr sz="1600" b="1">
                <a:solidFill>
                  <a:srgbClr val="ABA387"/>
                </a:solidFill>
                <a:latin typeface="Trebuchet MS"/>
                <a:ea typeface="Trebuchet MS"/>
                <a:cs typeface="Trebuchet MS"/>
                <a:sym typeface="Trebuchet MS"/>
              </a:defRPr>
            </a:lvl7pPr>
            <a:lvl8pPr marL="0" marR="0" lvl="7" indent="0" algn="r" rtl="0">
              <a:spcBef>
                <a:spcPts val="0"/>
              </a:spcBef>
              <a:buNone/>
              <a:defRPr sz="1600" b="1">
                <a:solidFill>
                  <a:srgbClr val="ABA387"/>
                </a:solidFill>
                <a:latin typeface="Trebuchet MS"/>
                <a:ea typeface="Trebuchet MS"/>
                <a:cs typeface="Trebuchet MS"/>
                <a:sym typeface="Trebuchet MS"/>
              </a:defRPr>
            </a:lvl8pPr>
            <a:lvl9pPr marL="0" marR="0" lvl="8" indent="0" algn="r" rtl="0">
              <a:spcBef>
                <a:spcPts val="0"/>
              </a:spcBef>
              <a:buNone/>
              <a:defRPr sz="1600" b="1">
                <a:solidFill>
                  <a:srgbClr val="ABA387"/>
                </a:solidFill>
                <a:latin typeface="Trebuchet MS"/>
                <a:ea typeface="Trebuchet MS"/>
                <a:cs typeface="Trebuchet MS"/>
                <a:sym typeface="Trebuchet MS"/>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Blank with Footer">
  <p:cSld name="Blank with Footer">
    <p:spTree>
      <p:nvGrpSpPr>
        <p:cNvPr id="1" name="Shape 91"/>
        <p:cNvGrpSpPr/>
        <p:nvPr/>
      </p:nvGrpSpPr>
      <p:grpSpPr>
        <a:xfrm>
          <a:off x="0" y="0"/>
          <a:ext cx="0" cy="0"/>
          <a:chOff x="0" y="0"/>
          <a:chExt cx="0" cy="0"/>
        </a:xfrm>
      </p:grpSpPr>
      <p:sp>
        <p:nvSpPr>
          <p:cNvPr id="92" name="Shape 92"/>
          <p:cNvSpPr/>
          <p:nvPr/>
        </p:nvSpPr>
        <p:spPr>
          <a:xfrm>
            <a:off x="0" y="0"/>
            <a:ext cx="12192000" cy="6858000"/>
          </a:xfrm>
          <a:prstGeom prst="rect">
            <a:avLst/>
          </a:prstGeom>
          <a:solidFill>
            <a:srgbClr val="32629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93" name="Shape 93"/>
          <p:cNvSpPr txBox="1">
            <a:spLocks noGrp="1"/>
          </p:cNvSpPr>
          <p:nvPr>
            <p:ph type="sldNum" idx="12"/>
          </p:nvPr>
        </p:nvSpPr>
        <p:spPr>
          <a:xfrm>
            <a:off x="9692640" y="411482"/>
            <a:ext cx="914400" cy="6858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600" b="1">
                <a:solidFill>
                  <a:srgbClr val="FFFFFF"/>
                </a:solidFill>
                <a:latin typeface="Trebuchet MS"/>
                <a:ea typeface="Trebuchet MS"/>
                <a:cs typeface="Trebuchet MS"/>
                <a:sym typeface="Trebuchet MS"/>
              </a:defRPr>
            </a:lvl1pPr>
            <a:lvl2pPr marL="0" marR="0" lvl="1" indent="0" algn="r" rtl="0">
              <a:spcBef>
                <a:spcPts val="0"/>
              </a:spcBef>
              <a:buNone/>
              <a:defRPr sz="1600" b="1">
                <a:solidFill>
                  <a:srgbClr val="FFFFFF"/>
                </a:solidFill>
                <a:latin typeface="Trebuchet MS"/>
                <a:ea typeface="Trebuchet MS"/>
                <a:cs typeface="Trebuchet MS"/>
                <a:sym typeface="Trebuchet MS"/>
              </a:defRPr>
            </a:lvl2pPr>
            <a:lvl3pPr marL="0" marR="0" lvl="2" indent="0" algn="r" rtl="0">
              <a:spcBef>
                <a:spcPts val="0"/>
              </a:spcBef>
              <a:buNone/>
              <a:defRPr sz="1600" b="1">
                <a:solidFill>
                  <a:srgbClr val="FFFFFF"/>
                </a:solidFill>
                <a:latin typeface="Trebuchet MS"/>
                <a:ea typeface="Trebuchet MS"/>
                <a:cs typeface="Trebuchet MS"/>
                <a:sym typeface="Trebuchet MS"/>
              </a:defRPr>
            </a:lvl3pPr>
            <a:lvl4pPr marL="0" marR="0" lvl="3" indent="0" algn="r" rtl="0">
              <a:spcBef>
                <a:spcPts val="0"/>
              </a:spcBef>
              <a:buNone/>
              <a:defRPr sz="1600" b="1">
                <a:solidFill>
                  <a:srgbClr val="FFFFFF"/>
                </a:solidFill>
                <a:latin typeface="Trebuchet MS"/>
                <a:ea typeface="Trebuchet MS"/>
                <a:cs typeface="Trebuchet MS"/>
                <a:sym typeface="Trebuchet MS"/>
              </a:defRPr>
            </a:lvl4pPr>
            <a:lvl5pPr marL="0" marR="0" lvl="4" indent="0" algn="r" rtl="0">
              <a:spcBef>
                <a:spcPts val="0"/>
              </a:spcBef>
              <a:buNone/>
              <a:defRPr sz="1600" b="1">
                <a:solidFill>
                  <a:srgbClr val="FFFFFF"/>
                </a:solidFill>
                <a:latin typeface="Trebuchet MS"/>
                <a:ea typeface="Trebuchet MS"/>
                <a:cs typeface="Trebuchet MS"/>
                <a:sym typeface="Trebuchet MS"/>
              </a:defRPr>
            </a:lvl5pPr>
            <a:lvl6pPr marL="0" marR="0" lvl="5" indent="0" algn="r" rtl="0">
              <a:spcBef>
                <a:spcPts val="0"/>
              </a:spcBef>
              <a:buNone/>
              <a:defRPr sz="1600" b="1">
                <a:solidFill>
                  <a:srgbClr val="FFFFFF"/>
                </a:solidFill>
                <a:latin typeface="Trebuchet MS"/>
                <a:ea typeface="Trebuchet MS"/>
                <a:cs typeface="Trebuchet MS"/>
                <a:sym typeface="Trebuchet MS"/>
              </a:defRPr>
            </a:lvl6pPr>
            <a:lvl7pPr marL="0" marR="0" lvl="6" indent="0" algn="r" rtl="0">
              <a:spcBef>
                <a:spcPts val="0"/>
              </a:spcBef>
              <a:buNone/>
              <a:defRPr sz="1600" b="1">
                <a:solidFill>
                  <a:srgbClr val="FFFFFF"/>
                </a:solidFill>
                <a:latin typeface="Trebuchet MS"/>
                <a:ea typeface="Trebuchet MS"/>
                <a:cs typeface="Trebuchet MS"/>
                <a:sym typeface="Trebuchet MS"/>
              </a:defRPr>
            </a:lvl7pPr>
            <a:lvl8pPr marL="0" marR="0" lvl="7" indent="0" algn="r" rtl="0">
              <a:spcBef>
                <a:spcPts val="0"/>
              </a:spcBef>
              <a:buNone/>
              <a:defRPr sz="1600" b="1">
                <a:solidFill>
                  <a:srgbClr val="FFFFFF"/>
                </a:solidFill>
                <a:latin typeface="Trebuchet MS"/>
                <a:ea typeface="Trebuchet MS"/>
                <a:cs typeface="Trebuchet MS"/>
                <a:sym typeface="Trebuchet MS"/>
              </a:defRPr>
            </a:lvl8pPr>
            <a:lvl9pPr marL="0" marR="0" lvl="8" indent="0" algn="r" rtl="0">
              <a:spcBef>
                <a:spcPts val="0"/>
              </a:spcBef>
              <a:buNone/>
              <a:defRPr sz="1600" b="1">
                <a:solidFill>
                  <a:srgbClr val="FFFFFF"/>
                </a:solidFill>
                <a:latin typeface="Trebuchet MS"/>
                <a:ea typeface="Trebuchet MS"/>
                <a:cs typeface="Trebuchet MS"/>
                <a:sym typeface="Trebuchet MS"/>
              </a:defRPr>
            </a:lvl9pPr>
          </a:lstStyle>
          <a:p>
            <a:pPr marL="0" lvl="0" indent="0">
              <a:spcBef>
                <a:spcPts val="0"/>
              </a:spcBef>
              <a:spcAft>
                <a:spcPts val="0"/>
              </a:spcAft>
              <a:buNone/>
            </a:pPr>
            <a:fld id="{00000000-1234-1234-1234-123412341234}" type="slidenum">
              <a:rPr lang="en-US"/>
              <a:t>‹#›</a:t>
            </a:fld>
            <a:endParaRPr/>
          </a:p>
        </p:txBody>
      </p:sp>
      <p:sp>
        <p:nvSpPr>
          <p:cNvPr id="94" name="Shape 94"/>
          <p:cNvSpPr txBox="1">
            <a:spLocks noGrp="1"/>
          </p:cNvSpPr>
          <p:nvPr>
            <p:ph type="ftr" idx="11"/>
          </p:nvPr>
        </p:nvSpPr>
        <p:spPr>
          <a:xfrm>
            <a:off x="609600" y="6067696"/>
            <a:ext cx="10972800" cy="548640"/>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b="0">
                <a:solidFill>
                  <a:schemeClr val="lt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cxnSp>
        <p:nvCxnSpPr>
          <p:cNvPr id="95" name="Shape 95"/>
          <p:cNvCxnSpPr/>
          <p:nvPr/>
        </p:nvCxnSpPr>
        <p:spPr>
          <a:xfrm>
            <a:off x="609600" y="5943601"/>
            <a:ext cx="10972800" cy="0"/>
          </a:xfrm>
          <a:prstGeom prst="straightConnector1">
            <a:avLst/>
          </a:prstGeom>
          <a:noFill/>
          <a:ln w="50800" cap="flat" cmpd="sng">
            <a:solidFill>
              <a:schemeClr val="lt1"/>
            </a:solidFill>
            <a:prstDash val="solid"/>
            <a:miter lim="800000"/>
            <a:headEnd type="none" w="med" len="med"/>
            <a:tailEnd type="none" w="med" len="med"/>
          </a:ln>
        </p:spPr>
      </p:cxnSp>
      <p:pic>
        <p:nvPicPr>
          <p:cNvPr id="96" name="Shape 96"/>
          <p:cNvPicPr preferRelativeResize="0"/>
          <p:nvPr/>
        </p:nvPicPr>
        <p:blipFill rotWithShape="1">
          <a:blip r:embed="rId2">
            <a:alphaModFix/>
          </a:blip>
          <a:srcRect/>
          <a:stretch/>
        </p:blipFill>
        <p:spPr>
          <a:xfrm>
            <a:off x="11057175" y="470265"/>
            <a:ext cx="548666" cy="548640"/>
          </a:xfrm>
          <a:prstGeom prst="rect">
            <a:avLst/>
          </a:prstGeom>
          <a:noFill/>
          <a:ln>
            <a:noFill/>
          </a:ln>
        </p:spPr>
      </p:pic>
      <p:cxnSp>
        <p:nvCxnSpPr>
          <p:cNvPr id="97" name="Shape 97"/>
          <p:cNvCxnSpPr/>
          <p:nvPr/>
        </p:nvCxnSpPr>
        <p:spPr>
          <a:xfrm rot="10800000">
            <a:off x="10789920" y="411483"/>
            <a:ext cx="0" cy="685800"/>
          </a:xfrm>
          <a:prstGeom prst="straightConnector1">
            <a:avLst/>
          </a:prstGeom>
          <a:noFill/>
          <a:ln w="25400" cap="flat" cmpd="sng">
            <a:solidFill>
              <a:srgbClr val="D8D8D8"/>
            </a:solidFill>
            <a:prstDash val="solid"/>
            <a:miter lim="800000"/>
            <a:headEnd type="none" w="med" len="med"/>
            <a:tailEnd type="none" w="med" len="med"/>
          </a:ln>
        </p:spPr>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Content with Caption">
  <p:cSld name="Content with Caption">
    <p:spTree>
      <p:nvGrpSpPr>
        <p:cNvPr id="1" name="Shape 98"/>
        <p:cNvGrpSpPr/>
        <p:nvPr/>
      </p:nvGrpSpPr>
      <p:grpSpPr>
        <a:xfrm>
          <a:off x="0" y="0"/>
          <a:ext cx="0" cy="0"/>
          <a:chOff x="0" y="0"/>
          <a:chExt cx="0" cy="0"/>
        </a:xfrm>
      </p:grpSpPr>
      <p:sp>
        <p:nvSpPr>
          <p:cNvPr id="99" name="Shape 99"/>
          <p:cNvSpPr txBox="1">
            <a:spLocks noGrp="1"/>
          </p:cNvSpPr>
          <p:nvPr>
            <p:ph type="body" idx="1"/>
          </p:nvPr>
        </p:nvSpPr>
        <p:spPr>
          <a:xfrm>
            <a:off x="4992624" y="1739120"/>
            <a:ext cx="6589776" cy="4572000"/>
          </a:xfrm>
          <a:prstGeom prst="rect">
            <a:avLst/>
          </a:prstGeom>
          <a:noFill/>
          <a:ln>
            <a:noFill/>
          </a:ln>
        </p:spPr>
        <p:txBody>
          <a:bodyPr spcFirstLastPara="1" wrap="square" lIns="91425" tIns="91425" rIns="91425" bIns="91425" anchor="t" anchorCtr="0"/>
          <a:lstStyle>
            <a:lvl1pPr marL="457200" marR="0" lvl="0" indent="-401320" algn="l" rtl="0">
              <a:lnSpc>
                <a:spcPct val="100000"/>
              </a:lnSpc>
              <a:spcBef>
                <a:spcPts val="1200"/>
              </a:spcBef>
              <a:spcAft>
                <a:spcPts val="0"/>
              </a:spcAft>
              <a:buClr>
                <a:srgbClr val="ED9451"/>
              </a:buClr>
              <a:buSzPts val="2720"/>
              <a:buFont typeface="Noto Sans Symbols"/>
              <a:buChar char="●"/>
              <a:defRPr sz="3200" b="0" i="0" u="none" strike="noStrike" cap="none">
                <a:solidFill>
                  <a:schemeClr val="lt1"/>
                </a:solidFill>
                <a:latin typeface="Arial"/>
                <a:ea typeface="Arial"/>
                <a:cs typeface="Arial"/>
                <a:sym typeface="Arial"/>
              </a:defRPr>
            </a:lvl1pPr>
            <a:lvl2pPr marL="914400" marR="0" lvl="1" indent="-406400" algn="l" rtl="0">
              <a:lnSpc>
                <a:spcPct val="100000"/>
              </a:lnSpc>
              <a:spcBef>
                <a:spcPts val="600"/>
              </a:spcBef>
              <a:spcAft>
                <a:spcPts val="0"/>
              </a:spcAft>
              <a:buClr>
                <a:srgbClr val="ED9451"/>
              </a:buClr>
              <a:buSzPts val="2800"/>
              <a:buFont typeface="Arial"/>
              <a:buChar char="•"/>
              <a:defRPr sz="2800" b="0" i="0" u="none" strike="noStrike" cap="none">
                <a:solidFill>
                  <a:schemeClr val="lt1"/>
                </a:solidFill>
                <a:latin typeface="Arial"/>
                <a:ea typeface="Arial"/>
                <a:cs typeface="Arial"/>
                <a:sym typeface="Arial"/>
              </a:defRPr>
            </a:lvl2pPr>
            <a:lvl3pPr marL="1371600" marR="0" lvl="2" indent="-381000" algn="l" rtl="0">
              <a:lnSpc>
                <a:spcPct val="100000"/>
              </a:lnSpc>
              <a:spcBef>
                <a:spcPts val="600"/>
              </a:spcBef>
              <a:spcAft>
                <a:spcPts val="0"/>
              </a:spcAft>
              <a:buClr>
                <a:srgbClr val="ED9451"/>
              </a:buClr>
              <a:buSzPts val="2400"/>
              <a:buFont typeface="Arial"/>
              <a:buChar char="•"/>
              <a:defRPr sz="2400" b="0" i="0" u="none" strike="noStrike" cap="none">
                <a:solidFill>
                  <a:schemeClr val="lt1"/>
                </a:solidFill>
                <a:latin typeface="Arial"/>
                <a:ea typeface="Arial"/>
                <a:cs typeface="Arial"/>
                <a:sym typeface="Arial"/>
              </a:defRPr>
            </a:lvl3pPr>
            <a:lvl4pPr marL="1828800" marR="0" lvl="3" indent="-355600" algn="l" rtl="0">
              <a:lnSpc>
                <a:spcPct val="100000"/>
              </a:lnSpc>
              <a:spcBef>
                <a:spcPts val="600"/>
              </a:spcBef>
              <a:spcAft>
                <a:spcPts val="0"/>
              </a:spcAft>
              <a:buClr>
                <a:srgbClr val="ED9451"/>
              </a:buClr>
              <a:buSzPts val="2000"/>
              <a:buFont typeface="Arial"/>
              <a:buChar char="•"/>
              <a:defRPr sz="2000" b="0" i="0" u="none" strike="noStrike" cap="none">
                <a:solidFill>
                  <a:schemeClr val="lt1"/>
                </a:solidFill>
                <a:latin typeface="Arial"/>
                <a:ea typeface="Arial"/>
                <a:cs typeface="Arial"/>
                <a:sym typeface="Arial"/>
              </a:defRPr>
            </a:lvl4pPr>
            <a:lvl5pPr marL="2286000" marR="0" lvl="4" indent="-355600" algn="l" rtl="0">
              <a:lnSpc>
                <a:spcPct val="100000"/>
              </a:lnSpc>
              <a:spcBef>
                <a:spcPts val="600"/>
              </a:spcBef>
              <a:spcAft>
                <a:spcPts val="0"/>
              </a:spcAft>
              <a:buClr>
                <a:srgbClr val="ED9451"/>
              </a:buClr>
              <a:buSzPts val="2000"/>
              <a:buFont typeface="Arial"/>
              <a:buChar char="•"/>
              <a:defRPr sz="2000" b="0" i="0" u="none" strike="noStrike" cap="none">
                <a:solidFill>
                  <a:schemeClr val="lt1"/>
                </a:solidFill>
                <a:latin typeface="Arial"/>
                <a:ea typeface="Arial"/>
                <a:cs typeface="Arial"/>
                <a:sym typeface="Arial"/>
              </a:defRPr>
            </a:lvl5pPr>
            <a:lvl6pPr marL="2743200" marR="0" lvl="5"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00" name="Shape 100"/>
          <p:cNvSpPr txBox="1">
            <a:spLocks noGrp="1"/>
          </p:cNvSpPr>
          <p:nvPr>
            <p:ph type="body" idx="2"/>
          </p:nvPr>
        </p:nvSpPr>
        <p:spPr>
          <a:xfrm>
            <a:off x="609600" y="1714501"/>
            <a:ext cx="3901440" cy="4572000"/>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1200"/>
              </a:spcBef>
              <a:spcAft>
                <a:spcPts val="0"/>
              </a:spcAft>
              <a:buClr>
                <a:srgbClr val="ED9451"/>
              </a:buClr>
              <a:buSzPts val="1360"/>
              <a:buFont typeface="Noto Sans Symbols"/>
              <a:buNone/>
              <a:defRPr sz="1600" b="0" i="0" u="none" strike="noStrike" cap="none">
                <a:solidFill>
                  <a:schemeClr val="lt1"/>
                </a:solidFill>
                <a:latin typeface="Arial"/>
                <a:ea typeface="Arial"/>
                <a:cs typeface="Arial"/>
                <a:sym typeface="Arial"/>
              </a:defRPr>
            </a:lvl1pPr>
            <a:lvl2pPr marL="914400" marR="0" lvl="1" indent="-228600" algn="l" rtl="0">
              <a:lnSpc>
                <a:spcPct val="100000"/>
              </a:lnSpc>
              <a:spcBef>
                <a:spcPts val="600"/>
              </a:spcBef>
              <a:spcAft>
                <a:spcPts val="0"/>
              </a:spcAft>
              <a:buClr>
                <a:srgbClr val="ED9451"/>
              </a:buClr>
              <a:buSzPts val="1400"/>
              <a:buFont typeface="Arial"/>
              <a:buNone/>
              <a:defRPr sz="1400" b="0" i="0" u="none" strike="noStrike" cap="none">
                <a:solidFill>
                  <a:schemeClr val="lt1"/>
                </a:solidFill>
                <a:latin typeface="Arial"/>
                <a:ea typeface="Arial"/>
                <a:cs typeface="Arial"/>
                <a:sym typeface="Arial"/>
              </a:defRPr>
            </a:lvl2pPr>
            <a:lvl3pPr marL="1371600" marR="0" lvl="2" indent="-228600" algn="l" rtl="0">
              <a:lnSpc>
                <a:spcPct val="100000"/>
              </a:lnSpc>
              <a:spcBef>
                <a:spcPts val="600"/>
              </a:spcBef>
              <a:spcAft>
                <a:spcPts val="0"/>
              </a:spcAft>
              <a:buClr>
                <a:srgbClr val="ED9451"/>
              </a:buClr>
              <a:buSzPts val="1200"/>
              <a:buFont typeface="Arial"/>
              <a:buNone/>
              <a:defRPr sz="1200" b="0" i="0" u="none" strike="noStrike" cap="none">
                <a:solidFill>
                  <a:schemeClr val="lt1"/>
                </a:solidFill>
                <a:latin typeface="Arial"/>
                <a:ea typeface="Arial"/>
                <a:cs typeface="Arial"/>
                <a:sym typeface="Arial"/>
              </a:defRPr>
            </a:lvl3pPr>
            <a:lvl4pPr marL="1828800" marR="0" lvl="3" indent="-228600" algn="l" rtl="0">
              <a:lnSpc>
                <a:spcPct val="100000"/>
              </a:lnSpc>
              <a:spcBef>
                <a:spcPts val="600"/>
              </a:spcBef>
              <a:spcAft>
                <a:spcPts val="0"/>
              </a:spcAft>
              <a:buClr>
                <a:srgbClr val="ED9451"/>
              </a:buClr>
              <a:buSzPts val="1000"/>
              <a:buFont typeface="Arial"/>
              <a:buNone/>
              <a:defRPr sz="1000" b="0" i="0" u="none" strike="noStrike" cap="none">
                <a:solidFill>
                  <a:schemeClr val="lt1"/>
                </a:solidFill>
                <a:latin typeface="Arial"/>
                <a:ea typeface="Arial"/>
                <a:cs typeface="Arial"/>
                <a:sym typeface="Arial"/>
              </a:defRPr>
            </a:lvl4pPr>
            <a:lvl5pPr marL="2286000" marR="0" lvl="4" indent="-228600" algn="l" rtl="0">
              <a:lnSpc>
                <a:spcPct val="100000"/>
              </a:lnSpc>
              <a:spcBef>
                <a:spcPts val="600"/>
              </a:spcBef>
              <a:spcAft>
                <a:spcPts val="0"/>
              </a:spcAft>
              <a:buClr>
                <a:srgbClr val="ED9451"/>
              </a:buClr>
              <a:buSzPts val="1000"/>
              <a:buFont typeface="Arial"/>
              <a:buNone/>
              <a:defRPr sz="1000" b="0" i="0" u="none" strike="noStrike" cap="none">
                <a:solidFill>
                  <a:schemeClr val="lt1"/>
                </a:solidFill>
                <a:latin typeface="Arial"/>
                <a:ea typeface="Arial"/>
                <a:cs typeface="Arial"/>
                <a:sym typeface="Arial"/>
              </a:defRPr>
            </a:lvl5pPr>
            <a:lvl6pPr marL="2743200" marR="0" lvl="5"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6pPr>
            <a:lvl7pPr marL="3200400" marR="0" lvl="6"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7pPr>
            <a:lvl8pPr marL="3657600" marR="0" lvl="7"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8pPr>
            <a:lvl9pPr marL="4114800" marR="0" lvl="8"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9pPr>
          </a:lstStyle>
          <a:p>
            <a:endParaRPr/>
          </a:p>
        </p:txBody>
      </p:sp>
      <p:sp>
        <p:nvSpPr>
          <p:cNvPr id="101" name="Shape 101"/>
          <p:cNvSpPr txBox="1">
            <a:spLocks noGrp="1"/>
          </p:cNvSpPr>
          <p:nvPr>
            <p:ph type="sldNum" idx="12"/>
          </p:nvPr>
        </p:nvSpPr>
        <p:spPr>
          <a:xfrm>
            <a:off x="9692640" y="411482"/>
            <a:ext cx="914400" cy="6858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600" b="1">
                <a:solidFill>
                  <a:srgbClr val="ABA387"/>
                </a:solidFill>
                <a:latin typeface="Trebuchet MS"/>
                <a:ea typeface="Trebuchet MS"/>
                <a:cs typeface="Trebuchet MS"/>
                <a:sym typeface="Trebuchet MS"/>
              </a:defRPr>
            </a:lvl1pPr>
            <a:lvl2pPr marL="0" marR="0" lvl="1" indent="0" algn="r" rtl="0">
              <a:spcBef>
                <a:spcPts val="0"/>
              </a:spcBef>
              <a:buNone/>
              <a:defRPr sz="1600" b="1">
                <a:solidFill>
                  <a:srgbClr val="ABA387"/>
                </a:solidFill>
                <a:latin typeface="Trebuchet MS"/>
                <a:ea typeface="Trebuchet MS"/>
                <a:cs typeface="Trebuchet MS"/>
                <a:sym typeface="Trebuchet MS"/>
              </a:defRPr>
            </a:lvl2pPr>
            <a:lvl3pPr marL="0" marR="0" lvl="2" indent="0" algn="r" rtl="0">
              <a:spcBef>
                <a:spcPts val="0"/>
              </a:spcBef>
              <a:buNone/>
              <a:defRPr sz="1600" b="1">
                <a:solidFill>
                  <a:srgbClr val="ABA387"/>
                </a:solidFill>
                <a:latin typeface="Trebuchet MS"/>
                <a:ea typeface="Trebuchet MS"/>
                <a:cs typeface="Trebuchet MS"/>
                <a:sym typeface="Trebuchet MS"/>
              </a:defRPr>
            </a:lvl3pPr>
            <a:lvl4pPr marL="0" marR="0" lvl="3" indent="0" algn="r" rtl="0">
              <a:spcBef>
                <a:spcPts val="0"/>
              </a:spcBef>
              <a:buNone/>
              <a:defRPr sz="1600" b="1">
                <a:solidFill>
                  <a:srgbClr val="ABA387"/>
                </a:solidFill>
                <a:latin typeface="Trebuchet MS"/>
                <a:ea typeface="Trebuchet MS"/>
                <a:cs typeface="Trebuchet MS"/>
                <a:sym typeface="Trebuchet MS"/>
              </a:defRPr>
            </a:lvl4pPr>
            <a:lvl5pPr marL="0" marR="0" lvl="4" indent="0" algn="r" rtl="0">
              <a:spcBef>
                <a:spcPts val="0"/>
              </a:spcBef>
              <a:buNone/>
              <a:defRPr sz="1600" b="1">
                <a:solidFill>
                  <a:srgbClr val="ABA387"/>
                </a:solidFill>
                <a:latin typeface="Trebuchet MS"/>
                <a:ea typeface="Trebuchet MS"/>
                <a:cs typeface="Trebuchet MS"/>
                <a:sym typeface="Trebuchet MS"/>
              </a:defRPr>
            </a:lvl5pPr>
            <a:lvl6pPr marL="0" marR="0" lvl="5" indent="0" algn="r" rtl="0">
              <a:spcBef>
                <a:spcPts val="0"/>
              </a:spcBef>
              <a:buNone/>
              <a:defRPr sz="1600" b="1">
                <a:solidFill>
                  <a:srgbClr val="ABA387"/>
                </a:solidFill>
                <a:latin typeface="Trebuchet MS"/>
                <a:ea typeface="Trebuchet MS"/>
                <a:cs typeface="Trebuchet MS"/>
                <a:sym typeface="Trebuchet MS"/>
              </a:defRPr>
            </a:lvl6pPr>
            <a:lvl7pPr marL="0" marR="0" lvl="6" indent="0" algn="r" rtl="0">
              <a:spcBef>
                <a:spcPts val="0"/>
              </a:spcBef>
              <a:buNone/>
              <a:defRPr sz="1600" b="1">
                <a:solidFill>
                  <a:srgbClr val="ABA387"/>
                </a:solidFill>
                <a:latin typeface="Trebuchet MS"/>
                <a:ea typeface="Trebuchet MS"/>
                <a:cs typeface="Trebuchet MS"/>
                <a:sym typeface="Trebuchet MS"/>
              </a:defRPr>
            </a:lvl7pPr>
            <a:lvl8pPr marL="0" marR="0" lvl="7" indent="0" algn="r" rtl="0">
              <a:spcBef>
                <a:spcPts val="0"/>
              </a:spcBef>
              <a:buNone/>
              <a:defRPr sz="1600" b="1">
                <a:solidFill>
                  <a:srgbClr val="ABA387"/>
                </a:solidFill>
                <a:latin typeface="Trebuchet MS"/>
                <a:ea typeface="Trebuchet MS"/>
                <a:cs typeface="Trebuchet MS"/>
                <a:sym typeface="Trebuchet MS"/>
              </a:defRPr>
            </a:lvl8pPr>
            <a:lvl9pPr marL="0" marR="0" lvl="8" indent="0" algn="r" rtl="0">
              <a:spcBef>
                <a:spcPts val="0"/>
              </a:spcBef>
              <a:buNone/>
              <a:defRPr sz="1600" b="1">
                <a:solidFill>
                  <a:srgbClr val="ABA387"/>
                </a:solidFill>
                <a:latin typeface="Trebuchet MS"/>
                <a:ea typeface="Trebuchet MS"/>
                <a:cs typeface="Trebuchet MS"/>
                <a:sym typeface="Trebuchet MS"/>
              </a:defRPr>
            </a:lvl9pPr>
          </a:lstStyle>
          <a:p>
            <a:pPr marL="0" lvl="0" indent="0">
              <a:spcBef>
                <a:spcPts val="0"/>
              </a:spcBef>
              <a:spcAft>
                <a:spcPts val="0"/>
              </a:spcAft>
              <a:buNone/>
            </a:pPr>
            <a:fld id="{00000000-1234-1234-1234-123412341234}" type="slidenum">
              <a:rPr lang="en-US"/>
              <a:t>‹#›</a:t>
            </a:fld>
            <a:endParaRPr/>
          </a:p>
        </p:txBody>
      </p:sp>
      <p:sp>
        <p:nvSpPr>
          <p:cNvPr id="102" name="Shape 102"/>
          <p:cNvSpPr txBox="1">
            <a:spLocks noGrp="1"/>
          </p:cNvSpPr>
          <p:nvPr>
            <p:ph type="title"/>
          </p:nvPr>
        </p:nvSpPr>
        <p:spPr>
          <a:xfrm>
            <a:off x="609600" y="228600"/>
            <a:ext cx="8766048" cy="102870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chemeClr val="accent1"/>
              </a:buClr>
              <a:buSzPts val="3400"/>
              <a:buFont typeface="Trebuchet MS"/>
              <a:buNone/>
              <a:defRPr sz="3400" b="1" i="0" u="none" strike="noStrike" cap="none">
                <a:solidFill>
                  <a:schemeClr val="accent1"/>
                </a:solidFill>
                <a:latin typeface="Trebuchet MS"/>
                <a:ea typeface="Trebuchet MS"/>
                <a:cs typeface="Trebuchet MS"/>
                <a:sym typeface="Trebuchet M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Content with Caption with Footer">
  <p:cSld name="Content with Caption with Footer">
    <p:spTree>
      <p:nvGrpSpPr>
        <p:cNvPr id="1" name="Shape 103"/>
        <p:cNvGrpSpPr/>
        <p:nvPr/>
      </p:nvGrpSpPr>
      <p:grpSpPr>
        <a:xfrm>
          <a:off x="0" y="0"/>
          <a:ext cx="0" cy="0"/>
          <a:chOff x="0" y="0"/>
          <a:chExt cx="0" cy="0"/>
        </a:xfrm>
      </p:grpSpPr>
      <p:sp>
        <p:nvSpPr>
          <p:cNvPr id="104" name="Shape 104"/>
          <p:cNvSpPr txBox="1">
            <a:spLocks noGrp="1"/>
          </p:cNvSpPr>
          <p:nvPr>
            <p:ph type="sldNum" idx="12"/>
          </p:nvPr>
        </p:nvSpPr>
        <p:spPr>
          <a:xfrm>
            <a:off x="9692640" y="411482"/>
            <a:ext cx="914400" cy="6858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600" b="1">
                <a:solidFill>
                  <a:srgbClr val="ABA387"/>
                </a:solidFill>
                <a:latin typeface="Trebuchet MS"/>
                <a:ea typeface="Trebuchet MS"/>
                <a:cs typeface="Trebuchet MS"/>
                <a:sym typeface="Trebuchet MS"/>
              </a:defRPr>
            </a:lvl1pPr>
            <a:lvl2pPr marL="0" marR="0" lvl="1" indent="0" algn="r" rtl="0">
              <a:spcBef>
                <a:spcPts val="0"/>
              </a:spcBef>
              <a:buNone/>
              <a:defRPr sz="1600" b="1">
                <a:solidFill>
                  <a:srgbClr val="ABA387"/>
                </a:solidFill>
                <a:latin typeface="Trebuchet MS"/>
                <a:ea typeface="Trebuchet MS"/>
                <a:cs typeface="Trebuchet MS"/>
                <a:sym typeface="Trebuchet MS"/>
              </a:defRPr>
            </a:lvl2pPr>
            <a:lvl3pPr marL="0" marR="0" lvl="2" indent="0" algn="r" rtl="0">
              <a:spcBef>
                <a:spcPts val="0"/>
              </a:spcBef>
              <a:buNone/>
              <a:defRPr sz="1600" b="1">
                <a:solidFill>
                  <a:srgbClr val="ABA387"/>
                </a:solidFill>
                <a:latin typeface="Trebuchet MS"/>
                <a:ea typeface="Trebuchet MS"/>
                <a:cs typeface="Trebuchet MS"/>
                <a:sym typeface="Trebuchet MS"/>
              </a:defRPr>
            </a:lvl3pPr>
            <a:lvl4pPr marL="0" marR="0" lvl="3" indent="0" algn="r" rtl="0">
              <a:spcBef>
                <a:spcPts val="0"/>
              </a:spcBef>
              <a:buNone/>
              <a:defRPr sz="1600" b="1">
                <a:solidFill>
                  <a:srgbClr val="ABA387"/>
                </a:solidFill>
                <a:latin typeface="Trebuchet MS"/>
                <a:ea typeface="Trebuchet MS"/>
                <a:cs typeface="Trebuchet MS"/>
                <a:sym typeface="Trebuchet MS"/>
              </a:defRPr>
            </a:lvl4pPr>
            <a:lvl5pPr marL="0" marR="0" lvl="4" indent="0" algn="r" rtl="0">
              <a:spcBef>
                <a:spcPts val="0"/>
              </a:spcBef>
              <a:buNone/>
              <a:defRPr sz="1600" b="1">
                <a:solidFill>
                  <a:srgbClr val="ABA387"/>
                </a:solidFill>
                <a:latin typeface="Trebuchet MS"/>
                <a:ea typeface="Trebuchet MS"/>
                <a:cs typeface="Trebuchet MS"/>
                <a:sym typeface="Trebuchet MS"/>
              </a:defRPr>
            </a:lvl5pPr>
            <a:lvl6pPr marL="0" marR="0" lvl="5" indent="0" algn="r" rtl="0">
              <a:spcBef>
                <a:spcPts val="0"/>
              </a:spcBef>
              <a:buNone/>
              <a:defRPr sz="1600" b="1">
                <a:solidFill>
                  <a:srgbClr val="ABA387"/>
                </a:solidFill>
                <a:latin typeface="Trebuchet MS"/>
                <a:ea typeface="Trebuchet MS"/>
                <a:cs typeface="Trebuchet MS"/>
                <a:sym typeface="Trebuchet MS"/>
              </a:defRPr>
            </a:lvl6pPr>
            <a:lvl7pPr marL="0" marR="0" lvl="6" indent="0" algn="r" rtl="0">
              <a:spcBef>
                <a:spcPts val="0"/>
              </a:spcBef>
              <a:buNone/>
              <a:defRPr sz="1600" b="1">
                <a:solidFill>
                  <a:srgbClr val="ABA387"/>
                </a:solidFill>
                <a:latin typeface="Trebuchet MS"/>
                <a:ea typeface="Trebuchet MS"/>
                <a:cs typeface="Trebuchet MS"/>
                <a:sym typeface="Trebuchet MS"/>
              </a:defRPr>
            </a:lvl7pPr>
            <a:lvl8pPr marL="0" marR="0" lvl="7" indent="0" algn="r" rtl="0">
              <a:spcBef>
                <a:spcPts val="0"/>
              </a:spcBef>
              <a:buNone/>
              <a:defRPr sz="1600" b="1">
                <a:solidFill>
                  <a:srgbClr val="ABA387"/>
                </a:solidFill>
                <a:latin typeface="Trebuchet MS"/>
                <a:ea typeface="Trebuchet MS"/>
                <a:cs typeface="Trebuchet MS"/>
                <a:sym typeface="Trebuchet MS"/>
              </a:defRPr>
            </a:lvl8pPr>
            <a:lvl9pPr marL="0" marR="0" lvl="8" indent="0" algn="r" rtl="0">
              <a:spcBef>
                <a:spcPts val="0"/>
              </a:spcBef>
              <a:buNone/>
              <a:defRPr sz="1600" b="1">
                <a:solidFill>
                  <a:srgbClr val="ABA387"/>
                </a:solidFill>
                <a:latin typeface="Trebuchet MS"/>
                <a:ea typeface="Trebuchet MS"/>
                <a:cs typeface="Trebuchet MS"/>
                <a:sym typeface="Trebuchet MS"/>
              </a:defRPr>
            </a:lvl9pPr>
          </a:lstStyle>
          <a:p>
            <a:pPr marL="0" lvl="0" indent="0">
              <a:spcBef>
                <a:spcPts val="0"/>
              </a:spcBef>
              <a:spcAft>
                <a:spcPts val="0"/>
              </a:spcAft>
              <a:buNone/>
            </a:pPr>
            <a:fld id="{00000000-1234-1234-1234-123412341234}" type="slidenum">
              <a:rPr lang="en-US"/>
              <a:t>‹#›</a:t>
            </a:fld>
            <a:endParaRPr/>
          </a:p>
        </p:txBody>
      </p:sp>
      <p:sp>
        <p:nvSpPr>
          <p:cNvPr id="105" name="Shape 105"/>
          <p:cNvSpPr txBox="1">
            <a:spLocks noGrp="1"/>
          </p:cNvSpPr>
          <p:nvPr>
            <p:ph type="title"/>
          </p:nvPr>
        </p:nvSpPr>
        <p:spPr>
          <a:xfrm>
            <a:off x="609600" y="228600"/>
            <a:ext cx="8766048" cy="102870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chemeClr val="accent1"/>
              </a:buClr>
              <a:buSzPts val="3400"/>
              <a:buFont typeface="Trebuchet MS"/>
              <a:buNone/>
              <a:defRPr sz="3400" b="1" i="0" u="none" strike="noStrike" cap="none">
                <a:solidFill>
                  <a:schemeClr val="accent1"/>
                </a:solidFill>
                <a:latin typeface="Trebuchet MS"/>
                <a:ea typeface="Trebuchet MS"/>
                <a:cs typeface="Trebuchet MS"/>
                <a:sym typeface="Trebuchet M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06" name="Shape 106"/>
          <p:cNvSpPr txBox="1">
            <a:spLocks noGrp="1"/>
          </p:cNvSpPr>
          <p:nvPr>
            <p:ph type="ftr" idx="11"/>
          </p:nvPr>
        </p:nvSpPr>
        <p:spPr>
          <a:xfrm>
            <a:off x="609600" y="6067696"/>
            <a:ext cx="10972800" cy="548640"/>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b="0">
                <a:solidFill>
                  <a:srgbClr val="F1A973"/>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cxnSp>
        <p:nvCxnSpPr>
          <p:cNvPr id="107" name="Shape 107"/>
          <p:cNvCxnSpPr/>
          <p:nvPr/>
        </p:nvCxnSpPr>
        <p:spPr>
          <a:xfrm>
            <a:off x="609600" y="5943601"/>
            <a:ext cx="10972800" cy="0"/>
          </a:xfrm>
          <a:prstGeom prst="straightConnector1">
            <a:avLst/>
          </a:prstGeom>
          <a:noFill/>
          <a:ln w="50800" cap="flat" cmpd="sng">
            <a:solidFill>
              <a:schemeClr val="lt1"/>
            </a:solidFill>
            <a:prstDash val="solid"/>
            <a:miter lim="800000"/>
            <a:headEnd type="none" w="med" len="med"/>
            <a:tailEnd type="none" w="med" len="med"/>
          </a:ln>
        </p:spPr>
      </p:cxnSp>
      <p:sp>
        <p:nvSpPr>
          <p:cNvPr id="108" name="Shape 108"/>
          <p:cNvSpPr txBox="1">
            <a:spLocks noGrp="1"/>
          </p:cNvSpPr>
          <p:nvPr>
            <p:ph type="body" idx="1"/>
          </p:nvPr>
        </p:nvSpPr>
        <p:spPr>
          <a:xfrm>
            <a:off x="4992624" y="1739120"/>
            <a:ext cx="6589776" cy="4114800"/>
          </a:xfrm>
          <a:prstGeom prst="rect">
            <a:avLst/>
          </a:prstGeom>
          <a:noFill/>
          <a:ln>
            <a:noFill/>
          </a:ln>
        </p:spPr>
        <p:txBody>
          <a:bodyPr spcFirstLastPara="1" wrap="square" lIns="91425" tIns="91425" rIns="91425" bIns="91425" anchor="t" anchorCtr="0"/>
          <a:lstStyle>
            <a:lvl1pPr marL="457200" marR="0" lvl="0" indent="-401320" algn="l" rtl="0">
              <a:lnSpc>
                <a:spcPct val="100000"/>
              </a:lnSpc>
              <a:spcBef>
                <a:spcPts val="1200"/>
              </a:spcBef>
              <a:spcAft>
                <a:spcPts val="0"/>
              </a:spcAft>
              <a:buClr>
                <a:srgbClr val="ED9451"/>
              </a:buClr>
              <a:buSzPts val="2720"/>
              <a:buFont typeface="Noto Sans Symbols"/>
              <a:buChar char="●"/>
              <a:defRPr sz="3200" b="0" i="0" u="none" strike="noStrike" cap="none">
                <a:solidFill>
                  <a:schemeClr val="lt1"/>
                </a:solidFill>
                <a:latin typeface="Arial"/>
                <a:ea typeface="Arial"/>
                <a:cs typeface="Arial"/>
                <a:sym typeface="Arial"/>
              </a:defRPr>
            </a:lvl1pPr>
            <a:lvl2pPr marL="914400" marR="0" lvl="1" indent="-406400" algn="l" rtl="0">
              <a:lnSpc>
                <a:spcPct val="100000"/>
              </a:lnSpc>
              <a:spcBef>
                <a:spcPts val="600"/>
              </a:spcBef>
              <a:spcAft>
                <a:spcPts val="0"/>
              </a:spcAft>
              <a:buClr>
                <a:srgbClr val="ED9451"/>
              </a:buClr>
              <a:buSzPts val="2800"/>
              <a:buFont typeface="Arial"/>
              <a:buChar char="•"/>
              <a:defRPr sz="2800" b="0" i="0" u="none" strike="noStrike" cap="none">
                <a:solidFill>
                  <a:schemeClr val="lt1"/>
                </a:solidFill>
                <a:latin typeface="Arial"/>
                <a:ea typeface="Arial"/>
                <a:cs typeface="Arial"/>
                <a:sym typeface="Arial"/>
              </a:defRPr>
            </a:lvl2pPr>
            <a:lvl3pPr marL="1371600" marR="0" lvl="2" indent="-381000" algn="l" rtl="0">
              <a:lnSpc>
                <a:spcPct val="100000"/>
              </a:lnSpc>
              <a:spcBef>
                <a:spcPts val="600"/>
              </a:spcBef>
              <a:spcAft>
                <a:spcPts val="0"/>
              </a:spcAft>
              <a:buClr>
                <a:srgbClr val="ED9451"/>
              </a:buClr>
              <a:buSzPts val="2400"/>
              <a:buFont typeface="Arial"/>
              <a:buChar char="•"/>
              <a:defRPr sz="2400" b="0" i="0" u="none" strike="noStrike" cap="none">
                <a:solidFill>
                  <a:schemeClr val="lt1"/>
                </a:solidFill>
                <a:latin typeface="Arial"/>
                <a:ea typeface="Arial"/>
                <a:cs typeface="Arial"/>
                <a:sym typeface="Arial"/>
              </a:defRPr>
            </a:lvl3pPr>
            <a:lvl4pPr marL="1828800" marR="0" lvl="3" indent="-355600" algn="l" rtl="0">
              <a:lnSpc>
                <a:spcPct val="100000"/>
              </a:lnSpc>
              <a:spcBef>
                <a:spcPts val="600"/>
              </a:spcBef>
              <a:spcAft>
                <a:spcPts val="0"/>
              </a:spcAft>
              <a:buClr>
                <a:srgbClr val="ED9451"/>
              </a:buClr>
              <a:buSzPts val="2000"/>
              <a:buFont typeface="Arial"/>
              <a:buChar char="•"/>
              <a:defRPr sz="2000" b="0" i="0" u="none" strike="noStrike" cap="none">
                <a:solidFill>
                  <a:schemeClr val="lt1"/>
                </a:solidFill>
                <a:latin typeface="Arial"/>
                <a:ea typeface="Arial"/>
                <a:cs typeface="Arial"/>
                <a:sym typeface="Arial"/>
              </a:defRPr>
            </a:lvl4pPr>
            <a:lvl5pPr marL="2286000" marR="0" lvl="4" indent="-355600" algn="l" rtl="0">
              <a:lnSpc>
                <a:spcPct val="100000"/>
              </a:lnSpc>
              <a:spcBef>
                <a:spcPts val="600"/>
              </a:spcBef>
              <a:spcAft>
                <a:spcPts val="0"/>
              </a:spcAft>
              <a:buClr>
                <a:srgbClr val="ED9451"/>
              </a:buClr>
              <a:buSzPts val="2000"/>
              <a:buFont typeface="Arial"/>
              <a:buChar char="•"/>
              <a:defRPr sz="2000" b="0" i="0" u="none" strike="noStrike" cap="none">
                <a:solidFill>
                  <a:schemeClr val="lt1"/>
                </a:solidFill>
                <a:latin typeface="Arial"/>
                <a:ea typeface="Arial"/>
                <a:cs typeface="Arial"/>
                <a:sym typeface="Arial"/>
              </a:defRPr>
            </a:lvl5pPr>
            <a:lvl6pPr marL="2743200" marR="0" lvl="5"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09" name="Shape 109"/>
          <p:cNvSpPr txBox="1">
            <a:spLocks noGrp="1"/>
          </p:cNvSpPr>
          <p:nvPr>
            <p:ph type="body" idx="2"/>
          </p:nvPr>
        </p:nvSpPr>
        <p:spPr>
          <a:xfrm>
            <a:off x="609600" y="1714501"/>
            <a:ext cx="3901440" cy="4114800"/>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1200"/>
              </a:spcBef>
              <a:spcAft>
                <a:spcPts val="0"/>
              </a:spcAft>
              <a:buClr>
                <a:srgbClr val="ED9451"/>
              </a:buClr>
              <a:buSzPts val="1360"/>
              <a:buFont typeface="Noto Sans Symbols"/>
              <a:buNone/>
              <a:defRPr sz="1600" b="0" i="0" u="none" strike="noStrike" cap="none">
                <a:solidFill>
                  <a:schemeClr val="lt1"/>
                </a:solidFill>
                <a:latin typeface="Arial"/>
                <a:ea typeface="Arial"/>
                <a:cs typeface="Arial"/>
                <a:sym typeface="Arial"/>
              </a:defRPr>
            </a:lvl1pPr>
            <a:lvl2pPr marL="914400" marR="0" lvl="1" indent="-228600" algn="l" rtl="0">
              <a:lnSpc>
                <a:spcPct val="100000"/>
              </a:lnSpc>
              <a:spcBef>
                <a:spcPts val="600"/>
              </a:spcBef>
              <a:spcAft>
                <a:spcPts val="0"/>
              </a:spcAft>
              <a:buClr>
                <a:srgbClr val="ED9451"/>
              </a:buClr>
              <a:buSzPts val="1400"/>
              <a:buFont typeface="Arial"/>
              <a:buNone/>
              <a:defRPr sz="1400" b="0" i="0" u="none" strike="noStrike" cap="none">
                <a:solidFill>
                  <a:schemeClr val="lt1"/>
                </a:solidFill>
                <a:latin typeface="Arial"/>
                <a:ea typeface="Arial"/>
                <a:cs typeface="Arial"/>
                <a:sym typeface="Arial"/>
              </a:defRPr>
            </a:lvl2pPr>
            <a:lvl3pPr marL="1371600" marR="0" lvl="2" indent="-228600" algn="l" rtl="0">
              <a:lnSpc>
                <a:spcPct val="100000"/>
              </a:lnSpc>
              <a:spcBef>
                <a:spcPts val="600"/>
              </a:spcBef>
              <a:spcAft>
                <a:spcPts val="0"/>
              </a:spcAft>
              <a:buClr>
                <a:srgbClr val="ED9451"/>
              </a:buClr>
              <a:buSzPts val="1200"/>
              <a:buFont typeface="Arial"/>
              <a:buNone/>
              <a:defRPr sz="1200" b="0" i="0" u="none" strike="noStrike" cap="none">
                <a:solidFill>
                  <a:schemeClr val="lt1"/>
                </a:solidFill>
                <a:latin typeface="Arial"/>
                <a:ea typeface="Arial"/>
                <a:cs typeface="Arial"/>
                <a:sym typeface="Arial"/>
              </a:defRPr>
            </a:lvl3pPr>
            <a:lvl4pPr marL="1828800" marR="0" lvl="3" indent="-228600" algn="l" rtl="0">
              <a:lnSpc>
                <a:spcPct val="100000"/>
              </a:lnSpc>
              <a:spcBef>
                <a:spcPts val="600"/>
              </a:spcBef>
              <a:spcAft>
                <a:spcPts val="0"/>
              </a:spcAft>
              <a:buClr>
                <a:srgbClr val="ED9451"/>
              </a:buClr>
              <a:buSzPts val="1000"/>
              <a:buFont typeface="Arial"/>
              <a:buNone/>
              <a:defRPr sz="1000" b="0" i="0" u="none" strike="noStrike" cap="none">
                <a:solidFill>
                  <a:schemeClr val="lt1"/>
                </a:solidFill>
                <a:latin typeface="Arial"/>
                <a:ea typeface="Arial"/>
                <a:cs typeface="Arial"/>
                <a:sym typeface="Arial"/>
              </a:defRPr>
            </a:lvl4pPr>
            <a:lvl5pPr marL="2286000" marR="0" lvl="4" indent="-228600" algn="l" rtl="0">
              <a:lnSpc>
                <a:spcPct val="100000"/>
              </a:lnSpc>
              <a:spcBef>
                <a:spcPts val="600"/>
              </a:spcBef>
              <a:spcAft>
                <a:spcPts val="0"/>
              </a:spcAft>
              <a:buClr>
                <a:srgbClr val="ED9451"/>
              </a:buClr>
              <a:buSzPts val="1000"/>
              <a:buFont typeface="Arial"/>
              <a:buNone/>
              <a:defRPr sz="1000" b="0" i="0" u="none" strike="noStrike" cap="none">
                <a:solidFill>
                  <a:schemeClr val="lt1"/>
                </a:solidFill>
                <a:latin typeface="Arial"/>
                <a:ea typeface="Arial"/>
                <a:cs typeface="Arial"/>
                <a:sym typeface="Arial"/>
              </a:defRPr>
            </a:lvl5pPr>
            <a:lvl6pPr marL="2743200" marR="0" lvl="5"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6pPr>
            <a:lvl7pPr marL="3200400" marR="0" lvl="6"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7pPr>
            <a:lvl8pPr marL="3657600" marR="0" lvl="7"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8pPr>
            <a:lvl9pPr marL="4114800" marR="0" lvl="8"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matchingName="2_Title Slide">
  <p:cSld name="2_Title Slide">
    <p:spTree>
      <p:nvGrpSpPr>
        <p:cNvPr id="1" name="Shape 110"/>
        <p:cNvGrpSpPr/>
        <p:nvPr/>
      </p:nvGrpSpPr>
      <p:grpSpPr>
        <a:xfrm>
          <a:off x="0" y="0"/>
          <a:ext cx="0" cy="0"/>
          <a:chOff x="0" y="0"/>
          <a:chExt cx="0" cy="0"/>
        </a:xfrm>
      </p:grpSpPr>
      <p:sp>
        <p:nvSpPr>
          <p:cNvPr id="111" name="Shape 111"/>
          <p:cNvSpPr/>
          <p:nvPr/>
        </p:nvSpPr>
        <p:spPr>
          <a:xfrm>
            <a:off x="0" y="0"/>
            <a:ext cx="9296399" cy="57150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326295"/>
              </a:solidFill>
              <a:latin typeface="Arial"/>
              <a:ea typeface="Arial"/>
              <a:cs typeface="Arial"/>
              <a:sym typeface="Arial"/>
            </a:endParaRPr>
          </a:p>
        </p:txBody>
      </p:sp>
      <p:sp>
        <p:nvSpPr>
          <p:cNvPr id="112" name="Shape 112"/>
          <p:cNvSpPr/>
          <p:nvPr/>
        </p:nvSpPr>
        <p:spPr>
          <a:xfrm>
            <a:off x="0" y="5720430"/>
            <a:ext cx="12192000" cy="1143000"/>
          </a:xfrm>
          <a:prstGeom prst="rect">
            <a:avLst/>
          </a:prstGeom>
          <a:solidFill>
            <a:srgbClr val="F1F0E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113" name="Shape 113"/>
          <p:cNvSpPr txBox="1">
            <a:spLocks noGrp="1"/>
          </p:cNvSpPr>
          <p:nvPr>
            <p:ph type="ctrTitle"/>
          </p:nvPr>
        </p:nvSpPr>
        <p:spPr>
          <a:xfrm>
            <a:off x="609600" y="1729752"/>
            <a:ext cx="8229600" cy="2842248"/>
          </a:xfrm>
          <a:prstGeom prst="rect">
            <a:avLst/>
          </a:prstGeom>
          <a:noFill/>
          <a:ln>
            <a:noFill/>
          </a:ln>
        </p:spPr>
        <p:txBody>
          <a:bodyPr spcFirstLastPara="1" wrap="square" lIns="91425" tIns="91425" rIns="91425" bIns="91425" anchor="b" anchorCtr="0"/>
          <a:lstStyle>
            <a:lvl1pPr marR="0" lvl="0" algn="l" rtl="0">
              <a:lnSpc>
                <a:spcPct val="100000"/>
              </a:lnSpc>
              <a:spcBef>
                <a:spcPts val="0"/>
              </a:spcBef>
              <a:spcAft>
                <a:spcPts val="0"/>
              </a:spcAft>
              <a:buClr>
                <a:srgbClr val="F1A973"/>
              </a:buClr>
              <a:buSzPts val="4800"/>
              <a:buFont typeface="Trebuchet MS"/>
              <a:buNone/>
              <a:defRPr sz="4800" b="1" i="0" u="none" strike="noStrike" cap="none">
                <a:solidFill>
                  <a:srgbClr val="F1A973"/>
                </a:solidFill>
                <a:latin typeface="Trebuchet MS"/>
                <a:ea typeface="Trebuchet MS"/>
                <a:cs typeface="Trebuchet MS"/>
                <a:sym typeface="Trebuchet M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4" name="Shape 114"/>
          <p:cNvSpPr txBox="1">
            <a:spLocks noGrp="1"/>
          </p:cNvSpPr>
          <p:nvPr>
            <p:ph type="subTitle" idx="1"/>
          </p:nvPr>
        </p:nvSpPr>
        <p:spPr>
          <a:xfrm>
            <a:off x="609600" y="4800600"/>
            <a:ext cx="8229600" cy="731520"/>
          </a:xfrm>
          <a:prstGeom prst="rect">
            <a:avLst/>
          </a:prstGeom>
          <a:noFill/>
          <a:ln>
            <a:noFill/>
          </a:ln>
        </p:spPr>
        <p:txBody>
          <a:bodyPr spcFirstLastPara="1" wrap="square" lIns="91425" tIns="91425" rIns="91425" bIns="91425" anchor="t" anchorCtr="0"/>
          <a:lstStyle>
            <a:lvl1pPr marR="0" lvl="0" algn="l" rtl="0">
              <a:lnSpc>
                <a:spcPct val="100000"/>
              </a:lnSpc>
              <a:spcBef>
                <a:spcPts val="1200"/>
              </a:spcBef>
              <a:spcAft>
                <a:spcPts val="0"/>
              </a:spcAft>
              <a:buClr>
                <a:srgbClr val="ED9451"/>
              </a:buClr>
              <a:buSzPts val="1530"/>
              <a:buFont typeface="Noto Sans Symbols"/>
              <a:buNone/>
              <a:defRPr sz="1800" b="0" i="0" u="none" strike="noStrike" cap="none">
                <a:solidFill>
                  <a:schemeClr val="lt1"/>
                </a:solidFill>
                <a:latin typeface="Arial"/>
                <a:ea typeface="Arial"/>
                <a:cs typeface="Arial"/>
                <a:sym typeface="Arial"/>
              </a:defRPr>
            </a:lvl1pPr>
            <a:lvl2pPr marR="0" lvl="1" algn="ctr" rtl="0">
              <a:lnSpc>
                <a:spcPct val="100000"/>
              </a:lnSpc>
              <a:spcBef>
                <a:spcPts val="600"/>
              </a:spcBef>
              <a:spcAft>
                <a:spcPts val="0"/>
              </a:spcAft>
              <a:buClr>
                <a:srgbClr val="ED9451"/>
              </a:buClr>
              <a:buSzPts val="2000"/>
              <a:buFont typeface="Arial"/>
              <a:buNone/>
              <a:defRPr sz="2000" b="0" i="0" u="none" strike="noStrike" cap="none">
                <a:solidFill>
                  <a:schemeClr val="lt1"/>
                </a:solidFill>
                <a:latin typeface="Arial"/>
                <a:ea typeface="Arial"/>
                <a:cs typeface="Arial"/>
                <a:sym typeface="Arial"/>
              </a:defRPr>
            </a:lvl2pPr>
            <a:lvl3pPr marR="0" lvl="2" algn="ctr" rtl="0">
              <a:lnSpc>
                <a:spcPct val="100000"/>
              </a:lnSpc>
              <a:spcBef>
                <a:spcPts val="600"/>
              </a:spcBef>
              <a:spcAft>
                <a:spcPts val="0"/>
              </a:spcAft>
              <a:buClr>
                <a:srgbClr val="ED9451"/>
              </a:buClr>
              <a:buSzPts val="1800"/>
              <a:buFont typeface="Arial"/>
              <a:buNone/>
              <a:defRPr sz="1800" b="0" i="0" u="none" strike="noStrike" cap="none">
                <a:solidFill>
                  <a:schemeClr val="lt1"/>
                </a:solidFill>
                <a:latin typeface="Arial"/>
                <a:ea typeface="Arial"/>
                <a:cs typeface="Arial"/>
                <a:sym typeface="Arial"/>
              </a:defRPr>
            </a:lvl3pPr>
            <a:lvl4pPr marR="0" lvl="3" algn="ctr" rtl="0">
              <a:lnSpc>
                <a:spcPct val="100000"/>
              </a:lnSpc>
              <a:spcBef>
                <a:spcPts val="600"/>
              </a:spcBef>
              <a:spcAft>
                <a:spcPts val="0"/>
              </a:spcAft>
              <a:buClr>
                <a:srgbClr val="ED9451"/>
              </a:buClr>
              <a:buSzPts val="1600"/>
              <a:buFont typeface="Arial"/>
              <a:buNone/>
              <a:defRPr sz="1600" b="0" i="0" u="none" strike="noStrike" cap="none">
                <a:solidFill>
                  <a:schemeClr val="lt1"/>
                </a:solidFill>
                <a:latin typeface="Arial"/>
                <a:ea typeface="Arial"/>
                <a:cs typeface="Arial"/>
                <a:sym typeface="Arial"/>
              </a:defRPr>
            </a:lvl4pPr>
            <a:lvl5pPr marR="0" lvl="4" algn="ctr" rtl="0">
              <a:lnSpc>
                <a:spcPct val="100000"/>
              </a:lnSpc>
              <a:spcBef>
                <a:spcPts val="600"/>
              </a:spcBef>
              <a:spcAft>
                <a:spcPts val="0"/>
              </a:spcAft>
              <a:buClr>
                <a:srgbClr val="ED9451"/>
              </a:buClr>
              <a:buSzPts val="1600"/>
              <a:buFont typeface="Arial"/>
              <a:buNone/>
              <a:defRPr sz="1600" b="0" i="0" u="none" strike="noStrike" cap="none">
                <a:solidFill>
                  <a:schemeClr val="lt1"/>
                </a:solidFill>
                <a:latin typeface="Arial"/>
                <a:ea typeface="Arial"/>
                <a:cs typeface="Arial"/>
                <a:sym typeface="Arial"/>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9pPr>
          </a:lstStyle>
          <a:p>
            <a:endParaRPr/>
          </a:p>
        </p:txBody>
      </p:sp>
      <p:pic>
        <p:nvPicPr>
          <p:cNvPr id="115" name="Shape 115"/>
          <p:cNvPicPr preferRelativeResize="0"/>
          <p:nvPr/>
        </p:nvPicPr>
        <p:blipFill rotWithShape="1">
          <a:blip r:embed="rId2">
            <a:alphaModFix/>
          </a:blip>
          <a:srcRect l="9860" t="27778" r="9583" b="29258"/>
          <a:stretch/>
        </p:blipFill>
        <p:spPr>
          <a:xfrm>
            <a:off x="9618134" y="6041261"/>
            <a:ext cx="2301859" cy="460376"/>
          </a:xfrm>
          <a:prstGeom prst="rect">
            <a:avLst/>
          </a:prstGeom>
          <a:noFill/>
          <a:ln>
            <a:noFill/>
          </a:ln>
        </p:spPr>
      </p:pic>
      <p:pic>
        <p:nvPicPr>
          <p:cNvPr id="116" name="Shape 116"/>
          <p:cNvPicPr preferRelativeResize="0"/>
          <p:nvPr/>
        </p:nvPicPr>
        <p:blipFill rotWithShape="1">
          <a:blip r:embed="rId3">
            <a:alphaModFix/>
          </a:blip>
          <a:srcRect/>
          <a:stretch/>
        </p:blipFill>
        <p:spPr>
          <a:xfrm>
            <a:off x="134949" y="159755"/>
            <a:ext cx="4389120" cy="1371600"/>
          </a:xfrm>
          <a:prstGeom prst="rect">
            <a:avLst/>
          </a:prstGeom>
          <a:noFill/>
          <a:ln>
            <a:noFill/>
          </a:ln>
        </p:spPr>
      </p:pic>
      <p:sp>
        <p:nvSpPr>
          <p:cNvPr id="117" name="Shape 117"/>
          <p:cNvSpPr txBox="1">
            <a:spLocks noGrp="1"/>
          </p:cNvSpPr>
          <p:nvPr>
            <p:ph type="body" idx="2"/>
          </p:nvPr>
        </p:nvSpPr>
        <p:spPr>
          <a:xfrm>
            <a:off x="609600" y="6276604"/>
            <a:ext cx="7620000" cy="274320"/>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1200"/>
              </a:spcBef>
              <a:spcAft>
                <a:spcPts val="0"/>
              </a:spcAft>
              <a:buClr>
                <a:srgbClr val="ED9451"/>
              </a:buClr>
              <a:buSzPts val="1020"/>
              <a:buFont typeface="Noto Sans Symbols"/>
              <a:buNone/>
              <a:defRPr sz="1200" b="0" i="1" u="none" strike="noStrike" cap="none">
                <a:solidFill>
                  <a:schemeClr val="accent2"/>
                </a:solidFill>
                <a:latin typeface="Arial"/>
                <a:ea typeface="Arial"/>
                <a:cs typeface="Arial"/>
                <a:sym typeface="Arial"/>
              </a:defRPr>
            </a:lvl1pPr>
            <a:lvl2pPr marL="914400" marR="0" lvl="1" indent="-228600" algn="l" rtl="0">
              <a:lnSpc>
                <a:spcPct val="100000"/>
              </a:lnSpc>
              <a:spcBef>
                <a:spcPts val="600"/>
              </a:spcBef>
              <a:spcAft>
                <a:spcPts val="0"/>
              </a:spcAft>
              <a:buClr>
                <a:srgbClr val="ED9451"/>
              </a:buClr>
              <a:buSzPts val="2400"/>
              <a:buFont typeface="Arial"/>
              <a:buNone/>
              <a:defRPr sz="2400" b="0" i="0" u="none" strike="noStrike" cap="none">
                <a:solidFill>
                  <a:schemeClr val="accent2"/>
                </a:solidFill>
                <a:latin typeface="Arial"/>
                <a:ea typeface="Arial"/>
                <a:cs typeface="Arial"/>
                <a:sym typeface="Arial"/>
              </a:defRPr>
            </a:lvl2pPr>
            <a:lvl3pPr marL="1371600" marR="0" lvl="2" indent="-228600" algn="l" rtl="0">
              <a:lnSpc>
                <a:spcPct val="100000"/>
              </a:lnSpc>
              <a:spcBef>
                <a:spcPts val="600"/>
              </a:spcBef>
              <a:spcAft>
                <a:spcPts val="0"/>
              </a:spcAft>
              <a:buClr>
                <a:srgbClr val="ED9451"/>
              </a:buClr>
              <a:buSzPts val="2400"/>
              <a:buFont typeface="Arial"/>
              <a:buNone/>
              <a:defRPr sz="2400" b="0" i="0" u="none" strike="noStrike" cap="none">
                <a:solidFill>
                  <a:schemeClr val="accent2"/>
                </a:solidFill>
                <a:latin typeface="Arial"/>
                <a:ea typeface="Arial"/>
                <a:cs typeface="Arial"/>
                <a:sym typeface="Arial"/>
              </a:defRPr>
            </a:lvl3pPr>
            <a:lvl4pPr marL="1828800" marR="0" lvl="3" indent="-228600" algn="l" rtl="0">
              <a:lnSpc>
                <a:spcPct val="100000"/>
              </a:lnSpc>
              <a:spcBef>
                <a:spcPts val="600"/>
              </a:spcBef>
              <a:spcAft>
                <a:spcPts val="0"/>
              </a:spcAft>
              <a:buClr>
                <a:srgbClr val="ED9451"/>
              </a:buClr>
              <a:buSzPts val="2400"/>
              <a:buFont typeface="Arial"/>
              <a:buNone/>
              <a:defRPr sz="2400" b="0" i="0" u="none" strike="noStrike" cap="none">
                <a:solidFill>
                  <a:schemeClr val="accent2"/>
                </a:solidFill>
                <a:latin typeface="Arial"/>
                <a:ea typeface="Arial"/>
                <a:cs typeface="Arial"/>
                <a:sym typeface="Arial"/>
              </a:defRPr>
            </a:lvl4pPr>
            <a:lvl5pPr marL="2286000" marR="0" lvl="4" indent="-228600" algn="l" rtl="0">
              <a:lnSpc>
                <a:spcPct val="100000"/>
              </a:lnSpc>
              <a:spcBef>
                <a:spcPts val="600"/>
              </a:spcBef>
              <a:spcAft>
                <a:spcPts val="0"/>
              </a:spcAft>
              <a:buClr>
                <a:srgbClr val="ED9451"/>
              </a:buClr>
              <a:buSzPts val="2400"/>
              <a:buFont typeface="Arial"/>
              <a:buNone/>
              <a:defRPr sz="2400" b="0" i="0" u="none" strike="noStrike" cap="none">
                <a:solidFill>
                  <a:schemeClr val="accent2"/>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18" name="Shape 118"/>
          <p:cNvSpPr txBox="1">
            <a:spLocks noGrp="1"/>
          </p:cNvSpPr>
          <p:nvPr>
            <p:ph type="body" idx="3"/>
          </p:nvPr>
        </p:nvSpPr>
        <p:spPr>
          <a:xfrm>
            <a:off x="609600" y="5956670"/>
            <a:ext cx="7620000" cy="347472"/>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1200"/>
              </a:spcBef>
              <a:spcAft>
                <a:spcPts val="0"/>
              </a:spcAft>
              <a:buClr>
                <a:srgbClr val="ED9451"/>
              </a:buClr>
              <a:buSzPts val="1360"/>
              <a:buFont typeface="Noto Sans Symbols"/>
              <a:buNone/>
              <a:defRPr sz="1600" b="1" i="0" u="none" strike="noStrike" cap="none">
                <a:solidFill>
                  <a:schemeClr val="accent2"/>
                </a:solidFill>
                <a:latin typeface="Arial"/>
                <a:ea typeface="Arial"/>
                <a:cs typeface="Arial"/>
                <a:sym typeface="Arial"/>
              </a:defRPr>
            </a:lvl1pPr>
            <a:lvl2pPr marL="914400" marR="0" lvl="1" indent="-228600" algn="l" rtl="0">
              <a:lnSpc>
                <a:spcPct val="100000"/>
              </a:lnSpc>
              <a:spcBef>
                <a:spcPts val="600"/>
              </a:spcBef>
              <a:spcAft>
                <a:spcPts val="0"/>
              </a:spcAft>
              <a:buClr>
                <a:srgbClr val="ED9451"/>
              </a:buClr>
              <a:buSzPts val="2400"/>
              <a:buFont typeface="Arial"/>
              <a:buNone/>
              <a:defRPr sz="2400" b="0" i="0" u="none" strike="noStrike" cap="none">
                <a:solidFill>
                  <a:schemeClr val="accent2"/>
                </a:solidFill>
                <a:latin typeface="Arial"/>
                <a:ea typeface="Arial"/>
                <a:cs typeface="Arial"/>
                <a:sym typeface="Arial"/>
              </a:defRPr>
            </a:lvl2pPr>
            <a:lvl3pPr marL="1371600" marR="0" lvl="2" indent="-228600" algn="l" rtl="0">
              <a:lnSpc>
                <a:spcPct val="100000"/>
              </a:lnSpc>
              <a:spcBef>
                <a:spcPts val="600"/>
              </a:spcBef>
              <a:spcAft>
                <a:spcPts val="0"/>
              </a:spcAft>
              <a:buClr>
                <a:srgbClr val="ED9451"/>
              </a:buClr>
              <a:buSzPts val="2400"/>
              <a:buFont typeface="Arial"/>
              <a:buNone/>
              <a:defRPr sz="2400" b="0" i="0" u="none" strike="noStrike" cap="none">
                <a:solidFill>
                  <a:schemeClr val="accent2"/>
                </a:solidFill>
                <a:latin typeface="Arial"/>
                <a:ea typeface="Arial"/>
                <a:cs typeface="Arial"/>
                <a:sym typeface="Arial"/>
              </a:defRPr>
            </a:lvl3pPr>
            <a:lvl4pPr marL="1828800" marR="0" lvl="3" indent="-228600" algn="l" rtl="0">
              <a:lnSpc>
                <a:spcPct val="100000"/>
              </a:lnSpc>
              <a:spcBef>
                <a:spcPts val="600"/>
              </a:spcBef>
              <a:spcAft>
                <a:spcPts val="0"/>
              </a:spcAft>
              <a:buClr>
                <a:srgbClr val="ED9451"/>
              </a:buClr>
              <a:buSzPts val="2400"/>
              <a:buFont typeface="Arial"/>
              <a:buNone/>
              <a:defRPr sz="2400" b="0" i="0" u="none" strike="noStrike" cap="none">
                <a:solidFill>
                  <a:schemeClr val="accent2"/>
                </a:solidFill>
                <a:latin typeface="Arial"/>
                <a:ea typeface="Arial"/>
                <a:cs typeface="Arial"/>
                <a:sym typeface="Arial"/>
              </a:defRPr>
            </a:lvl4pPr>
            <a:lvl5pPr marL="2286000" marR="0" lvl="4" indent="-228600" algn="l" rtl="0">
              <a:lnSpc>
                <a:spcPct val="100000"/>
              </a:lnSpc>
              <a:spcBef>
                <a:spcPts val="600"/>
              </a:spcBef>
              <a:spcAft>
                <a:spcPts val="0"/>
              </a:spcAft>
              <a:buClr>
                <a:srgbClr val="ED9451"/>
              </a:buClr>
              <a:buSzPts val="2400"/>
              <a:buFont typeface="Arial"/>
              <a:buNone/>
              <a:defRPr sz="2400" b="0" i="0" u="none" strike="noStrike" cap="none">
                <a:solidFill>
                  <a:schemeClr val="accent2"/>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pic>
        <p:nvPicPr>
          <p:cNvPr id="119" name="Shape 119"/>
          <p:cNvPicPr preferRelativeResize="0"/>
          <p:nvPr/>
        </p:nvPicPr>
        <p:blipFill rotWithShape="1">
          <a:blip r:embed="rId4">
            <a:alphaModFix/>
          </a:blip>
          <a:srcRect/>
          <a:stretch/>
        </p:blipFill>
        <p:spPr>
          <a:xfrm>
            <a:off x="9544050" y="0"/>
            <a:ext cx="2647950" cy="3609975"/>
          </a:xfrm>
          <a:prstGeom prst="rect">
            <a:avLst/>
          </a:prstGeom>
          <a:noFill/>
          <a:ln>
            <a:noFill/>
          </a:ln>
        </p:spPr>
      </p:pic>
      <p:pic>
        <p:nvPicPr>
          <p:cNvPr id="120" name="Shape 120"/>
          <p:cNvPicPr preferRelativeResize="0"/>
          <p:nvPr/>
        </p:nvPicPr>
        <p:blipFill rotWithShape="1">
          <a:blip r:embed="rId5">
            <a:alphaModFix/>
          </a:blip>
          <a:srcRect/>
          <a:stretch/>
        </p:blipFill>
        <p:spPr>
          <a:xfrm>
            <a:off x="9544050" y="3705225"/>
            <a:ext cx="2647950" cy="2009775"/>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1_Comparison">
  <p:cSld name="1_Comparison">
    <p:spTree>
      <p:nvGrpSpPr>
        <p:cNvPr id="1" name="Shape 121"/>
        <p:cNvGrpSpPr/>
        <p:nvPr/>
      </p:nvGrpSpPr>
      <p:grpSpPr>
        <a:xfrm>
          <a:off x="0" y="0"/>
          <a:ext cx="0" cy="0"/>
          <a:chOff x="0" y="0"/>
          <a:chExt cx="0" cy="0"/>
        </a:xfrm>
      </p:grpSpPr>
      <p:sp>
        <p:nvSpPr>
          <p:cNvPr id="122" name="Shape 122"/>
          <p:cNvSpPr txBox="1">
            <a:spLocks noGrp="1"/>
          </p:cNvSpPr>
          <p:nvPr>
            <p:ph type="title"/>
          </p:nvPr>
        </p:nvSpPr>
        <p:spPr>
          <a:xfrm>
            <a:off x="609600" y="228600"/>
            <a:ext cx="8839200" cy="102870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chemeClr val="accent1"/>
              </a:buClr>
              <a:buSzPts val="3400"/>
              <a:buFont typeface="Trebuchet MS"/>
              <a:buNone/>
              <a:defRPr sz="3400" b="1" i="0" u="none" strike="noStrike" cap="none">
                <a:solidFill>
                  <a:schemeClr val="accent1"/>
                </a:solidFill>
                <a:latin typeface="Trebuchet MS"/>
                <a:ea typeface="Trebuchet MS"/>
                <a:cs typeface="Trebuchet MS"/>
                <a:sym typeface="Trebuchet M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23" name="Shape 123"/>
          <p:cNvSpPr txBox="1">
            <a:spLocks noGrp="1"/>
          </p:cNvSpPr>
          <p:nvPr>
            <p:ph type="body" idx="1"/>
          </p:nvPr>
        </p:nvSpPr>
        <p:spPr>
          <a:xfrm>
            <a:off x="609600" y="1718017"/>
            <a:ext cx="5242560" cy="822960"/>
          </a:xfrm>
          <a:prstGeom prst="rect">
            <a:avLst/>
          </a:prstGeom>
          <a:noFill/>
          <a:ln>
            <a:noFill/>
          </a:ln>
        </p:spPr>
        <p:txBody>
          <a:bodyPr spcFirstLastPara="1" wrap="square" lIns="91425" tIns="91425" rIns="91425" bIns="91425" anchor="b" anchorCtr="0"/>
          <a:lstStyle>
            <a:lvl1pPr marL="457200" marR="0" lvl="0" indent="-228600" algn="l" rtl="0">
              <a:lnSpc>
                <a:spcPct val="100000"/>
              </a:lnSpc>
              <a:spcBef>
                <a:spcPts val="1200"/>
              </a:spcBef>
              <a:spcAft>
                <a:spcPts val="0"/>
              </a:spcAft>
              <a:buClr>
                <a:srgbClr val="ED9451"/>
              </a:buClr>
              <a:buSzPts val="2040"/>
              <a:buFont typeface="Noto Sans Symbols"/>
              <a:buNone/>
              <a:defRPr sz="2400" b="1" i="0" u="none" strike="noStrike" cap="none">
                <a:solidFill>
                  <a:srgbClr val="326295"/>
                </a:solidFill>
                <a:latin typeface="Arial"/>
                <a:ea typeface="Arial"/>
                <a:cs typeface="Arial"/>
                <a:sym typeface="Arial"/>
              </a:defRPr>
            </a:lvl1pPr>
            <a:lvl2pPr marL="914400" marR="0" lvl="1" indent="-228600" algn="l" rtl="0">
              <a:lnSpc>
                <a:spcPct val="100000"/>
              </a:lnSpc>
              <a:spcBef>
                <a:spcPts val="600"/>
              </a:spcBef>
              <a:spcAft>
                <a:spcPts val="0"/>
              </a:spcAft>
              <a:buClr>
                <a:srgbClr val="ED9451"/>
              </a:buClr>
              <a:buSzPts val="2000"/>
              <a:buFont typeface="Arial"/>
              <a:buNone/>
              <a:defRPr sz="2000" b="1" i="0" u="none" strike="noStrike" cap="none">
                <a:solidFill>
                  <a:schemeClr val="lt1"/>
                </a:solidFill>
                <a:latin typeface="Arial"/>
                <a:ea typeface="Arial"/>
                <a:cs typeface="Arial"/>
                <a:sym typeface="Arial"/>
              </a:defRPr>
            </a:lvl2pPr>
            <a:lvl3pPr marL="1371600" marR="0" lvl="2" indent="-228600" algn="l" rtl="0">
              <a:lnSpc>
                <a:spcPct val="100000"/>
              </a:lnSpc>
              <a:spcBef>
                <a:spcPts val="600"/>
              </a:spcBef>
              <a:spcAft>
                <a:spcPts val="0"/>
              </a:spcAft>
              <a:buClr>
                <a:srgbClr val="ED9451"/>
              </a:buClr>
              <a:buSzPts val="1800"/>
              <a:buFont typeface="Arial"/>
              <a:buNone/>
              <a:defRPr sz="1800" b="1" i="0" u="none" strike="noStrike" cap="none">
                <a:solidFill>
                  <a:schemeClr val="lt1"/>
                </a:solidFill>
                <a:latin typeface="Arial"/>
                <a:ea typeface="Arial"/>
                <a:cs typeface="Arial"/>
                <a:sym typeface="Arial"/>
              </a:defRPr>
            </a:lvl3pPr>
            <a:lvl4pPr marL="1828800" marR="0" lvl="3" indent="-228600" algn="l" rtl="0">
              <a:lnSpc>
                <a:spcPct val="100000"/>
              </a:lnSpc>
              <a:spcBef>
                <a:spcPts val="600"/>
              </a:spcBef>
              <a:spcAft>
                <a:spcPts val="0"/>
              </a:spcAft>
              <a:buClr>
                <a:srgbClr val="ED9451"/>
              </a:buClr>
              <a:buSzPts val="1600"/>
              <a:buFont typeface="Arial"/>
              <a:buNone/>
              <a:defRPr sz="1600" b="1" i="0" u="none" strike="noStrike" cap="none">
                <a:solidFill>
                  <a:schemeClr val="lt1"/>
                </a:solidFill>
                <a:latin typeface="Arial"/>
                <a:ea typeface="Arial"/>
                <a:cs typeface="Arial"/>
                <a:sym typeface="Arial"/>
              </a:defRPr>
            </a:lvl4pPr>
            <a:lvl5pPr marL="2286000" marR="0" lvl="4" indent="-228600" algn="l" rtl="0">
              <a:lnSpc>
                <a:spcPct val="100000"/>
              </a:lnSpc>
              <a:spcBef>
                <a:spcPts val="600"/>
              </a:spcBef>
              <a:spcAft>
                <a:spcPts val="0"/>
              </a:spcAft>
              <a:buClr>
                <a:srgbClr val="ED9451"/>
              </a:buClr>
              <a:buSzPts val="1600"/>
              <a:buFont typeface="Arial"/>
              <a:buNone/>
              <a:defRPr sz="1600" b="1" i="0" u="none" strike="noStrike" cap="none">
                <a:solidFill>
                  <a:schemeClr val="lt1"/>
                </a:solidFill>
                <a:latin typeface="Arial"/>
                <a:ea typeface="Arial"/>
                <a:cs typeface="Arial"/>
                <a:sym typeface="Arial"/>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9pPr>
          </a:lstStyle>
          <a:p>
            <a:endParaRPr/>
          </a:p>
        </p:txBody>
      </p:sp>
      <p:sp>
        <p:nvSpPr>
          <p:cNvPr id="124" name="Shape 124"/>
          <p:cNvSpPr txBox="1">
            <a:spLocks noGrp="1"/>
          </p:cNvSpPr>
          <p:nvPr>
            <p:ph type="body" idx="2"/>
          </p:nvPr>
        </p:nvSpPr>
        <p:spPr>
          <a:xfrm>
            <a:off x="609600" y="2651760"/>
            <a:ext cx="5242560" cy="3520440"/>
          </a:xfrm>
          <a:prstGeom prst="rect">
            <a:avLst/>
          </a:prstGeom>
          <a:noFill/>
          <a:ln>
            <a:noFill/>
          </a:ln>
        </p:spPr>
        <p:txBody>
          <a:bodyPr spcFirstLastPara="1" wrap="square" lIns="91425" tIns="91425" rIns="91425" bIns="91425" anchor="t" anchorCtr="0"/>
          <a:lstStyle>
            <a:lvl1pPr marL="457200" marR="0" lvl="0" indent="-379730" algn="l" rtl="0">
              <a:lnSpc>
                <a:spcPct val="100000"/>
              </a:lnSpc>
              <a:spcBef>
                <a:spcPts val="1200"/>
              </a:spcBef>
              <a:spcAft>
                <a:spcPts val="0"/>
              </a:spcAft>
              <a:buClr>
                <a:srgbClr val="ED9451"/>
              </a:buClr>
              <a:buSzPts val="2380"/>
              <a:buFont typeface="Noto Sans Symbols"/>
              <a:buChar char="●"/>
              <a:defRPr sz="2800" b="0" i="0" u="none" strike="noStrike" cap="none">
                <a:solidFill>
                  <a:schemeClr val="lt1"/>
                </a:solidFill>
                <a:latin typeface="Arial"/>
                <a:ea typeface="Arial"/>
                <a:cs typeface="Arial"/>
                <a:sym typeface="Arial"/>
              </a:defRPr>
            </a:lvl1pPr>
            <a:lvl2pPr marL="914400" marR="0" lvl="1" indent="-381000" algn="l" rtl="0">
              <a:lnSpc>
                <a:spcPct val="100000"/>
              </a:lnSpc>
              <a:spcBef>
                <a:spcPts val="600"/>
              </a:spcBef>
              <a:spcAft>
                <a:spcPts val="0"/>
              </a:spcAft>
              <a:buClr>
                <a:srgbClr val="ED9451"/>
              </a:buClr>
              <a:buSzPts val="2400"/>
              <a:buFont typeface="Arial"/>
              <a:buChar char="•"/>
              <a:defRPr sz="2400" b="0" i="0" u="none" strike="noStrike" cap="none">
                <a:solidFill>
                  <a:schemeClr val="lt1"/>
                </a:solidFill>
                <a:latin typeface="Arial"/>
                <a:ea typeface="Arial"/>
                <a:cs typeface="Arial"/>
                <a:sym typeface="Arial"/>
              </a:defRPr>
            </a:lvl2pPr>
            <a:lvl3pPr marL="1371600" marR="0" lvl="2" indent="-381000" algn="l" rtl="0">
              <a:lnSpc>
                <a:spcPct val="100000"/>
              </a:lnSpc>
              <a:spcBef>
                <a:spcPts val="600"/>
              </a:spcBef>
              <a:spcAft>
                <a:spcPts val="0"/>
              </a:spcAft>
              <a:buClr>
                <a:srgbClr val="ED9451"/>
              </a:buClr>
              <a:buSzPts val="2400"/>
              <a:buFont typeface="Arial"/>
              <a:buChar char="•"/>
              <a:defRPr sz="2400" b="0" i="0" u="none" strike="noStrike" cap="none">
                <a:solidFill>
                  <a:schemeClr val="lt1"/>
                </a:solidFill>
                <a:latin typeface="Arial"/>
                <a:ea typeface="Arial"/>
                <a:cs typeface="Arial"/>
                <a:sym typeface="Arial"/>
              </a:defRPr>
            </a:lvl3pPr>
            <a:lvl4pPr marL="1828800" marR="0" lvl="3" indent="-381000" algn="l" rtl="0">
              <a:lnSpc>
                <a:spcPct val="100000"/>
              </a:lnSpc>
              <a:spcBef>
                <a:spcPts val="600"/>
              </a:spcBef>
              <a:spcAft>
                <a:spcPts val="0"/>
              </a:spcAft>
              <a:buClr>
                <a:srgbClr val="ED9451"/>
              </a:buClr>
              <a:buSzPts val="2400"/>
              <a:buFont typeface="Arial"/>
              <a:buChar char="•"/>
              <a:defRPr sz="2400" b="0" i="0" u="none" strike="noStrike" cap="none">
                <a:solidFill>
                  <a:schemeClr val="lt1"/>
                </a:solidFill>
                <a:latin typeface="Arial"/>
                <a:ea typeface="Arial"/>
                <a:cs typeface="Arial"/>
                <a:sym typeface="Arial"/>
              </a:defRPr>
            </a:lvl4pPr>
            <a:lvl5pPr marL="2286000" marR="0" lvl="4" indent="-381000" algn="l" rtl="0">
              <a:lnSpc>
                <a:spcPct val="100000"/>
              </a:lnSpc>
              <a:spcBef>
                <a:spcPts val="600"/>
              </a:spcBef>
              <a:spcAft>
                <a:spcPts val="0"/>
              </a:spcAft>
              <a:buClr>
                <a:srgbClr val="ED9451"/>
              </a:buClr>
              <a:buSzPts val="2400"/>
              <a:buFont typeface="Arial"/>
              <a:buChar char="•"/>
              <a:defRPr sz="2400" b="0" i="0" u="none" strike="noStrike" cap="none">
                <a:solidFill>
                  <a:schemeClr val="lt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25" name="Shape 125"/>
          <p:cNvSpPr txBox="1">
            <a:spLocks noGrp="1"/>
          </p:cNvSpPr>
          <p:nvPr>
            <p:ph type="body" idx="3"/>
          </p:nvPr>
        </p:nvSpPr>
        <p:spPr>
          <a:xfrm>
            <a:off x="6339840" y="1718017"/>
            <a:ext cx="5242560" cy="822960"/>
          </a:xfrm>
          <a:prstGeom prst="rect">
            <a:avLst/>
          </a:prstGeom>
          <a:noFill/>
          <a:ln>
            <a:noFill/>
          </a:ln>
        </p:spPr>
        <p:txBody>
          <a:bodyPr spcFirstLastPara="1" wrap="square" lIns="91425" tIns="91425" rIns="91425" bIns="91425" anchor="b" anchorCtr="0"/>
          <a:lstStyle>
            <a:lvl1pPr marL="457200" marR="0" lvl="0" indent="-228600" algn="l" rtl="0">
              <a:lnSpc>
                <a:spcPct val="100000"/>
              </a:lnSpc>
              <a:spcBef>
                <a:spcPts val="1200"/>
              </a:spcBef>
              <a:spcAft>
                <a:spcPts val="0"/>
              </a:spcAft>
              <a:buClr>
                <a:srgbClr val="ED9451"/>
              </a:buClr>
              <a:buSzPts val="2040"/>
              <a:buFont typeface="Noto Sans Symbols"/>
              <a:buNone/>
              <a:defRPr sz="2400" b="1" i="0" u="none" strike="noStrike" cap="none">
                <a:solidFill>
                  <a:srgbClr val="326295"/>
                </a:solidFill>
                <a:latin typeface="Arial"/>
                <a:ea typeface="Arial"/>
                <a:cs typeface="Arial"/>
                <a:sym typeface="Arial"/>
              </a:defRPr>
            </a:lvl1pPr>
            <a:lvl2pPr marL="914400" marR="0" lvl="1" indent="-228600" algn="l" rtl="0">
              <a:lnSpc>
                <a:spcPct val="100000"/>
              </a:lnSpc>
              <a:spcBef>
                <a:spcPts val="600"/>
              </a:spcBef>
              <a:spcAft>
                <a:spcPts val="0"/>
              </a:spcAft>
              <a:buClr>
                <a:srgbClr val="ED9451"/>
              </a:buClr>
              <a:buSzPts val="2000"/>
              <a:buFont typeface="Arial"/>
              <a:buNone/>
              <a:defRPr sz="2000" b="1" i="0" u="none" strike="noStrike" cap="none">
                <a:solidFill>
                  <a:schemeClr val="lt1"/>
                </a:solidFill>
                <a:latin typeface="Arial"/>
                <a:ea typeface="Arial"/>
                <a:cs typeface="Arial"/>
                <a:sym typeface="Arial"/>
              </a:defRPr>
            </a:lvl2pPr>
            <a:lvl3pPr marL="1371600" marR="0" lvl="2" indent="-228600" algn="l" rtl="0">
              <a:lnSpc>
                <a:spcPct val="100000"/>
              </a:lnSpc>
              <a:spcBef>
                <a:spcPts val="600"/>
              </a:spcBef>
              <a:spcAft>
                <a:spcPts val="0"/>
              </a:spcAft>
              <a:buClr>
                <a:srgbClr val="ED9451"/>
              </a:buClr>
              <a:buSzPts val="1800"/>
              <a:buFont typeface="Arial"/>
              <a:buNone/>
              <a:defRPr sz="1800" b="1" i="0" u="none" strike="noStrike" cap="none">
                <a:solidFill>
                  <a:schemeClr val="lt1"/>
                </a:solidFill>
                <a:latin typeface="Arial"/>
                <a:ea typeface="Arial"/>
                <a:cs typeface="Arial"/>
                <a:sym typeface="Arial"/>
              </a:defRPr>
            </a:lvl3pPr>
            <a:lvl4pPr marL="1828800" marR="0" lvl="3" indent="-228600" algn="l" rtl="0">
              <a:lnSpc>
                <a:spcPct val="100000"/>
              </a:lnSpc>
              <a:spcBef>
                <a:spcPts val="600"/>
              </a:spcBef>
              <a:spcAft>
                <a:spcPts val="0"/>
              </a:spcAft>
              <a:buClr>
                <a:srgbClr val="ED9451"/>
              </a:buClr>
              <a:buSzPts val="1600"/>
              <a:buFont typeface="Arial"/>
              <a:buNone/>
              <a:defRPr sz="1600" b="1" i="0" u="none" strike="noStrike" cap="none">
                <a:solidFill>
                  <a:schemeClr val="lt1"/>
                </a:solidFill>
                <a:latin typeface="Arial"/>
                <a:ea typeface="Arial"/>
                <a:cs typeface="Arial"/>
                <a:sym typeface="Arial"/>
              </a:defRPr>
            </a:lvl4pPr>
            <a:lvl5pPr marL="2286000" marR="0" lvl="4" indent="-228600" algn="l" rtl="0">
              <a:lnSpc>
                <a:spcPct val="100000"/>
              </a:lnSpc>
              <a:spcBef>
                <a:spcPts val="600"/>
              </a:spcBef>
              <a:spcAft>
                <a:spcPts val="0"/>
              </a:spcAft>
              <a:buClr>
                <a:srgbClr val="ED9451"/>
              </a:buClr>
              <a:buSzPts val="1600"/>
              <a:buFont typeface="Arial"/>
              <a:buNone/>
              <a:defRPr sz="1600" b="1" i="0" u="none" strike="noStrike" cap="none">
                <a:solidFill>
                  <a:schemeClr val="lt1"/>
                </a:solidFill>
                <a:latin typeface="Arial"/>
                <a:ea typeface="Arial"/>
                <a:cs typeface="Arial"/>
                <a:sym typeface="Arial"/>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9pPr>
          </a:lstStyle>
          <a:p>
            <a:endParaRPr/>
          </a:p>
        </p:txBody>
      </p:sp>
      <p:sp>
        <p:nvSpPr>
          <p:cNvPr id="126" name="Shape 126"/>
          <p:cNvSpPr txBox="1">
            <a:spLocks noGrp="1"/>
          </p:cNvSpPr>
          <p:nvPr>
            <p:ph type="body" idx="4"/>
          </p:nvPr>
        </p:nvSpPr>
        <p:spPr>
          <a:xfrm>
            <a:off x="6339840" y="2651760"/>
            <a:ext cx="5242560" cy="3520440"/>
          </a:xfrm>
          <a:prstGeom prst="rect">
            <a:avLst/>
          </a:prstGeom>
          <a:noFill/>
          <a:ln>
            <a:noFill/>
          </a:ln>
        </p:spPr>
        <p:txBody>
          <a:bodyPr spcFirstLastPara="1" wrap="square" lIns="91425" tIns="91425" rIns="91425" bIns="91425" anchor="t" anchorCtr="0"/>
          <a:lstStyle>
            <a:lvl1pPr marL="457200" marR="0" lvl="0" indent="-379730" algn="l" rtl="0">
              <a:lnSpc>
                <a:spcPct val="100000"/>
              </a:lnSpc>
              <a:spcBef>
                <a:spcPts val="1200"/>
              </a:spcBef>
              <a:spcAft>
                <a:spcPts val="0"/>
              </a:spcAft>
              <a:buClr>
                <a:srgbClr val="ED9451"/>
              </a:buClr>
              <a:buSzPts val="2380"/>
              <a:buFont typeface="Noto Sans Symbols"/>
              <a:buChar char="●"/>
              <a:defRPr sz="2800" b="0" i="0" u="none" strike="noStrike" cap="none">
                <a:solidFill>
                  <a:schemeClr val="lt1"/>
                </a:solidFill>
                <a:latin typeface="Arial"/>
                <a:ea typeface="Arial"/>
                <a:cs typeface="Arial"/>
                <a:sym typeface="Arial"/>
              </a:defRPr>
            </a:lvl1pPr>
            <a:lvl2pPr marL="914400" marR="0" lvl="1" indent="-381000" algn="l" rtl="0">
              <a:lnSpc>
                <a:spcPct val="100000"/>
              </a:lnSpc>
              <a:spcBef>
                <a:spcPts val="600"/>
              </a:spcBef>
              <a:spcAft>
                <a:spcPts val="0"/>
              </a:spcAft>
              <a:buClr>
                <a:srgbClr val="ED9451"/>
              </a:buClr>
              <a:buSzPts val="2400"/>
              <a:buFont typeface="Arial"/>
              <a:buChar char="•"/>
              <a:defRPr sz="2400" b="0" i="0" u="none" strike="noStrike" cap="none">
                <a:solidFill>
                  <a:schemeClr val="lt1"/>
                </a:solidFill>
                <a:latin typeface="Arial"/>
                <a:ea typeface="Arial"/>
                <a:cs typeface="Arial"/>
                <a:sym typeface="Arial"/>
              </a:defRPr>
            </a:lvl2pPr>
            <a:lvl3pPr marL="1371600" marR="0" lvl="2" indent="-381000" algn="l" rtl="0">
              <a:lnSpc>
                <a:spcPct val="100000"/>
              </a:lnSpc>
              <a:spcBef>
                <a:spcPts val="600"/>
              </a:spcBef>
              <a:spcAft>
                <a:spcPts val="0"/>
              </a:spcAft>
              <a:buClr>
                <a:srgbClr val="ED9451"/>
              </a:buClr>
              <a:buSzPts val="2400"/>
              <a:buFont typeface="Arial"/>
              <a:buChar char="•"/>
              <a:defRPr sz="2400" b="0" i="0" u="none" strike="noStrike" cap="none">
                <a:solidFill>
                  <a:schemeClr val="lt1"/>
                </a:solidFill>
                <a:latin typeface="Arial"/>
                <a:ea typeface="Arial"/>
                <a:cs typeface="Arial"/>
                <a:sym typeface="Arial"/>
              </a:defRPr>
            </a:lvl3pPr>
            <a:lvl4pPr marL="1828800" marR="0" lvl="3" indent="-381000" algn="l" rtl="0">
              <a:lnSpc>
                <a:spcPct val="100000"/>
              </a:lnSpc>
              <a:spcBef>
                <a:spcPts val="600"/>
              </a:spcBef>
              <a:spcAft>
                <a:spcPts val="0"/>
              </a:spcAft>
              <a:buClr>
                <a:srgbClr val="ED9451"/>
              </a:buClr>
              <a:buSzPts val="2400"/>
              <a:buFont typeface="Arial"/>
              <a:buChar char="•"/>
              <a:defRPr sz="2400" b="0" i="0" u="none" strike="noStrike" cap="none">
                <a:solidFill>
                  <a:schemeClr val="lt1"/>
                </a:solidFill>
                <a:latin typeface="Arial"/>
                <a:ea typeface="Arial"/>
                <a:cs typeface="Arial"/>
                <a:sym typeface="Arial"/>
              </a:defRPr>
            </a:lvl4pPr>
            <a:lvl5pPr marL="2286000" marR="0" lvl="4" indent="-381000" algn="l" rtl="0">
              <a:lnSpc>
                <a:spcPct val="100000"/>
              </a:lnSpc>
              <a:spcBef>
                <a:spcPts val="600"/>
              </a:spcBef>
              <a:spcAft>
                <a:spcPts val="0"/>
              </a:spcAft>
              <a:buClr>
                <a:srgbClr val="ED9451"/>
              </a:buClr>
              <a:buSzPts val="2400"/>
              <a:buFont typeface="Arial"/>
              <a:buChar char="•"/>
              <a:defRPr sz="2400" b="0" i="0" u="none" strike="noStrike" cap="none">
                <a:solidFill>
                  <a:schemeClr val="lt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27" name="Shape 127"/>
          <p:cNvSpPr txBox="1">
            <a:spLocks noGrp="1"/>
          </p:cNvSpPr>
          <p:nvPr>
            <p:ph type="sldNum" idx="12"/>
          </p:nvPr>
        </p:nvSpPr>
        <p:spPr>
          <a:xfrm>
            <a:off x="9692640" y="411482"/>
            <a:ext cx="914400" cy="6858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600" b="1">
                <a:solidFill>
                  <a:srgbClr val="ABA387"/>
                </a:solidFill>
                <a:latin typeface="Trebuchet MS"/>
                <a:ea typeface="Trebuchet MS"/>
                <a:cs typeface="Trebuchet MS"/>
                <a:sym typeface="Trebuchet MS"/>
              </a:defRPr>
            </a:lvl1pPr>
            <a:lvl2pPr marL="0" marR="0" lvl="1" indent="0" algn="r" rtl="0">
              <a:spcBef>
                <a:spcPts val="0"/>
              </a:spcBef>
              <a:buNone/>
              <a:defRPr sz="1600" b="1">
                <a:solidFill>
                  <a:srgbClr val="ABA387"/>
                </a:solidFill>
                <a:latin typeface="Trebuchet MS"/>
                <a:ea typeface="Trebuchet MS"/>
                <a:cs typeface="Trebuchet MS"/>
                <a:sym typeface="Trebuchet MS"/>
              </a:defRPr>
            </a:lvl2pPr>
            <a:lvl3pPr marL="0" marR="0" lvl="2" indent="0" algn="r" rtl="0">
              <a:spcBef>
                <a:spcPts val="0"/>
              </a:spcBef>
              <a:buNone/>
              <a:defRPr sz="1600" b="1">
                <a:solidFill>
                  <a:srgbClr val="ABA387"/>
                </a:solidFill>
                <a:latin typeface="Trebuchet MS"/>
                <a:ea typeface="Trebuchet MS"/>
                <a:cs typeface="Trebuchet MS"/>
                <a:sym typeface="Trebuchet MS"/>
              </a:defRPr>
            </a:lvl3pPr>
            <a:lvl4pPr marL="0" marR="0" lvl="3" indent="0" algn="r" rtl="0">
              <a:spcBef>
                <a:spcPts val="0"/>
              </a:spcBef>
              <a:buNone/>
              <a:defRPr sz="1600" b="1">
                <a:solidFill>
                  <a:srgbClr val="ABA387"/>
                </a:solidFill>
                <a:latin typeface="Trebuchet MS"/>
                <a:ea typeface="Trebuchet MS"/>
                <a:cs typeface="Trebuchet MS"/>
                <a:sym typeface="Trebuchet MS"/>
              </a:defRPr>
            </a:lvl4pPr>
            <a:lvl5pPr marL="0" marR="0" lvl="4" indent="0" algn="r" rtl="0">
              <a:spcBef>
                <a:spcPts val="0"/>
              </a:spcBef>
              <a:buNone/>
              <a:defRPr sz="1600" b="1">
                <a:solidFill>
                  <a:srgbClr val="ABA387"/>
                </a:solidFill>
                <a:latin typeface="Trebuchet MS"/>
                <a:ea typeface="Trebuchet MS"/>
                <a:cs typeface="Trebuchet MS"/>
                <a:sym typeface="Trebuchet MS"/>
              </a:defRPr>
            </a:lvl5pPr>
            <a:lvl6pPr marL="0" marR="0" lvl="5" indent="0" algn="r" rtl="0">
              <a:spcBef>
                <a:spcPts val="0"/>
              </a:spcBef>
              <a:buNone/>
              <a:defRPr sz="1600" b="1">
                <a:solidFill>
                  <a:srgbClr val="ABA387"/>
                </a:solidFill>
                <a:latin typeface="Trebuchet MS"/>
                <a:ea typeface="Trebuchet MS"/>
                <a:cs typeface="Trebuchet MS"/>
                <a:sym typeface="Trebuchet MS"/>
              </a:defRPr>
            </a:lvl6pPr>
            <a:lvl7pPr marL="0" marR="0" lvl="6" indent="0" algn="r" rtl="0">
              <a:spcBef>
                <a:spcPts val="0"/>
              </a:spcBef>
              <a:buNone/>
              <a:defRPr sz="1600" b="1">
                <a:solidFill>
                  <a:srgbClr val="ABA387"/>
                </a:solidFill>
                <a:latin typeface="Trebuchet MS"/>
                <a:ea typeface="Trebuchet MS"/>
                <a:cs typeface="Trebuchet MS"/>
                <a:sym typeface="Trebuchet MS"/>
              </a:defRPr>
            </a:lvl7pPr>
            <a:lvl8pPr marL="0" marR="0" lvl="7" indent="0" algn="r" rtl="0">
              <a:spcBef>
                <a:spcPts val="0"/>
              </a:spcBef>
              <a:buNone/>
              <a:defRPr sz="1600" b="1">
                <a:solidFill>
                  <a:srgbClr val="ABA387"/>
                </a:solidFill>
                <a:latin typeface="Trebuchet MS"/>
                <a:ea typeface="Trebuchet MS"/>
                <a:cs typeface="Trebuchet MS"/>
                <a:sym typeface="Trebuchet MS"/>
              </a:defRPr>
            </a:lvl8pPr>
            <a:lvl9pPr marL="0" marR="0" lvl="8" indent="0" algn="r" rtl="0">
              <a:spcBef>
                <a:spcPts val="0"/>
              </a:spcBef>
              <a:buNone/>
              <a:defRPr sz="1600" b="1">
                <a:solidFill>
                  <a:srgbClr val="ABA387"/>
                </a:solidFill>
                <a:latin typeface="Trebuchet MS"/>
                <a:ea typeface="Trebuchet MS"/>
                <a:cs typeface="Trebuchet MS"/>
                <a:sym typeface="Trebuchet MS"/>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1_Comparison with Footer">
  <p:cSld name="1_Comparison with Footer">
    <p:spTree>
      <p:nvGrpSpPr>
        <p:cNvPr id="1" name="Shape 128"/>
        <p:cNvGrpSpPr/>
        <p:nvPr/>
      </p:nvGrpSpPr>
      <p:grpSpPr>
        <a:xfrm>
          <a:off x="0" y="0"/>
          <a:ext cx="0" cy="0"/>
          <a:chOff x="0" y="0"/>
          <a:chExt cx="0" cy="0"/>
        </a:xfrm>
      </p:grpSpPr>
      <p:sp>
        <p:nvSpPr>
          <p:cNvPr id="129" name="Shape 129"/>
          <p:cNvSpPr txBox="1">
            <a:spLocks noGrp="1"/>
          </p:cNvSpPr>
          <p:nvPr>
            <p:ph type="title"/>
          </p:nvPr>
        </p:nvSpPr>
        <p:spPr>
          <a:xfrm>
            <a:off x="609600" y="228600"/>
            <a:ext cx="8839200" cy="102870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chemeClr val="accent1"/>
              </a:buClr>
              <a:buSzPts val="3400"/>
              <a:buFont typeface="Trebuchet MS"/>
              <a:buNone/>
              <a:defRPr sz="3400" b="1" i="0" u="none" strike="noStrike" cap="none">
                <a:solidFill>
                  <a:schemeClr val="accent1"/>
                </a:solidFill>
                <a:latin typeface="Trebuchet MS"/>
                <a:ea typeface="Trebuchet MS"/>
                <a:cs typeface="Trebuchet MS"/>
                <a:sym typeface="Trebuchet M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30" name="Shape 130"/>
          <p:cNvSpPr txBox="1">
            <a:spLocks noGrp="1"/>
          </p:cNvSpPr>
          <p:nvPr>
            <p:ph type="sldNum" idx="12"/>
          </p:nvPr>
        </p:nvSpPr>
        <p:spPr>
          <a:xfrm>
            <a:off x="9692640" y="411482"/>
            <a:ext cx="914400" cy="6858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600" b="1">
                <a:solidFill>
                  <a:srgbClr val="ABA387"/>
                </a:solidFill>
                <a:latin typeface="Trebuchet MS"/>
                <a:ea typeface="Trebuchet MS"/>
                <a:cs typeface="Trebuchet MS"/>
                <a:sym typeface="Trebuchet MS"/>
              </a:defRPr>
            </a:lvl1pPr>
            <a:lvl2pPr marL="0" marR="0" lvl="1" indent="0" algn="r" rtl="0">
              <a:spcBef>
                <a:spcPts val="0"/>
              </a:spcBef>
              <a:buNone/>
              <a:defRPr sz="1600" b="1">
                <a:solidFill>
                  <a:srgbClr val="ABA387"/>
                </a:solidFill>
                <a:latin typeface="Trebuchet MS"/>
                <a:ea typeface="Trebuchet MS"/>
                <a:cs typeface="Trebuchet MS"/>
                <a:sym typeface="Trebuchet MS"/>
              </a:defRPr>
            </a:lvl2pPr>
            <a:lvl3pPr marL="0" marR="0" lvl="2" indent="0" algn="r" rtl="0">
              <a:spcBef>
                <a:spcPts val="0"/>
              </a:spcBef>
              <a:buNone/>
              <a:defRPr sz="1600" b="1">
                <a:solidFill>
                  <a:srgbClr val="ABA387"/>
                </a:solidFill>
                <a:latin typeface="Trebuchet MS"/>
                <a:ea typeface="Trebuchet MS"/>
                <a:cs typeface="Trebuchet MS"/>
                <a:sym typeface="Trebuchet MS"/>
              </a:defRPr>
            </a:lvl3pPr>
            <a:lvl4pPr marL="0" marR="0" lvl="3" indent="0" algn="r" rtl="0">
              <a:spcBef>
                <a:spcPts val="0"/>
              </a:spcBef>
              <a:buNone/>
              <a:defRPr sz="1600" b="1">
                <a:solidFill>
                  <a:srgbClr val="ABA387"/>
                </a:solidFill>
                <a:latin typeface="Trebuchet MS"/>
                <a:ea typeface="Trebuchet MS"/>
                <a:cs typeface="Trebuchet MS"/>
                <a:sym typeface="Trebuchet MS"/>
              </a:defRPr>
            </a:lvl4pPr>
            <a:lvl5pPr marL="0" marR="0" lvl="4" indent="0" algn="r" rtl="0">
              <a:spcBef>
                <a:spcPts val="0"/>
              </a:spcBef>
              <a:buNone/>
              <a:defRPr sz="1600" b="1">
                <a:solidFill>
                  <a:srgbClr val="ABA387"/>
                </a:solidFill>
                <a:latin typeface="Trebuchet MS"/>
                <a:ea typeface="Trebuchet MS"/>
                <a:cs typeface="Trebuchet MS"/>
                <a:sym typeface="Trebuchet MS"/>
              </a:defRPr>
            </a:lvl5pPr>
            <a:lvl6pPr marL="0" marR="0" lvl="5" indent="0" algn="r" rtl="0">
              <a:spcBef>
                <a:spcPts val="0"/>
              </a:spcBef>
              <a:buNone/>
              <a:defRPr sz="1600" b="1">
                <a:solidFill>
                  <a:srgbClr val="ABA387"/>
                </a:solidFill>
                <a:latin typeface="Trebuchet MS"/>
                <a:ea typeface="Trebuchet MS"/>
                <a:cs typeface="Trebuchet MS"/>
                <a:sym typeface="Trebuchet MS"/>
              </a:defRPr>
            </a:lvl6pPr>
            <a:lvl7pPr marL="0" marR="0" lvl="6" indent="0" algn="r" rtl="0">
              <a:spcBef>
                <a:spcPts val="0"/>
              </a:spcBef>
              <a:buNone/>
              <a:defRPr sz="1600" b="1">
                <a:solidFill>
                  <a:srgbClr val="ABA387"/>
                </a:solidFill>
                <a:latin typeface="Trebuchet MS"/>
                <a:ea typeface="Trebuchet MS"/>
                <a:cs typeface="Trebuchet MS"/>
                <a:sym typeface="Trebuchet MS"/>
              </a:defRPr>
            </a:lvl7pPr>
            <a:lvl8pPr marL="0" marR="0" lvl="7" indent="0" algn="r" rtl="0">
              <a:spcBef>
                <a:spcPts val="0"/>
              </a:spcBef>
              <a:buNone/>
              <a:defRPr sz="1600" b="1">
                <a:solidFill>
                  <a:srgbClr val="ABA387"/>
                </a:solidFill>
                <a:latin typeface="Trebuchet MS"/>
                <a:ea typeface="Trebuchet MS"/>
                <a:cs typeface="Trebuchet MS"/>
                <a:sym typeface="Trebuchet MS"/>
              </a:defRPr>
            </a:lvl8pPr>
            <a:lvl9pPr marL="0" marR="0" lvl="8" indent="0" algn="r" rtl="0">
              <a:spcBef>
                <a:spcPts val="0"/>
              </a:spcBef>
              <a:buNone/>
              <a:defRPr sz="1600" b="1">
                <a:solidFill>
                  <a:srgbClr val="ABA387"/>
                </a:solidFill>
                <a:latin typeface="Trebuchet MS"/>
                <a:ea typeface="Trebuchet MS"/>
                <a:cs typeface="Trebuchet MS"/>
                <a:sym typeface="Trebuchet MS"/>
              </a:defRPr>
            </a:lvl9pPr>
          </a:lstStyle>
          <a:p>
            <a:pPr marL="0" lvl="0" indent="0">
              <a:spcBef>
                <a:spcPts val="0"/>
              </a:spcBef>
              <a:spcAft>
                <a:spcPts val="0"/>
              </a:spcAft>
              <a:buNone/>
            </a:pPr>
            <a:fld id="{00000000-1234-1234-1234-123412341234}" type="slidenum">
              <a:rPr lang="en-US"/>
              <a:t>‹#›</a:t>
            </a:fld>
            <a:endParaRPr/>
          </a:p>
        </p:txBody>
      </p:sp>
      <p:cxnSp>
        <p:nvCxnSpPr>
          <p:cNvPr id="131" name="Shape 131"/>
          <p:cNvCxnSpPr/>
          <p:nvPr/>
        </p:nvCxnSpPr>
        <p:spPr>
          <a:xfrm>
            <a:off x="609600" y="5943600"/>
            <a:ext cx="10972800" cy="0"/>
          </a:xfrm>
          <a:prstGeom prst="straightConnector1">
            <a:avLst/>
          </a:prstGeom>
          <a:noFill/>
          <a:ln w="50800" cap="flat" cmpd="sng">
            <a:solidFill>
              <a:schemeClr val="lt1"/>
            </a:solidFill>
            <a:prstDash val="solid"/>
            <a:miter lim="800000"/>
            <a:headEnd type="none" w="med" len="med"/>
            <a:tailEnd type="none" w="med" len="med"/>
          </a:ln>
        </p:spPr>
      </p:cxnSp>
      <p:sp>
        <p:nvSpPr>
          <p:cNvPr id="132" name="Shape 132"/>
          <p:cNvSpPr txBox="1">
            <a:spLocks noGrp="1"/>
          </p:cNvSpPr>
          <p:nvPr>
            <p:ph type="ftr" idx="11"/>
          </p:nvPr>
        </p:nvSpPr>
        <p:spPr>
          <a:xfrm>
            <a:off x="609600" y="6067696"/>
            <a:ext cx="10972800" cy="548640"/>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b="0">
                <a:solidFill>
                  <a:schemeClr val="accent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33" name="Shape 133"/>
          <p:cNvSpPr txBox="1">
            <a:spLocks noGrp="1"/>
          </p:cNvSpPr>
          <p:nvPr>
            <p:ph type="body" idx="1"/>
          </p:nvPr>
        </p:nvSpPr>
        <p:spPr>
          <a:xfrm>
            <a:off x="609600" y="1718017"/>
            <a:ext cx="5242560" cy="822960"/>
          </a:xfrm>
          <a:prstGeom prst="rect">
            <a:avLst/>
          </a:prstGeom>
          <a:noFill/>
          <a:ln>
            <a:noFill/>
          </a:ln>
        </p:spPr>
        <p:txBody>
          <a:bodyPr spcFirstLastPara="1" wrap="square" lIns="91425" tIns="91425" rIns="91425" bIns="91425" anchor="b" anchorCtr="0"/>
          <a:lstStyle>
            <a:lvl1pPr marL="457200" marR="0" lvl="0" indent="-228600" algn="l" rtl="0">
              <a:lnSpc>
                <a:spcPct val="100000"/>
              </a:lnSpc>
              <a:spcBef>
                <a:spcPts val="1200"/>
              </a:spcBef>
              <a:spcAft>
                <a:spcPts val="0"/>
              </a:spcAft>
              <a:buClr>
                <a:srgbClr val="ED9451"/>
              </a:buClr>
              <a:buSzPts val="2040"/>
              <a:buFont typeface="Noto Sans Symbols"/>
              <a:buNone/>
              <a:defRPr sz="2400" b="1" i="0" u="none" strike="noStrike" cap="none">
                <a:solidFill>
                  <a:srgbClr val="326295"/>
                </a:solidFill>
                <a:latin typeface="Arial"/>
                <a:ea typeface="Arial"/>
                <a:cs typeface="Arial"/>
                <a:sym typeface="Arial"/>
              </a:defRPr>
            </a:lvl1pPr>
            <a:lvl2pPr marL="914400" marR="0" lvl="1" indent="-228600" algn="l" rtl="0">
              <a:lnSpc>
                <a:spcPct val="100000"/>
              </a:lnSpc>
              <a:spcBef>
                <a:spcPts val="600"/>
              </a:spcBef>
              <a:spcAft>
                <a:spcPts val="0"/>
              </a:spcAft>
              <a:buClr>
                <a:srgbClr val="ED9451"/>
              </a:buClr>
              <a:buSzPts val="2000"/>
              <a:buFont typeface="Arial"/>
              <a:buNone/>
              <a:defRPr sz="2000" b="1" i="0" u="none" strike="noStrike" cap="none">
                <a:solidFill>
                  <a:schemeClr val="lt1"/>
                </a:solidFill>
                <a:latin typeface="Arial"/>
                <a:ea typeface="Arial"/>
                <a:cs typeface="Arial"/>
                <a:sym typeface="Arial"/>
              </a:defRPr>
            </a:lvl2pPr>
            <a:lvl3pPr marL="1371600" marR="0" lvl="2" indent="-228600" algn="l" rtl="0">
              <a:lnSpc>
                <a:spcPct val="100000"/>
              </a:lnSpc>
              <a:spcBef>
                <a:spcPts val="600"/>
              </a:spcBef>
              <a:spcAft>
                <a:spcPts val="0"/>
              </a:spcAft>
              <a:buClr>
                <a:srgbClr val="ED9451"/>
              </a:buClr>
              <a:buSzPts val="1800"/>
              <a:buFont typeface="Arial"/>
              <a:buNone/>
              <a:defRPr sz="1800" b="1" i="0" u="none" strike="noStrike" cap="none">
                <a:solidFill>
                  <a:schemeClr val="lt1"/>
                </a:solidFill>
                <a:latin typeface="Arial"/>
                <a:ea typeface="Arial"/>
                <a:cs typeface="Arial"/>
                <a:sym typeface="Arial"/>
              </a:defRPr>
            </a:lvl3pPr>
            <a:lvl4pPr marL="1828800" marR="0" lvl="3" indent="-228600" algn="l" rtl="0">
              <a:lnSpc>
                <a:spcPct val="100000"/>
              </a:lnSpc>
              <a:spcBef>
                <a:spcPts val="600"/>
              </a:spcBef>
              <a:spcAft>
                <a:spcPts val="0"/>
              </a:spcAft>
              <a:buClr>
                <a:srgbClr val="ED9451"/>
              </a:buClr>
              <a:buSzPts val="1600"/>
              <a:buFont typeface="Arial"/>
              <a:buNone/>
              <a:defRPr sz="1600" b="1" i="0" u="none" strike="noStrike" cap="none">
                <a:solidFill>
                  <a:schemeClr val="lt1"/>
                </a:solidFill>
                <a:latin typeface="Arial"/>
                <a:ea typeface="Arial"/>
                <a:cs typeface="Arial"/>
                <a:sym typeface="Arial"/>
              </a:defRPr>
            </a:lvl4pPr>
            <a:lvl5pPr marL="2286000" marR="0" lvl="4" indent="-228600" algn="l" rtl="0">
              <a:lnSpc>
                <a:spcPct val="100000"/>
              </a:lnSpc>
              <a:spcBef>
                <a:spcPts val="600"/>
              </a:spcBef>
              <a:spcAft>
                <a:spcPts val="0"/>
              </a:spcAft>
              <a:buClr>
                <a:srgbClr val="ED9451"/>
              </a:buClr>
              <a:buSzPts val="1600"/>
              <a:buFont typeface="Arial"/>
              <a:buNone/>
              <a:defRPr sz="1600" b="1" i="0" u="none" strike="noStrike" cap="none">
                <a:solidFill>
                  <a:schemeClr val="lt1"/>
                </a:solidFill>
                <a:latin typeface="Arial"/>
                <a:ea typeface="Arial"/>
                <a:cs typeface="Arial"/>
                <a:sym typeface="Arial"/>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9pPr>
          </a:lstStyle>
          <a:p>
            <a:endParaRPr/>
          </a:p>
        </p:txBody>
      </p:sp>
      <p:sp>
        <p:nvSpPr>
          <p:cNvPr id="134" name="Shape 134"/>
          <p:cNvSpPr txBox="1">
            <a:spLocks noGrp="1"/>
          </p:cNvSpPr>
          <p:nvPr>
            <p:ph type="body" idx="2"/>
          </p:nvPr>
        </p:nvSpPr>
        <p:spPr>
          <a:xfrm>
            <a:off x="609600" y="2651760"/>
            <a:ext cx="5242560" cy="3200400"/>
          </a:xfrm>
          <a:prstGeom prst="rect">
            <a:avLst/>
          </a:prstGeom>
          <a:noFill/>
          <a:ln>
            <a:noFill/>
          </a:ln>
        </p:spPr>
        <p:txBody>
          <a:bodyPr spcFirstLastPara="1" wrap="square" lIns="91425" tIns="91425" rIns="91425" bIns="91425" anchor="t" anchorCtr="0"/>
          <a:lstStyle>
            <a:lvl1pPr marL="457200" marR="0" lvl="0" indent="-379730" algn="l" rtl="0">
              <a:lnSpc>
                <a:spcPct val="100000"/>
              </a:lnSpc>
              <a:spcBef>
                <a:spcPts val="1200"/>
              </a:spcBef>
              <a:spcAft>
                <a:spcPts val="0"/>
              </a:spcAft>
              <a:buClr>
                <a:srgbClr val="ED9451"/>
              </a:buClr>
              <a:buSzPts val="2380"/>
              <a:buFont typeface="Noto Sans Symbols"/>
              <a:buChar char="●"/>
              <a:defRPr sz="2800" b="0" i="0" u="none" strike="noStrike" cap="none">
                <a:solidFill>
                  <a:schemeClr val="lt1"/>
                </a:solidFill>
                <a:latin typeface="Arial"/>
                <a:ea typeface="Arial"/>
                <a:cs typeface="Arial"/>
                <a:sym typeface="Arial"/>
              </a:defRPr>
            </a:lvl1pPr>
            <a:lvl2pPr marL="914400" marR="0" lvl="1" indent="-381000" algn="l" rtl="0">
              <a:lnSpc>
                <a:spcPct val="100000"/>
              </a:lnSpc>
              <a:spcBef>
                <a:spcPts val="600"/>
              </a:spcBef>
              <a:spcAft>
                <a:spcPts val="0"/>
              </a:spcAft>
              <a:buClr>
                <a:srgbClr val="ED9451"/>
              </a:buClr>
              <a:buSzPts val="2400"/>
              <a:buFont typeface="Arial"/>
              <a:buChar char="•"/>
              <a:defRPr sz="2400" b="0" i="0" u="none" strike="noStrike" cap="none">
                <a:solidFill>
                  <a:schemeClr val="lt1"/>
                </a:solidFill>
                <a:latin typeface="Arial"/>
                <a:ea typeface="Arial"/>
                <a:cs typeface="Arial"/>
                <a:sym typeface="Arial"/>
              </a:defRPr>
            </a:lvl2pPr>
            <a:lvl3pPr marL="1371600" marR="0" lvl="2" indent="-381000" algn="l" rtl="0">
              <a:lnSpc>
                <a:spcPct val="100000"/>
              </a:lnSpc>
              <a:spcBef>
                <a:spcPts val="600"/>
              </a:spcBef>
              <a:spcAft>
                <a:spcPts val="0"/>
              </a:spcAft>
              <a:buClr>
                <a:srgbClr val="ED9451"/>
              </a:buClr>
              <a:buSzPts val="2400"/>
              <a:buFont typeface="Arial"/>
              <a:buChar char="•"/>
              <a:defRPr sz="2400" b="0" i="0" u="none" strike="noStrike" cap="none">
                <a:solidFill>
                  <a:schemeClr val="lt1"/>
                </a:solidFill>
                <a:latin typeface="Arial"/>
                <a:ea typeface="Arial"/>
                <a:cs typeface="Arial"/>
                <a:sym typeface="Arial"/>
              </a:defRPr>
            </a:lvl3pPr>
            <a:lvl4pPr marL="1828800" marR="0" lvl="3" indent="-381000" algn="l" rtl="0">
              <a:lnSpc>
                <a:spcPct val="100000"/>
              </a:lnSpc>
              <a:spcBef>
                <a:spcPts val="600"/>
              </a:spcBef>
              <a:spcAft>
                <a:spcPts val="0"/>
              </a:spcAft>
              <a:buClr>
                <a:srgbClr val="ED9451"/>
              </a:buClr>
              <a:buSzPts val="2400"/>
              <a:buFont typeface="Arial"/>
              <a:buChar char="•"/>
              <a:defRPr sz="2400" b="0" i="0" u="none" strike="noStrike" cap="none">
                <a:solidFill>
                  <a:schemeClr val="lt1"/>
                </a:solidFill>
                <a:latin typeface="Arial"/>
                <a:ea typeface="Arial"/>
                <a:cs typeface="Arial"/>
                <a:sym typeface="Arial"/>
              </a:defRPr>
            </a:lvl4pPr>
            <a:lvl5pPr marL="2286000" marR="0" lvl="4" indent="-381000" algn="l" rtl="0">
              <a:lnSpc>
                <a:spcPct val="100000"/>
              </a:lnSpc>
              <a:spcBef>
                <a:spcPts val="600"/>
              </a:spcBef>
              <a:spcAft>
                <a:spcPts val="0"/>
              </a:spcAft>
              <a:buClr>
                <a:srgbClr val="ED9451"/>
              </a:buClr>
              <a:buSzPts val="2400"/>
              <a:buFont typeface="Arial"/>
              <a:buChar char="•"/>
              <a:defRPr sz="2400" b="0" i="0" u="none" strike="noStrike" cap="none">
                <a:solidFill>
                  <a:schemeClr val="lt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35" name="Shape 135"/>
          <p:cNvSpPr txBox="1">
            <a:spLocks noGrp="1"/>
          </p:cNvSpPr>
          <p:nvPr>
            <p:ph type="body" idx="3"/>
          </p:nvPr>
        </p:nvSpPr>
        <p:spPr>
          <a:xfrm>
            <a:off x="6339840" y="1718017"/>
            <a:ext cx="5242560" cy="822960"/>
          </a:xfrm>
          <a:prstGeom prst="rect">
            <a:avLst/>
          </a:prstGeom>
          <a:noFill/>
          <a:ln>
            <a:noFill/>
          </a:ln>
        </p:spPr>
        <p:txBody>
          <a:bodyPr spcFirstLastPara="1" wrap="square" lIns="91425" tIns="91425" rIns="91425" bIns="91425" anchor="b" anchorCtr="0"/>
          <a:lstStyle>
            <a:lvl1pPr marL="457200" marR="0" lvl="0" indent="-228600" algn="l" rtl="0">
              <a:lnSpc>
                <a:spcPct val="100000"/>
              </a:lnSpc>
              <a:spcBef>
                <a:spcPts val="1200"/>
              </a:spcBef>
              <a:spcAft>
                <a:spcPts val="0"/>
              </a:spcAft>
              <a:buClr>
                <a:srgbClr val="ED9451"/>
              </a:buClr>
              <a:buSzPts val="2040"/>
              <a:buFont typeface="Noto Sans Symbols"/>
              <a:buNone/>
              <a:defRPr sz="2400" b="1" i="0" u="none" strike="noStrike" cap="none">
                <a:solidFill>
                  <a:srgbClr val="326295"/>
                </a:solidFill>
                <a:latin typeface="Arial"/>
                <a:ea typeface="Arial"/>
                <a:cs typeface="Arial"/>
                <a:sym typeface="Arial"/>
              </a:defRPr>
            </a:lvl1pPr>
            <a:lvl2pPr marL="914400" marR="0" lvl="1" indent="-228600" algn="l" rtl="0">
              <a:lnSpc>
                <a:spcPct val="100000"/>
              </a:lnSpc>
              <a:spcBef>
                <a:spcPts val="600"/>
              </a:spcBef>
              <a:spcAft>
                <a:spcPts val="0"/>
              </a:spcAft>
              <a:buClr>
                <a:srgbClr val="ED9451"/>
              </a:buClr>
              <a:buSzPts val="2000"/>
              <a:buFont typeface="Arial"/>
              <a:buNone/>
              <a:defRPr sz="2000" b="1" i="0" u="none" strike="noStrike" cap="none">
                <a:solidFill>
                  <a:schemeClr val="lt1"/>
                </a:solidFill>
                <a:latin typeface="Arial"/>
                <a:ea typeface="Arial"/>
                <a:cs typeface="Arial"/>
                <a:sym typeface="Arial"/>
              </a:defRPr>
            </a:lvl2pPr>
            <a:lvl3pPr marL="1371600" marR="0" lvl="2" indent="-228600" algn="l" rtl="0">
              <a:lnSpc>
                <a:spcPct val="100000"/>
              </a:lnSpc>
              <a:spcBef>
                <a:spcPts val="600"/>
              </a:spcBef>
              <a:spcAft>
                <a:spcPts val="0"/>
              </a:spcAft>
              <a:buClr>
                <a:srgbClr val="ED9451"/>
              </a:buClr>
              <a:buSzPts val="1800"/>
              <a:buFont typeface="Arial"/>
              <a:buNone/>
              <a:defRPr sz="1800" b="1" i="0" u="none" strike="noStrike" cap="none">
                <a:solidFill>
                  <a:schemeClr val="lt1"/>
                </a:solidFill>
                <a:latin typeface="Arial"/>
                <a:ea typeface="Arial"/>
                <a:cs typeface="Arial"/>
                <a:sym typeface="Arial"/>
              </a:defRPr>
            </a:lvl3pPr>
            <a:lvl4pPr marL="1828800" marR="0" lvl="3" indent="-228600" algn="l" rtl="0">
              <a:lnSpc>
                <a:spcPct val="100000"/>
              </a:lnSpc>
              <a:spcBef>
                <a:spcPts val="600"/>
              </a:spcBef>
              <a:spcAft>
                <a:spcPts val="0"/>
              </a:spcAft>
              <a:buClr>
                <a:srgbClr val="ED9451"/>
              </a:buClr>
              <a:buSzPts val="1600"/>
              <a:buFont typeface="Arial"/>
              <a:buNone/>
              <a:defRPr sz="1600" b="1" i="0" u="none" strike="noStrike" cap="none">
                <a:solidFill>
                  <a:schemeClr val="lt1"/>
                </a:solidFill>
                <a:latin typeface="Arial"/>
                <a:ea typeface="Arial"/>
                <a:cs typeface="Arial"/>
                <a:sym typeface="Arial"/>
              </a:defRPr>
            </a:lvl4pPr>
            <a:lvl5pPr marL="2286000" marR="0" lvl="4" indent="-228600" algn="l" rtl="0">
              <a:lnSpc>
                <a:spcPct val="100000"/>
              </a:lnSpc>
              <a:spcBef>
                <a:spcPts val="600"/>
              </a:spcBef>
              <a:spcAft>
                <a:spcPts val="0"/>
              </a:spcAft>
              <a:buClr>
                <a:srgbClr val="ED9451"/>
              </a:buClr>
              <a:buSzPts val="1600"/>
              <a:buFont typeface="Arial"/>
              <a:buNone/>
              <a:defRPr sz="1600" b="1" i="0" u="none" strike="noStrike" cap="none">
                <a:solidFill>
                  <a:schemeClr val="lt1"/>
                </a:solidFill>
                <a:latin typeface="Arial"/>
                <a:ea typeface="Arial"/>
                <a:cs typeface="Arial"/>
                <a:sym typeface="Arial"/>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9pPr>
          </a:lstStyle>
          <a:p>
            <a:endParaRPr/>
          </a:p>
        </p:txBody>
      </p:sp>
      <p:sp>
        <p:nvSpPr>
          <p:cNvPr id="136" name="Shape 136"/>
          <p:cNvSpPr txBox="1">
            <a:spLocks noGrp="1"/>
          </p:cNvSpPr>
          <p:nvPr>
            <p:ph type="body" idx="4"/>
          </p:nvPr>
        </p:nvSpPr>
        <p:spPr>
          <a:xfrm>
            <a:off x="6339840" y="2651760"/>
            <a:ext cx="5242560" cy="3200400"/>
          </a:xfrm>
          <a:prstGeom prst="rect">
            <a:avLst/>
          </a:prstGeom>
          <a:noFill/>
          <a:ln>
            <a:noFill/>
          </a:ln>
        </p:spPr>
        <p:txBody>
          <a:bodyPr spcFirstLastPara="1" wrap="square" lIns="91425" tIns="91425" rIns="91425" bIns="91425" anchor="t" anchorCtr="0"/>
          <a:lstStyle>
            <a:lvl1pPr marL="457200" marR="0" lvl="0" indent="-379730" algn="l" rtl="0">
              <a:lnSpc>
                <a:spcPct val="100000"/>
              </a:lnSpc>
              <a:spcBef>
                <a:spcPts val="1200"/>
              </a:spcBef>
              <a:spcAft>
                <a:spcPts val="0"/>
              </a:spcAft>
              <a:buClr>
                <a:srgbClr val="ED9451"/>
              </a:buClr>
              <a:buSzPts val="2380"/>
              <a:buFont typeface="Noto Sans Symbols"/>
              <a:buChar char="●"/>
              <a:defRPr sz="2800" b="0" i="0" u="none" strike="noStrike" cap="none">
                <a:solidFill>
                  <a:schemeClr val="lt1"/>
                </a:solidFill>
                <a:latin typeface="Arial"/>
                <a:ea typeface="Arial"/>
                <a:cs typeface="Arial"/>
                <a:sym typeface="Arial"/>
              </a:defRPr>
            </a:lvl1pPr>
            <a:lvl2pPr marL="914400" marR="0" lvl="1" indent="-381000" algn="l" rtl="0">
              <a:lnSpc>
                <a:spcPct val="100000"/>
              </a:lnSpc>
              <a:spcBef>
                <a:spcPts val="600"/>
              </a:spcBef>
              <a:spcAft>
                <a:spcPts val="0"/>
              </a:spcAft>
              <a:buClr>
                <a:srgbClr val="ED9451"/>
              </a:buClr>
              <a:buSzPts val="2400"/>
              <a:buFont typeface="Arial"/>
              <a:buChar char="•"/>
              <a:defRPr sz="2400" b="0" i="0" u="none" strike="noStrike" cap="none">
                <a:solidFill>
                  <a:schemeClr val="lt1"/>
                </a:solidFill>
                <a:latin typeface="Arial"/>
                <a:ea typeface="Arial"/>
                <a:cs typeface="Arial"/>
                <a:sym typeface="Arial"/>
              </a:defRPr>
            </a:lvl2pPr>
            <a:lvl3pPr marL="1371600" marR="0" lvl="2" indent="-381000" algn="l" rtl="0">
              <a:lnSpc>
                <a:spcPct val="100000"/>
              </a:lnSpc>
              <a:spcBef>
                <a:spcPts val="600"/>
              </a:spcBef>
              <a:spcAft>
                <a:spcPts val="0"/>
              </a:spcAft>
              <a:buClr>
                <a:srgbClr val="ED9451"/>
              </a:buClr>
              <a:buSzPts val="2400"/>
              <a:buFont typeface="Arial"/>
              <a:buChar char="•"/>
              <a:defRPr sz="2400" b="0" i="0" u="none" strike="noStrike" cap="none">
                <a:solidFill>
                  <a:schemeClr val="lt1"/>
                </a:solidFill>
                <a:latin typeface="Arial"/>
                <a:ea typeface="Arial"/>
                <a:cs typeface="Arial"/>
                <a:sym typeface="Arial"/>
              </a:defRPr>
            </a:lvl3pPr>
            <a:lvl4pPr marL="1828800" marR="0" lvl="3" indent="-381000" algn="l" rtl="0">
              <a:lnSpc>
                <a:spcPct val="100000"/>
              </a:lnSpc>
              <a:spcBef>
                <a:spcPts val="600"/>
              </a:spcBef>
              <a:spcAft>
                <a:spcPts val="0"/>
              </a:spcAft>
              <a:buClr>
                <a:srgbClr val="ED9451"/>
              </a:buClr>
              <a:buSzPts val="2400"/>
              <a:buFont typeface="Arial"/>
              <a:buChar char="•"/>
              <a:defRPr sz="2400" b="0" i="0" u="none" strike="noStrike" cap="none">
                <a:solidFill>
                  <a:schemeClr val="lt1"/>
                </a:solidFill>
                <a:latin typeface="Arial"/>
                <a:ea typeface="Arial"/>
                <a:cs typeface="Arial"/>
                <a:sym typeface="Arial"/>
              </a:defRPr>
            </a:lvl4pPr>
            <a:lvl5pPr marL="2286000" marR="0" lvl="4" indent="-381000" algn="l" rtl="0">
              <a:lnSpc>
                <a:spcPct val="100000"/>
              </a:lnSpc>
              <a:spcBef>
                <a:spcPts val="600"/>
              </a:spcBef>
              <a:spcAft>
                <a:spcPts val="0"/>
              </a:spcAft>
              <a:buClr>
                <a:srgbClr val="ED9451"/>
              </a:buClr>
              <a:buSzPts val="2400"/>
              <a:buFont typeface="Arial"/>
              <a:buChar char="•"/>
              <a:defRPr sz="2400" b="0" i="0" u="none" strike="noStrike" cap="none">
                <a:solidFill>
                  <a:schemeClr val="lt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1_Content with Caption">
  <p:cSld name="1_Content with Caption">
    <p:spTree>
      <p:nvGrpSpPr>
        <p:cNvPr id="1" name="Shape 137"/>
        <p:cNvGrpSpPr/>
        <p:nvPr/>
      </p:nvGrpSpPr>
      <p:grpSpPr>
        <a:xfrm>
          <a:off x="0" y="0"/>
          <a:ext cx="0" cy="0"/>
          <a:chOff x="0" y="0"/>
          <a:chExt cx="0" cy="0"/>
        </a:xfrm>
      </p:grpSpPr>
      <p:sp>
        <p:nvSpPr>
          <p:cNvPr id="138" name="Shape 138"/>
          <p:cNvSpPr txBox="1">
            <a:spLocks noGrp="1"/>
          </p:cNvSpPr>
          <p:nvPr>
            <p:ph type="body" idx="1"/>
          </p:nvPr>
        </p:nvSpPr>
        <p:spPr>
          <a:xfrm>
            <a:off x="4992624" y="1739120"/>
            <a:ext cx="6589776" cy="4572000"/>
          </a:xfrm>
          <a:prstGeom prst="rect">
            <a:avLst/>
          </a:prstGeom>
          <a:noFill/>
          <a:ln>
            <a:noFill/>
          </a:ln>
        </p:spPr>
        <p:txBody>
          <a:bodyPr spcFirstLastPara="1" wrap="square" lIns="91425" tIns="91425" rIns="91425" bIns="91425" anchor="t" anchorCtr="0"/>
          <a:lstStyle>
            <a:lvl1pPr marL="457200" marR="0" lvl="0" indent="-401320" algn="l" rtl="0">
              <a:lnSpc>
                <a:spcPct val="100000"/>
              </a:lnSpc>
              <a:spcBef>
                <a:spcPts val="1200"/>
              </a:spcBef>
              <a:spcAft>
                <a:spcPts val="0"/>
              </a:spcAft>
              <a:buClr>
                <a:srgbClr val="ED9451"/>
              </a:buClr>
              <a:buSzPts val="2720"/>
              <a:buFont typeface="Noto Sans Symbols"/>
              <a:buChar char="●"/>
              <a:defRPr sz="3200" b="0" i="0" u="none" strike="noStrike" cap="none">
                <a:solidFill>
                  <a:schemeClr val="lt1"/>
                </a:solidFill>
                <a:latin typeface="Arial"/>
                <a:ea typeface="Arial"/>
                <a:cs typeface="Arial"/>
                <a:sym typeface="Arial"/>
              </a:defRPr>
            </a:lvl1pPr>
            <a:lvl2pPr marL="914400" marR="0" lvl="1" indent="-406400" algn="l" rtl="0">
              <a:lnSpc>
                <a:spcPct val="100000"/>
              </a:lnSpc>
              <a:spcBef>
                <a:spcPts val="600"/>
              </a:spcBef>
              <a:spcAft>
                <a:spcPts val="0"/>
              </a:spcAft>
              <a:buClr>
                <a:srgbClr val="ED9451"/>
              </a:buClr>
              <a:buSzPts val="2800"/>
              <a:buFont typeface="Arial"/>
              <a:buChar char="•"/>
              <a:defRPr sz="2800" b="0" i="0" u="none" strike="noStrike" cap="none">
                <a:solidFill>
                  <a:schemeClr val="lt1"/>
                </a:solidFill>
                <a:latin typeface="Arial"/>
                <a:ea typeface="Arial"/>
                <a:cs typeface="Arial"/>
                <a:sym typeface="Arial"/>
              </a:defRPr>
            </a:lvl2pPr>
            <a:lvl3pPr marL="1371600" marR="0" lvl="2" indent="-381000" algn="l" rtl="0">
              <a:lnSpc>
                <a:spcPct val="100000"/>
              </a:lnSpc>
              <a:spcBef>
                <a:spcPts val="600"/>
              </a:spcBef>
              <a:spcAft>
                <a:spcPts val="0"/>
              </a:spcAft>
              <a:buClr>
                <a:srgbClr val="ED9451"/>
              </a:buClr>
              <a:buSzPts val="2400"/>
              <a:buFont typeface="Arial"/>
              <a:buChar char="•"/>
              <a:defRPr sz="2400" b="0" i="0" u="none" strike="noStrike" cap="none">
                <a:solidFill>
                  <a:schemeClr val="lt1"/>
                </a:solidFill>
                <a:latin typeface="Arial"/>
                <a:ea typeface="Arial"/>
                <a:cs typeface="Arial"/>
                <a:sym typeface="Arial"/>
              </a:defRPr>
            </a:lvl3pPr>
            <a:lvl4pPr marL="1828800" marR="0" lvl="3" indent="-355600" algn="l" rtl="0">
              <a:lnSpc>
                <a:spcPct val="100000"/>
              </a:lnSpc>
              <a:spcBef>
                <a:spcPts val="600"/>
              </a:spcBef>
              <a:spcAft>
                <a:spcPts val="0"/>
              </a:spcAft>
              <a:buClr>
                <a:srgbClr val="ED9451"/>
              </a:buClr>
              <a:buSzPts val="2000"/>
              <a:buFont typeface="Arial"/>
              <a:buChar char="•"/>
              <a:defRPr sz="2000" b="0" i="0" u="none" strike="noStrike" cap="none">
                <a:solidFill>
                  <a:schemeClr val="lt1"/>
                </a:solidFill>
                <a:latin typeface="Arial"/>
                <a:ea typeface="Arial"/>
                <a:cs typeface="Arial"/>
                <a:sym typeface="Arial"/>
              </a:defRPr>
            </a:lvl4pPr>
            <a:lvl5pPr marL="2286000" marR="0" lvl="4" indent="-355600" algn="l" rtl="0">
              <a:lnSpc>
                <a:spcPct val="100000"/>
              </a:lnSpc>
              <a:spcBef>
                <a:spcPts val="600"/>
              </a:spcBef>
              <a:spcAft>
                <a:spcPts val="0"/>
              </a:spcAft>
              <a:buClr>
                <a:srgbClr val="ED9451"/>
              </a:buClr>
              <a:buSzPts val="2000"/>
              <a:buFont typeface="Arial"/>
              <a:buChar char="•"/>
              <a:defRPr sz="2000" b="0" i="0" u="none" strike="noStrike" cap="none">
                <a:solidFill>
                  <a:schemeClr val="lt1"/>
                </a:solidFill>
                <a:latin typeface="Arial"/>
                <a:ea typeface="Arial"/>
                <a:cs typeface="Arial"/>
                <a:sym typeface="Arial"/>
              </a:defRPr>
            </a:lvl5pPr>
            <a:lvl6pPr marL="2743200" marR="0" lvl="5"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39" name="Shape 139"/>
          <p:cNvSpPr txBox="1">
            <a:spLocks noGrp="1"/>
          </p:cNvSpPr>
          <p:nvPr>
            <p:ph type="body" idx="2"/>
          </p:nvPr>
        </p:nvSpPr>
        <p:spPr>
          <a:xfrm>
            <a:off x="609600" y="1714501"/>
            <a:ext cx="3901440" cy="4572000"/>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1200"/>
              </a:spcBef>
              <a:spcAft>
                <a:spcPts val="0"/>
              </a:spcAft>
              <a:buClr>
                <a:srgbClr val="ED9451"/>
              </a:buClr>
              <a:buSzPts val="1360"/>
              <a:buFont typeface="Noto Sans Symbols"/>
              <a:buNone/>
              <a:defRPr sz="1600" b="0" i="0" u="none" strike="noStrike" cap="none">
                <a:solidFill>
                  <a:schemeClr val="lt1"/>
                </a:solidFill>
                <a:latin typeface="Arial"/>
                <a:ea typeface="Arial"/>
                <a:cs typeface="Arial"/>
                <a:sym typeface="Arial"/>
              </a:defRPr>
            </a:lvl1pPr>
            <a:lvl2pPr marL="914400" marR="0" lvl="1" indent="-228600" algn="l" rtl="0">
              <a:lnSpc>
                <a:spcPct val="100000"/>
              </a:lnSpc>
              <a:spcBef>
                <a:spcPts val="600"/>
              </a:spcBef>
              <a:spcAft>
                <a:spcPts val="0"/>
              </a:spcAft>
              <a:buClr>
                <a:srgbClr val="ED9451"/>
              </a:buClr>
              <a:buSzPts val="1400"/>
              <a:buFont typeface="Arial"/>
              <a:buNone/>
              <a:defRPr sz="1400" b="0" i="0" u="none" strike="noStrike" cap="none">
                <a:solidFill>
                  <a:schemeClr val="lt1"/>
                </a:solidFill>
                <a:latin typeface="Arial"/>
                <a:ea typeface="Arial"/>
                <a:cs typeface="Arial"/>
                <a:sym typeface="Arial"/>
              </a:defRPr>
            </a:lvl2pPr>
            <a:lvl3pPr marL="1371600" marR="0" lvl="2" indent="-228600" algn="l" rtl="0">
              <a:lnSpc>
                <a:spcPct val="100000"/>
              </a:lnSpc>
              <a:spcBef>
                <a:spcPts val="600"/>
              </a:spcBef>
              <a:spcAft>
                <a:spcPts val="0"/>
              </a:spcAft>
              <a:buClr>
                <a:srgbClr val="ED9451"/>
              </a:buClr>
              <a:buSzPts val="1200"/>
              <a:buFont typeface="Arial"/>
              <a:buNone/>
              <a:defRPr sz="1200" b="0" i="0" u="none" strike="noStrike" cap="none">
                <a:solidFill>
                  <a:schemeClr val="lt1"/>
                </a:solidFill>
                <a:latin typeface="Arial"/>
                <a:ea typeface="Arial"/>
                <a:cs typeface="Arial"/>
                <a:sym typeface="Arial"/>
              </a:defRPr>
            </a:lvl3pPr>
            <a:lvl4pPr marL="1828800" marR="0" lvl="3" indent="-228600" algn="l" rtl="0">
              <a:lnSpc>
                <a:spcPct val="100000"/>
              </a:lnSpc>
              <a:spcBef>
                <a:spcPts val="600"/>
              </a:spcBef>
              <a:spcAft>
                <a:spcPts val="0"/>
              </a:spcAft>
              <a:buClr>
                <a:srgbClr val="ED9451"/>
              </a:buClr>
              <a:buSzPts val="1000"/>
              <a:buFont typeface="Arial"/>
              <a:buNone/>
              <a:defRPr sz="1000" b="0" i="0" u="none" strike="noStrike" cap="none">
                <a:solidFill>
                  <a:schemeClr val="lt1"/>
                </a:solidFill>
                <a:latin typeface="Arial"/>
                <a:ea typeface="Arial"/>
                <a:cs typeface="Arial"/>
                <a:sym typeface="Arial"/>
              </a:defRPr>
            </a:lvl4pPr>
            <a:lvl5pPr marL="2286000" marR="0" lvl="4" indent="-228600" algn="l" rtl="0">
              <a:lnSpc>
                <a:spcPct val="100000"/>
              </a:lnSpc>
              <a:spcBef>
                <a:spcPts val="600"/>
              </a:spcBef>
              <a:spcAft>
                <a:spcPts val="0"/>
              </a:spcAft>
              <a:buClr>
                <a:srgbClr val="ED9451"/>
              </a:buClr>
              <a:buSzPts val="1000"/>
              <a:buFont typeface="Arial"/>
              <a:buNone/>
              <a:defRPr sz="1000" b="0" i="0" u="none" strike="noStrike" cap="none">
                <a:solidFill>
                  <a:schemeClr val="lt1"/>
                </a:solidFill>
                <a:latin typeface="Arial"/>
                <a:ea typeface="Arial"/>
                <a:cs typeface="Arial"/>
                <a:sym typeface="Arial"/>
              </a:defRPr>
            </a:lvl5pPr>
            <a:lvl6pPr marL="2743200" marR="0" lvl="5"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6pPr>
            <a:lvl7pPr marL="3200400" marR="0" lvl="6"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7pPr>
            <a:lvl8pPr marL="3657600" marR="0" lvl="7"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8pPr>
            <a:lvl9pPr marL="4114800" marR="0" lvl="8"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9pPr>
          </a:lstStyle>
          <a:p>
            <a:endParaRPr/>
          </a:p>
        </p:txBody>
      </p:sp>
      <p:sp>
        <p:nvSpPr>
          <p:cNvPr id="140" name="Shape 140"/>
          <p:cNvSpPr txBox="1">
            <a:spLocks noGrp="1"/>
          </p:cNvSpPr>
          <p:nvPr>
            <p:ph type="sldNum" idx="12"/>
          </p:nvPr>
        </p:nvSpPr>
        <p:spPr>
          <a:xfrm>
            <a:off x="9692640" y="411482"/>
            <a:ext cx="914400" cy="6858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600" b="1">
                <a:solidFill>
                  <a:srgbClr val="ABA387"/>
                </a:solidFill>
                <a:latin typeface="Trebuchet MS"/>
                <a:ea typeface="Trebuchet MS"/>
                <a:cs typeface="Trebuchet MS"/>
                <a:sym typeface="Trebuchet MS"/>
              </a:defRPr>
            </a:lvl1pPr>
            <a:lvl2pPr marL="0" marR="0" lvl="1" indent="0" algn="r" rtl="0">
              <a:spcBef>
                <a:spcPts val="0"/>
              </a:spcBef>
              <a:buNone/>
              <a:defRPr sz="1600" b="1">
                <a:solidFill>
                  <a:srgbClr val="ABA387"/>
                </a:solidFill>
                <a:latin typeface="Trebuchet MS"/>
                <a:ea typeface="Trebuchet MS"/>
                <a:cs typeface="Trebuchet MS"/>
                <a:sym typeface="Trebuchet MS"/>
              </a:defRPr>
            </a:lvl2pPr>
            <a:lvl3pPr marL="0" marR="0" lvl="2" indent="0" algn="r" rtl="0">
              <a:spcBef>
                <a:spcPts val="0"/>
              </a:spcBef>
              <a:buNone/>
              <a:defRPr sz="1600" b="1">
                <a:solidFill>
                  <a:srgbClr val="ABA387"/>
                </a:solidFill>
                <a:latin typeface="Trebuchet MS"/>
                <a:ea typeface="Trebuchet MS"/>
                <a:cs typeface="Trebuchet MS"/>
                <a:sym typeface="Trebuchet MS"/>
              </a:defRPr>
            </a:lvl3pPr>
            <a:lvl4pPr marL="0" marR="0" lvl="3" indent="0" algn="r" rtl="0">
              <a:spcBef>
                <a:spcPts val="0"/>
              </a:spcBef>
              <a:buNone/>
              <a:defRPr sz="1600" b="1">
                <a:solidFill>
                  <a:srgbClr val="ABA387"/>
                </a:solidFill>
                <a:latin typeface="Trebuchet MS"/>
                <a:ea typeface="Trebuchet MS"/>
                <a:cs typeface="Trebuchet MS"/>
                <a:sym typeface="Trebuchet MS"/>
              </a:defRPr>
            </a:lvl4pPr>
            <a:lvl5pPr marL="0" marR="0" lvl="4" indent="0" algn="r" rtl="0">
              <a:spcBef>
                <a:spcPts val="0"/>
              </a:spcBef>
              <a:buNone/>
              <a:defRPr sz="1600" b="1">
                <a:solidFill>
                  <a:srgbClr val="ABA387"/>
                </a:solidFill>
                <a:latin typeface="Trebuchet MS"/>
                <a:ea typeface="Trebuchet MS"/>
                <a:cs typeface="Trebuchet MS"/>
                <a:sym typeface="Trebuchet MS"/>
              </a:defRPr>
            </a:lvl5pPr>
            <a:lvl6pPr marL="0" marR="0" lvl="5" indent="0" algn="r" rtl="0">
              <a:spcBef>
                <a:spcPts val="0"/>
              </a:spcBef>
              <a:buNone/>
              <a:defRPr sz="1600" b="1">
                <a:solidFill>
                  <a:srgbClr val="ABA387"/>
                </a:solidFill>
                <a:latin typeface="Trebuchet MS"/>
                <a:ea typeface="Trebuchet MS"/>
                <a:cs typeface="Trebuchet MS"/>
                <a:sym typeface="Trebuchet MS"/>
              </a:defRPr>
            </a:lvl6pPr>
            <a:lvl7pPr marL="0" marR="0" lvl="6" indent="0" algn="r" rtl="0">
              <a:spcBef>
                <a:spcPts val="0"/>
              </a:spcBef>
              <a:buNone/>
              <a:defRPr sz="1600" b="1">
                <a:solidFill>
                  <a:srgbClr val="ABA387"/>
                </a:solidFill>
                <a:latin typeface="Trebuchet MS"/>
                <a:ea typeface="Trebuchet MS"/>
                <a:cs typeface="Trebuchet MS"/>
                <a:sym typeface="Trebuchet MS"/>
              </a:defRPr>
            </a:lvl7pPr>
            <a:lvl8pPr marL="0" marR="0" lvl="7" indent="0" algn="r" rtl="0">
              <a:spcBef>
                <a:spcPts val="0"/>
              </a:spcBef>
              <a:buNone/>
              <a:defRPr sz="1600" b="1">
                <a:solidFill>
                  <a:srgbClr val="ABA387"/>
                </a:solidFill>
                <a:latin typeface="Trebuchet MS"/>
                <a:ea typeface="Trebuchet MS"/>
                <a:cs typeface="Trebuchet MS"/>
                <a:sym typeface="Trebuchet MS"/>
              </a:defRPr>
            </a:lvl8pPr>
            <a:lvl9pPr marL="0" marR="0" lvl="8" indent="0" algn="r" rtl="0">
              <a:spcBef>
                <a:spcPts val="0"/>
              </a:spcBef>
              <a:buNone/>
              <a:defRPr sz="1600" b="1">
                <a:solidFill>
                  <a:srgbClr val="ABA387"/>
                </a:solidFill>
                <a:latin typeface="Trebuchet MS"/>
                <a:ea typeface="Trebuchet MS"/>
                <a:cs typeface="Trebuchet MS"/>
                <a:sym typeface="Trebuchet MS"/>
              </a:defRPr>
            </a:lvl9pPr>
          </a:lstStyle>
          <a:p>
            <a:pPr marL="0" lvl="0" indent="0">
              <a:spcBef>
                <a:spcPts val="0"/>
              </a:spcBef>
              <a:spcAft>
                <a:spcPts val="0"/>
              </a:spcAft>
              <a:buNone/>
            </a:pPr>
            <a:fld id="{00000000-1234-1234-1234-123412341234}" type="slidenum">
              <a:rPr lang="en-US"/>
              <a:t>‹#›</a:t>
            </a:fld>
            <a:endParaRPr/>
          </a:p>
        </p:txBody>
      </p:sp>
      <p:sp>
        <p:nvSpPr>
          <p:cNvPr id="141" name="Shape 141"/>
          <p:cNvSpPr txBox="1">
            <a:spLocks noGrp="1"/>
          </p:cNvSpPr>
          <p:nvPr>
            <p:ph type="title"/>
          </p:nvPr>
        </p:nvSpPr>
        <p:spPr>
          <a:xfrm>
            <a:off x="609600" y="228600"/>
            <a:ext cx="8766048" cy="102870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chemeClr val="accent1"/>
              </a:buClr>
              <a:buSzPts val="3400"/>
              <a:buFont typeface="Trebuchet MS"/>
              <a:buNone/>
              <a:defRPr sz="3400" b="1" i="0" u="none" strike="noStrike" cap="none">
                <a:solidFill>
                  <a:schemeClr val="accent1"/>
                </a:solidFill>
                <a:latin typeface="Trebuchet MS"/>
                <a:ea typeface="Trebuchet MS"/>
                <a:cs typeface="Trebuchet MS"/>
                <a:sym typeface="Trebuchet M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1_Content with Caption with Footer">
  <p:cSld name="1_Content with Caption with Footer">
    <p:spTree>
      <p:nvGrpSpPr>
        <p:cNvPr id="1" name="Shape 142"/>
        <p:cNvGrpSpPr/>
        <p:nvPr/>
      </p:nvGrpSpPr>
      <p:grpSpPr>
        <a:xfrm>
          <a:off x="0" y="0"/>
          <a:ext cx="0" cy="0"/>
          <a:chOff x="0" y="0"/>
          <a:chExt cx="0" cy="0"/>
        </a:xfrm>
      </p:grpSpPr>
      <p:sp>
        <p:nvSpPr>
          <p:cNvPr id="143" name="Shape 143"/>
          <p:cNvSpPr txBox="1">
            <a:spLocks noGrp="1"/>
          </p:cNvSpPr>
          <p:nvPr>
            <p:ph type="sldNum" idx="12"/>
          </p:nvPr>
        </p:nvSpPr>
        <p:spPr>
          <a:xfrm>
            <a:off x="9692640" y="411482"/>
            <a:ext cx="914400" cy="6858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600" b="1">
                <a:solidFill>
                  <a:srgbClr val="ABA387"/>
                </a:solidFill>
                <a:latin typeface="Trebuchet MS"/>
                <a:ea typeface="Trebuchet MS"/>
                <a:cs typeface="Trebuchet MS"/>
                <a:sym typeface="Trebuchet MS"/>
              </a:defRPr>
            </a:lvl1pPr>
            <a:lvl2pPr marL="0" marR="0" lvl="1" indent="0" algn="r" rtl="0">
              <a:spcBef>
                <a:spcPts val="0"/>
              </a:spcBef>
              <a:buNone/>
              <a:defRPr sz="1600" b="1">
                <a:solidFill>
                  <a:srgbClr val="ABA387"/>
                </a:solidFill>
                <a:latin typeface="Trebuchet MS"/>
                <a:ea typeface="Trebuchet MS"/>
                <a:cs typeface="Trebuchet MS"/>
                <a:sym typeface="Trebuchet MS"/>
              </a:defRPr>
            </a:lvl2pPr>
            <a:lvl3pPr marL="0" marR="0" lvl="2" indent="0" algn="r" rtl="0">
              <a:spcBef>
                <a:spcPts val="0"/>
              </a:spcBef>
              <a:buNone/>
              <a:defRPr sz="1600" b="1">
                <a:solidFill>
                  <a:srgbClr val="ABA387"/>
                </a:solidFill>
                <a:latin typeface="Trebuchet MS"/>
                <a:ea typeface="Trebuchet MS"/>
                <a:cs typeface="Trebuchet MS"/>
                <a:sym typeface="Trebuchet MS"/>
              </a:defRPr>
            </a:lvl3pPr>
            <a:lvl4pPr marL="0" marR="0" lvl="3" indent="0" algn="r" rtl="0">
              <a:spcBef>
                <a:spcPts val="0"/>
              </a:spcBef>
              <a:buNone/>
              <a:defRPr sz="1600" b="1">
                <a:solidFill>
                  <a:srgbClr val="ABA387"/>
                </a:solidFill>
                <a:latin typeface="Trebuchet MS"/>
                <a:ea typeface="Trebuchet MS"/>
                <a:cs typeface="Trebuchet MS"/>
                <a:sym typeface="Trebuchet MS"/>
              </a:defRPr>
            </a:lvl4pPr>
            <a:lvl5pPr marL="0" marR="0" lvl="4" indent="0" algn="r" rtl="0">
              <a:spcBef>
                <a:spcPts val="0"/>
              </a:spcBef>
              <a:buNone/>
              <a:defRPr sz="1600" b="1">
                <a:solidFill>
                  <a:srgbClr val="ABA387"/>
                </a:solidFill>
                <a:latin typeface="Trebuchet MS"/>
                <a:ea typeface="Trebuchet MS"/>
                <a:cs typeface="Trebuchet MS"/>
                <a:sym typeface="Trebuchet MS"/>
              </a:defRPr>
            </a:lvl5pPr>
            <a:lvl6pPr marL="0" marR="0" lvl="5" indent="0" algn="r" rtl="0">
              <a:spcBef>
                <a:spcPts val="0"/>
              </a:spcBef>
              <a:buNone/>
              <a:defRPr sz="1600" b="1">
                <a:solidFill>
                  <a:srgbClr val="ABA387"/>
                </a:solidFill>
                <a:latin typeface="Trebuchet MS"/>
                <a:ea typeface="Trebuchet MS"/>
                <a:cs typeface="Trebuchet MS"/>
                <a:sym typeface="Trebuchet MS"/>
              </a:defRPr>
            </a:lvl6pPr>
            <a:lvl7pPr marL="0" marR="0" lvl="6" indent="0" algn="r" rtl="0">
              <a:spcBef>
                <a:spcPts val="0"/>
              </a:spcBef>
              <a:buNone/>
              <a:defRPr sz="1600" b="1">
                <a:solidFill>
                  <a:srgbClr val="ABA387"/>
                </a:solidFill>
                <a:latin typeface="Trebuchet MS"/>
                <a:ea typeface="Trebuchet MS"/>
                <a:cs typeface="Trebuchet MS"/>
                <a:sym typeface="Trebuchet MS"/>
              </a:defRPr>
            </a:lvl7pPr>
            <a:lvl8pPr marL="0" marR="0" lvl="7" indent="0" algn="r" rtl="0">
              <a:spcBef>
                <a:spcPts val="0"/>
              </a:spcBef>
              <a:buNone/>
              <a:defRPr sz="1600" b="1">
                <a:solidFill>
                  <a:srgbClr val="ABA387"/>
                </a:solidFill>
                <a:latin typeface="Trebuchet MS"/>
                <a:ea typeface="Trebuchet MS"/>
                <a:cs typeface="Trebuchet MS"/>
                <a:sym typeface="Trebuchet MS"/>
              </a:defRPr>
            </a:lvl8pPr>
            <a:lvl9pPr marL="0" marR="0" lvl="8" indent="0" algn="r" rtl="0">
              <a:spcBef>
                <a:spcPts val="0"/>
              </a:spcBef>
              <a:buNone/>
              <a:defRPr sz="1600" b="1">
                <a:solidFill>
                  <a:srgbClr val="ABA387"/>
                </a:solidFill>
                <a:latin typeface="Trebuchet MS"/>
                <a:ea typeface="Trebuchet MS"/>
                <a:cs typeface="Trebuchet MS"/>
                <a:sym typeface="Trebuchet MS"/>
              </a:defRPr>
            </a:lvl9pPr>
          </a:lstStyle>
          <a:p>
            <a:pPr marL="0" lvl="0" indent="0">
              <a:spcBef>
                <a:spcPts val="0"/>
              </a:spcBef>
              <a:spcAft>
                <a:spcPts val="0"/>
              </a:spcAft>
              <a:buNone/>
            </a:pPr>
            <a:fld id="{00000000-1234-1234-1234-123412341234}" type="slidenum">
              <a:rPr lang="en-US"/>
              <a:t>‹#›</a:t>
            </a:fld>
            <a:endParaRPr/>
          </a:p>
        </p:txBody>
      </p:sp>
      <p:sp>
        <p:nvSpPr>
          <p:cNvPr id="144" name="Shape 144"/>
          <p:cNvSpPr txBox="1">
            <a:spLocks noGrp="1"/>
          </p:cNvSpPr>
          <p:nvPr>
            <p:ph type="title"/>
          </p:nvPr>
        </p:nvSpPr>
        <p:spPr>
          <a:xfrm>
            <a:off x="609600" y="228600"/>
            <a:ext cx="8766048" cy="102870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chemeClr val="accent1"/>
              </a:buClr>
              <a:buSzPts val="3400"/>
              <a:buFont typeface="Trebuchet MS"/>
              <a:buNone/>
              <a:defRPr sz="3400" b="1" i="0" u="none" strike="noStrike" cap="none">
                <a:solidFill>
                  <a:schemeClr val="accent1"/>
                </a:solidFill>
                <a:latin typeface="Trebuchet MS"/>
                <a:ea typeface="Trebuchet MS"/>
                <a:cs typeface="Trebuchet MS"/>
                <a:sym typeface="Trebuchet M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45" name="Shape 145"/>
          <p:cNvSpPr txBox="1">
            <a:spLocks noGrp="1"/>
          </p:cNvSpPr>
          <p:nvPr>
            <p:ph type="ftr" idx="11"/>
          </p:nvPr>
        </p:nvSpPr>
        <p:spPr>
          <a:xfrm>
            <a:off x="609600" y="6067696"/>
            <a:ext cx="10972800" cy="548640"/>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b="0">
                <a:solidFill>
                  <a:schemeClr val="accent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cxnSp>
        <p:nvCxnSpPr>
          <p:cNvPr id="146" name="Shape 146"/>
          <p:cNvCxnSpPr/>
          <p:nvPr/>
        </p:nvCxnSpPr>
        <p:spPr>
          <a:xfrm>
            <a:off x="609600" y="5943601"/>
            <a:ext cx="10972800" cy="0"/>
          </a:xfrm>
          <a:prstGeom prst="straightConnector1">
            <a:avLst/>
          </a:prstGeom>
          <a:noFill/>
          <a:ln w="50800" cap="flat" cmpd="sng">
            <a:solidFill>
              <a:schemeClr val="lt1"/>
            </a:solidFill>
            <a:prstDash val="solid"/>
            <a:miter lim="800000"/>
            <a:headEnd type="none" w="med" len="med"/>
            <a:tailEnd type="none" w="med" len="med"/>
          </a:ln>
        </p:spPr>
      </p:cxnSp>
      <p:sp>
        <p:nvSpPr>
          <p:cNvPr id="147" name="Shape 147"/>
          <p:cNvSpPr txBox="1">
            <a:spLocks noGrp="1"/>
          </p:cNvSpPr>
          <p:nvPr>
            <p:ph type="body" idx="1"/>
          </p:nvPr>
        </p:nvSpPr>
        <p:spPr>
          <a:xfrm>
            <a:off x="4992624" y="1739120"/>
            <a:ext cx="6589776" cy="4114800"/>
          </a:xfrm>
          <a:prstGeom prst="rect">
            <a:avLst/>
          </a:prstGeom>
          <a:noFill/>
          <a:ln>
            <a:noFill/>
          </a:ln>
        </p:spPr>
        <p:txBody>
          <a:bodyPr spcFirstLastPara="1" wrap="square" lIns="91425" tIns="91425" rIns="91425" bIns="91425" anchor="t" anchorCtr="0"/>
          <a:lstStyle>
            <a:lvl1pPr marL="457200" marR="0" lvl="0" indent="-401320" algn="l" rtl="0">
              <a:lnSpc>
                <a:spcPct val="100000"/>
              </a:lnSpc>
              <a:spcBef>
                <a:spcPts val="1200"/>
              </a:spcBef>
              <a:spcAft>
                <a:spcPts val="0"/>
              </a:spcAft>
              <a:buClr>
                <a:srgbClr val="ED9451"/>
              </a:buClr>
              <a:buSzPts val="2720"/>
              <a:buFont typeface="Noto Sans Symbols"/>
              <a:buChar char="●"/>
              <a:defRPr sz="3200" b="0" i="0" u="none" strike="noStrike" cap="none">
                <a:solidFill>
                  <a:schemeClr val="lt1"/>
                </a:solidFill>
                <a:latin typeface="Arial"/>
                <a:ea typeface="Arial"/>
                <a:cs typeface="Arial"/>
                <a:sym typeface="Arial"/>
              </a:defRPr>
            </a:lvl1pPr>
            <a:lvl2pPr marL="914400" marR="0" lvl="1" indent="-406400" algn="l" rtl="0">
              <a:lnSpc>
                <a:spcPct val="100000"/>
              </a:lnSpc>
              <a:spcBef>
                <a:spcPts val="600"/>
              </a:spcBef>
              <a:spcAft>
                <a:spcPts val="0"/>
              </a:spcAft>
              <a:buClr>
                <a:srgbClr val="ED9451"/>
              </a:buClr>
              <a:buSzPts val="2800"/>
              <a:buFont typeface="Arial"/>
              <a:buChar char="•"/>
              <a:defRPr sz="2800" b="0" i="0" u="none" strike="noStrike" cap="none">
                <a:solidFill>
                  <a:schemeClr val="lt1"/>
                </a:solidFill>
                <a:latin typeface="Arial"/>
                <a:ea typeface="Arial"/>
                <a:cs typeface="Arial"/>
                <a:sym typeface="Arial"/>
              </a:defRPr>
            </a:lvl2pPr>
            <a:lvl3pPr marL="1371600" marR="0" lvl="2" indent="-381000" algn="l" rtl="0">
              <a:lnSpc>
                <a:spcPct val="100000"/>
              </a:lnSpc>
              <a:spcBef>
                <a:spcPts val="600"/>
              </a:spcBef>
              <a:spcAft>
                <a:spcPts val="0"/>
              </a:spcAft>
              <a:buClr>
                <a:srgbClr val="ED9451"/>
              </a:buClr>
              <a:buSzPts val="2400"/>
              <a:buFont typeface="Arial"/>
              <a:buChar char="•"/>
              <a:defRPr sz="2400" b="0" i="0" u="none" strike="noStrike" cap="none">
                <a:solidFill>
                  <a:schemeClr val="lt1"/>
                </a:solidFill>
                <a:latin typeface="Arial"/>
                <a:ea typeface="Arial"/>
                <a:cs typeface="Arial"/>
                <a:sym typeface="Arial"/>
              </a:defRPr>
            </a:lvl3pPr>
            <a:lvl4pPr marL="1828800" marR="0" lvl="3" indent="-355600" algn="l" rtl="0">
              <a:lnSpc>
                <a:spcPct val="100000"/>
              </a:lnSpc>
              <a:spcBef>
                <a:spcPts val="600"/>
              </a:spcBef>
              <a:spcAft>
                <a:spcPts val="0"/>
              </a:spcAft>
              <a:buClr>
                <a:srgbClr val="ED9451"/>
              </a:buClr>
              <a:buSzPts val="2000"/>
              <a:buFont typeface="Arial"/>
              <a:buChar char="•"/>
              <a:defRPr sz="2000" b="0" i="0" u="none" strike="noStrike" cap="none">
                <a:solidFill>
                  <a:schemeClr val="lt1"/>
                </a:solidFill>
                <a:latin typeface="Arial"/>
                <a:ea typeface="Arial"/>
                <a:cs typeface="Arial"/>
                <a:sym typeface="Arial"/>
              </a:defRPr>
            </a:lvl4pPr>
            <a:lvl5pPr marL="2286000" marR="0" lvl="4" indent="-355600" algn="l" rtl="0">
              <a:lnSpc>
                <a:spcPct val="100000"/>
              </a:lnSpc>
              <a:spcBef>
                <a:spcPts val="600"/>
              </a:spcBef>
              <a:spcAft>
                <a:spcPts val="0"/>
              </a:spcAft>
              <a:buClr>
                <a:srgbClr val="ED9451"/>
              </a:buClr>
              <a:buSzPts val="2000"/>
              <a:buFont typeface="Arial"/>
              <a:buChar char="•"/>
              <a:defRPr sz="2000" b="0" i="0" u="none" strike="noStrike" cap="none">
                <a:solidFill>
                  <a:schemeClr val="lt1"/>
                </a:solidFill>
                <a:latin typeface="Arial"/>
                <a:ea typeface="Arial"/>
                <a:cs typeface="Arial"/>
                <a:sym typeface="Arial"/>
              </a:defRPr>
            </a:lvl5pPr>
            <a:lvl6pPr marL="2743200" marR="0" lvl="5"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48" name="Shape 148"/>
          <p:cNvSpPr txBox="1">
            <a:spLocks noGrp="1"/>
          </p:cNvSpPr>
          <p:nvPr>
            <p:ph type="body" idx="2"/>
          </p:nvPr>
        </p:nvSpPr>
        <p:spPr>
          <a:xfrm>
            <a:off x="609600" y="1714501"/>
            <a:ext cx="3901440" cy="4114800"/>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1200"/>
              </a:spcBef>
              <a:spcAft>
                <a:spcPts val="0"/>
              </a:spcAft>
              <a:buClr>
                <a:srgbClr val="ED9451"/>
              </a:buClr>
              <a:buSzPts val="1360"/>
              <a:buFont typeface="Noto Sans Symbols"/>
              <a:buNone/>
              <a:defRPr sz="1600" b="0" i="0" u="none" strike="noStrike" cap="none">
                <a:solidFill>
                  <a:schemeClr val="lt1"/>
                </a:solidFill>
                <a:latin typeface="Arial"/>
                <a:ea typeface="Arial"/>
                <a:cs typeface="Arial"/>
                <a:sym typeface="Arial"/>
              </a:defRPr>
            </a:lvl1pPr>
            <a:lvl2pPr marL="914400" marR="0" lvl="1" indent="-228600" algn="l" rtl="0">
              <a:lnSpc>
                <a:spcPct val="100000"/>
              </a:lnSpc>
              <a:spcBef>
                <a:spcPts val="600"/>
              </a:spcBef>
              <a:spcAft>
                <a:spcPts val="0"/>
              </a:spcAft>
              <a:buClr>
                <a:srgbClr val="ED9451"/>
              </a:buClr>
              <a:buSzPts val="1400"/>
              <a:buFont typeface="Arial"/>
              <a:buNone/>
              <a:defRPr sz="1400" b="0" i="0" u="none" strike="noStrike" cap="none">
                <a:solidFill>
                  <a:schemeClr val="lt1"/>
                </a:solidFill>
                <a:latin typeface="Arial"/>
                <a:ea typeface="Arial"/>
                <a:cs typeface="Arial"/>
                <a:sym typeface="Arial"/>
              </a:defRPr>
            </a:lvl2pPr>
            <a:lvl3pPr marL="1371600" marR="0" lvl="2" indent="-228600" algn="l" rtl="0">
              <a:lnSpc>
                <a:spcPct val="100000"/>
              </a:lnSpc>
              <a:spcBef>
                <a:spcPts val="600"/>
              </a:spcBef>
              <a:spcAft>
                <a:spcPts val="0"/>
              </a:spcAft>
              <a:buClr>
                <a:srgbClr val="ED9451"/>
              </a:buClr>
              <a:buSzPts val="1200"/>
              <a:buFont typeface="Arial"/>
              <a:buNone/>
              <a:defRPr sz="1200" b="0" i="0" u="none" strike="noStrike" cap="none">
                <a:solidFill>
                  <a:schemeClr val="lt1"/>
                </a:solidFill>
                <a:latin typeface="Arial"/>
                <a:ea typeface="Arial"/>
                <a:cs typeface="Arial"/>
                <a:sym typeface="Arial"/>
              </a:defRPr>
            </a:lvl3pPr>
            <a:lvl4pPr marL="1828800" marR="0" lvl="3" indent="-228600" algn="l" rtl="0">
              <a:lnSpc>
                <a:spcPct val="100000"/>
              </a:lnSpc>
              <a:spcBef>
                <a:spcPts val="600"/>
              </a:spcBef>
              <a:spcAft>
                <a:spcPts val="0"/>
              </a:spcAft>
              <a:buClr>
                <a:srgbClr val="ED9451"/>
              </a:buClr>
              <a:buSzPts val="1000"/>
              <a:buFont typeface="Arial"/>
              <a:buNone/>
              <a:defRPr sz="1000" b="0" i="0" u="none" strike="noStrike" cap="none">
                <a:solidFill>
                  <a:schemeClr val="lt1"/>
                </a:solidFill>
                <a:latin typeface="Arial"/>
                <a:ea typeface="Arial"/>
                <a:cs typeface="Arial"/>
                <a:sym typeface="Arial"/>
              </a:defRPr>
            </a:lvl4pPr>
            <a:lvl5pPr marL="2286000" marR="0" lvl="4" indent="-228600" algn="l" rtl="0">
              <a:lnSpc>
                <a:spcPct val="100000"/>
              </a:lnSpc>
              <a:spcBef>
                <a:spcPts val="600"/>
              </a:spcBef>
              <a:spcAft>
                <a:spcPts val="0"/>
              </a:spcAft>
              <a:buClr>
                <a:srgbClr val="ED9451"/>
              </a:buClr>
              <a:buSzPts val="1000"/>
              <a:buFont typeface="Arial"/>
              <a:buNone/>
              <a:defRPr sz="1000" b="0" i="0" u="none" strike="noStrike" cap="none">
                <a:solidFill>
                  <a:schemeClr val="lt1"/>
                </a:solidFill>
                <a:latin typeface="Arial"/>
                <a:ea typeface="Arial"/>
                <a:cs typeface="Arial"/>
                <a:sym typeface="Arial"/>
              </a:defRPr>
            </a:lvl5pPr>
            <a:lvl6pPr marL="2743200" marR="0" lvl="5"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6pPr>
            <a:lvl7pPr marL="3200400" marR="0" lvl="6"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7pPr>
            <a:lvl8pPr marL="3657600" marR="0" lvl="7"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8pPr>
            <a:lvl9pPr marL="4114800" marR="0" lvl="8"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7"/>
        <p:cNvGrpSpPr/>
        <p:nvPr/>
      </p:nvGrpSpPr>
      <p:grpSpPr>
        <a:xfrm>
          <a:off x="0" y="0"/>
          <a:ext cx="0" cy="0"/>
          <a:chOff x="0" y="0"/>
          <a:chExt cx="0" cy="0"/>
        </a:xfrm>
      </p:grpSpPr>
      <p:sp>
        <p:nvSpPr>
          <p:cNvPr id="28" name="Shape 28"/>
          <p:cNvSpPr txBox="1">
            <a:spLocks noGrp="1"/>
          </p:cNvSpPr>
          <p:nvPr>
            <p:ph type="title"/>
          </p:nvPr>
        </p:nvSpPr>
        <p:spPr>
          <a:xfrm>
            <a:off x="609597" y="228600"/>
            <a:ext cx="8839200" cy="1033272"/>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chemeClr val="accent1"/>
              </a:buClr>
              <a:buSzPts val="3400"/>
              <a:buFont typeface="Trebuchet MS"/>
              <a:buNone/>
              <a:defRPr sz="3400" b="1" i="0" u="none" strike="noStrike" cap="none">
                <a:solidFill>
                  <a:schemeClr val="accent1"/>
                </a:solidFill>
                <a:latin typeface="Trebuchet MS"/>
                <a:ea typeface="Trebuchet MS"/>
                <a:cs typeface="Trebuchet MS"/>
                <a:sym typeface="Trebuchet M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9" name="Shape 29"/>
          <p:cNvSpPr txBox="1">
            <a:spLocks noGrp="1"/>
          </p:cNvSpPr>
          <p:nvPr>
            <p:ph type="body" idx="1"/>
          </p:nvPr>
        </p:nvSpPr>
        <p:spPr>
          <a:xfrm>
            <a:off x="609600" y="1706007"/>
            <a:ext cx="10972800" cy="4572000"/>
          </a:xfrm>
          <a:prstGeom prst="rect">
            <a:avLst/>
          </a:prstGeom>
          <a:noFill/>
          <a:ln>
            <a:noFill/>
          </a:ln>
        </p:spPr>
        <p:txBody>
          <a:bodyPr spcFirstLastPara="1" wrap="square" lIns="91425" tIns="91425" rIns="91425" bIns="91425" anchor="t" anchorCtr="0"/>
          <a:lstStyle>
            <a:lvl1pPr marL="457200" marR="0" lvl="0" indent="-379730" algn="l" rtl="0">
              <a:lnSpc>
                <a:spcPct val="100000"/>
              </a:lnSpc>
              <a:spcBef>
                <a:spcPts val="1200"/>
              </a:spcBef>
              <a:spcAft>
                <a:spcPts val="0"/>
              </a:spcAft>
              <a:buClr>
                <a:srgbClr val="ED9451"/>
              </a:buClr>
              <a:buSzPts val="2380"/>
              <a:buFont typeface="Noto Sans Symbols"/>
              <a:buChar char="●"/>
              <a:defRPr sz="2800" b="0" i="0" u="none" strike="noStrike" cap="none">
                <a:solidFill>
                  <a:schemeClr val="lt1"/>
                </a:solidFill>
                <a:latin typeface="Arial"/>
                <a:ea typeface="Arial"/>
                <a:cs typeface="Arial"/>
                <a:sym typeface="Arial"/>
              </a:defRPr>
            </a:lvl1pPr>
            <a:lvl2pPr marL="914400" marR="0" lvl="1" indent="-381000" algn="l" rtl="0">
              <a:lnSpc>
                <a:spcPct val="100000"/>
              </a:lnSpc>
              <a:spcBef>
                <a:spcPts val="600"/>
              </a:spcBef>
              <a:spcAft>
                <a:spcPts val="0"/>
              </a:spcAft>
              <a:buClr>
                <a:srgbClr val="ED9451"/>
              </a:buClr>
              <a:buSzPts val="2400"/>
              <a:buFont typeface="Arial"/>
              <a:buChar char="•"/>
              <a:defRPr sz="2400" b="0" i="0" u="none" strike="noStrike" cap="none">
                <a:solidFill>
                  <a:schemeClr val="lt1"/>
                </a:solidFill>
                <a:latin typeface="Arial"/>
                <a:ea typeface="Arial"/>
                <a:cs typeface="Arial"/>
                <a:sym typeface="Arial"/>
              </a:defRPr>
            </a:lvl2pPr>
            <a:lvl3pPr marL="1371600" marR="0" lvl="2" indent="-381000" algn="l" rtl="0">
              <a:lnSpc>
                <a:spcPct val="100000"/>
              </a:lnSpc>
              <a:spcBef>
                <a:spcPts val="600"/>
              </a:spcBef>
              <a:spcAft>
                <a:spcPts val="0"/>
              </a:spcAft>
              <a:buClr>
                <a:srgbClr val="ED9451"/>
              </a:buClr>
              <a:buSzPts val="2400"/>
              <a:buFont typeface="Arial"/>
              <a:buChar char="•"/>
              <a:defRPr sz="2400" b="0" i="0" u="none" strike="noStrike" cap="none">
                <a:solidFill>
                  <a:schemeClr val="lt1"/>
                </a:solidFill>
                <a:latin typeface="Arial"/>
                <a:ea typeface="Arial"/>
                <a:cs typeface="Arial"/>
                <a:sym typeface="Arial"/>
              </a:defRPr>
            </a:lvl3pPr>
            <a:lvl4pPr marL="1828800" marR="0" lvl="3" indent="-381000" algn="l" rtl="0">
              <a:lnSpc>
                <a:spcPct val="100000"/>
              </a:lnSpc>
              <a:spcBef>
                <a:spcPts val="600"/>
              </a:spcBef>
              <a:spcAft>
                <a:spcPts val="0"/>
              </a:spcAft>
              <a:buClr>
                <a:srgbClr val="ED9451"/>
              </a:buClr>
              <a:buSzPts val="2400"/>
              <a:buFont typeface="Arial"/>
              <a:buChar char="•"/>
              <a:defRPr sz="2400" b="0" i="0" u="none" strike="noStrike" cap="none">
                <a:solidFill>
                  <a:schemeClr val="lt1"/>
                </a:solidFill>
                <a:latin typeface="Arial"/>
                <a:ea typeface="Arial"/>
                <a:cs typeface="Arial"/>
                <a:sym typeface="Arial"/>
              </a:defRPr>
            </a:lvl4pPr>
            <a:lvl5pPr marL="2286000" marR="0" lvl="4" indent="-381000" algn="l" rtl="0">
              <a:lnSpc>
                <a:spcPct val="100000"/>
              </a:lnSpc>
              <a:spcBef>
                <a:spcPts val="600"/>
              </a:spcBef>
              <a:spcAft>
                <a:spcPts val="0"/>
              </a:spcAft>
              <a:buClr>
                <a:srgbClr val="ED9451"/>
              </a:buClr>
              <a:buSzPts val="2400"/>
              <a:buFont typeface="Arial"/>
              <a:buChar char="•"/>
              <a:defRPr sz="2400" b="0" i="0" u="none" strike="noStrike" cap="none">
                <a:solidFill>
                  <a:schemeClr val="lt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30" name="Shape 30"/>
          <p:cNvSpPr txBox="1">
            <a:spLocks noGrp="1"/>
          </p:cNvSpPr>
          <p:nvPr>
            <p:ph type="sldNum" idx="12"/>
          </p:nvPr>
        </p:nvSpPr>
        <p:spPr>
          <a:xfrm>
            <a:off x="9692640" y="411482"/>
            <a:ext cx="914400" cy="6858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600" b="1" i="0" u="none" strike="noStrike" cap="none">
                <a:solidFill>
                  <a:srgbClr val="ABA387"/>
                </a:solidFill>
                <a:latin typeface="Trebuchet MS"/>
                <a:ea typeface="Trebuchet MS"/>
                <a:cs typeface="Trebuchet MS"/>
                <a:sym typeface="Trebuchet MS"/>
              </a:defRPr>
            </a:lvl1pPr>
            <a:lvl2pPr marL="0" marR="0" lvl="1" indent="0" algn="r" rtl="0">
              <a:spcBef>
                <a:spcPts val="0"/>
              </a:spcBef>
              <a:buNone/>
              <a:defRPr sz="1600" b="1" i="0" u="none" strike="noStrike" cap="none">
                <a:solidFill>
                  <a:srgbClr val="ABA387"/>
                </a:solidFill>
                <a:latin typeface="Trebuchet MS"/>
                <a:ea typeface="Trebuchet MS"/>
                <a:cs typeface="Trebuchet MS"/>
                <a:sym typeface="Trebuchet MS"/>
              </a:defRPr>
            </a:lvl2pPr>
            <a:lvl3pPr marL="0" marR="0" lvl="2" indent="0" algn="r" rtl="0">
              <a:spcBef>
                <a:spcPts val="0"/>
              </a:spcBef>
              <a:buNone/>
              <a:defRPr sz="1600" b="1" i="0" u="none" strike="noStrike" cap="none">
                <a:solidFill>
                  <a:srgbClr val="ABA387"/>
                </a:solidFill>
                <a:latin typeface="Trebuchet MS"/>
                <a:ea typeface="Trebuchet MS"/>
                <a:cs typeface="Trebuchet MS"/>
                <a:sym typeface="Trebuchet MS"/>
              </a:defRPr>
            </a:lvl3pPr>
            <a:lvl4pPr marL="0" marR="0" lvl="3" indent="0" algn="r" rtl="0">
              <a:spcBef>
                <a:spcPts val="0"/>
              </a:spcBef>
              <a:buNone/>
              <a:defRPr sz="1600" b="1" i="0" u="none" strike="noStrike" cap="none">
                <a:solidFill>
                  <a:srgbClr val="ABA387"/>
                </a:solidFill>
                <a:latin typeface="Trebuchet MS"/>
                <a:ea typeface="Trebuchet MS"/>
                <a:cs typeface="Trebuchet MS"/>
                <a:sym typeface="Trebuchet MS"/>
              </a:defRPr>
            </a:lvl4pPr>
            <a:lvl5pPr marL="0" marR="0" lvl="4" indent="0" algn="r" rtl="0">
              <a:spcBef>
                <a:spcPts val="0"/>
              </a:spcBef>
              <a:buNone/>
              <a:defRPr sz="1600" b="1" i="0" u="none" strike="noStrike" cap="none">
                <a:solidFill>
                  <a:srgbClr val="ABA387"/>
                </a:solidFill>
                <a:latin typeface="Trebuchet MS"/>
                <a:ea typeface="Trebuchet MS"/>
                <a:cs typeface="Trebuchet MS"/>
                <a:sym typeface="Trebuchet MS"/>
              </a:defRPr>
            </a:lvl5pPr>
            <a:lvl6pPr marL="0" marR="0" lvl="5" indent="0" algn="r" rtl="0">
              <a:spcBef>
                <a:spcPts val="0"/>
              </a:spcBef>
              <a:buNone/>
              <a:defRPr sz="1600" b="1" i="0" u="none" strike="noStrike" cap="none">
                <a:solidFill>
                  <a:srgbClr val="ABA387"/>
                </a:solidFill>
                <a:latin typeface="Trebuchet MS"/>
                <a:ea typeface="Trebuchet MS"/>
                <a:cs typeface="Trebuchet MS"/>
                <a:sym typeface="Trebuchet MS"/>
              </a:defRPr>
            </a:lvl6pPr>
            <a:lvl7pPr marL="0" marR="0" lvl="6" indent="0" algn="r" rtl="0">
              <a:spcBef>
                <a:spcPts val="0"/>
              </a:spcBef>
              <a:buNone/>
              <a:defRPr sz="1600" b="1" i="0" u="none" strike="noStrike" cap="none">
                <a:solidFill>
                  <a:srgbClr val="ABA387"/>
                </a:solidFill>
                <a:latin typeface="Trebuchet MS"/>
                <a:ea typeface="Trebuchet MS"/>
                <a:cs typeface="Trebuchet MS"/>
                <a:sym typeface="Trebuchet MS"/>
              </a:defRPr>
            </a:lvl7pPr>
            <a:lvl8pPr marL="0" marR="0" lvl="7" indent="0" algn="r" rtl="0">
              <a:spcBef>
                <a:spcPts val="0"/>
              </a:spcBef>
              <a:buNone/>
              <a:defRPr sz="1600" b="1" i="0" u="none" strike="noStrike" cap="none">
                <a:solidFill>
                  <a:srgbClr val="ABA387"/>
                </a:solidFill>
                <a:latin typeface="Trebuchet MS"/>
                <a:ea typeface="Trebuchet MS"/>
                <a:cs typeface="Trebuchet MS"/>
                <a:sym typeface="Trebuchet MS"/>
              </a:defRPr>
            </a:lvl8pPr>
            <a:lvl9pPr marL="0" marR="0" lvl="8" indent="0" algn="r" rtl="0">
              <a:spcBef>
                <a:spcPts val="0"/>
              </a:spcBef>
              <a:buNone/>
              <a:defRPr sz="1600" b="1" i="0" u="none" strike="noStrike" cap="none">
                <a:solidFill>
                  <a:srgbClr val="ABA387"/>
                </a:solidFill>
                <a:latin typeface="Trebuchet MS"/>
                <a:ea typeface="Trebuchet MS"/>
                <a:cs typeface="Trebuchet MS"/>
                <a:sym typeface="Trebuchet MS"/>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Content - Sources">
  <p:cSld name="Title Content - Sources">
    <p:spTree>
      <p:nvGrpSpPr>
        <p:cNvPr id="1" name="Shape 149"/>
        <p:cNvGrpSpPr/>
        <p:nvPr/>
      </p:nvGrpSpPr>
      <p:grpSpPr>
        <a:xfrm>
          <a:off x="0" y="0"/>
          <a:ext cx="0" cy="0"/>
          <a:chOff x="0" y="0"/>
          <a:chExt cx="0" cy="0"/>
        </a:xfrm>
      </p:grpSpPr>
      <p:sp>
        <p:nvSpPr>
          <p:cNvPr id="150" name="Shape 150"/>
          <p:cNvSpPr txBox="1">
            <a:spLocks noGrp="1"/>
          </p:cNvSpPr>
          <p:nvPr>
            <p:ph type="title"/>
          </p:nvPr>
        </p:nvSpPr>
        <p:spPr>
          <a:xfrm>
            <a:off x="609597" y="228600"/>
            <a:ext cx="8839200" cy="1033272"/>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chemeClr val="accent1"/>
              </a:buClr>
              <a:buSzPts val="3400"/>
              <a:buFont typeface="Trebuchet MS"/>
              <a:buNone/>
              <a:defRPr sz="3400" b="1" i="0" u="none" strike="noStrike" cap="none">
                <a:solidFill>
                  <a:schemeClr val="accent1"/>
                </a:solidFill>
                <a:latin typeface="Trebuchet MS"/>
                <a:ea typeface="Trebuchet MS"/>
                <a:cs typeface="Trebuchet MS"/>
                <a:sym typeface="Trebuchet M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51" name="Shape 151"/>
          <p:cNvSpPr txBox="1">
            <a:spLocks noGrp="1"/>
          </p:cNvSpPr>
          <p:nvPr>
            <p:ph type="body" idx="1"/>
          </p:nvPr>
        </p:nvSpPr>
        <p:spPr>
          <a:xfrm>
            <a:off x="609600" y="1447802"/>
            <a:ext cx="10972800" cy="4419601"/>
          </a:xfrm>
          <a:prstGeom prst="rect">
            <a:avLst/>
          </a:prstGeom>
          <a:noFill/>
          <a:ln>
            <a:noFill/>
          </a:ln>
        </p:spPr>
        <p:txBody>
          <a:bodyPr spcFirstLastPara="1" wrap="square" lIns="91425" tIns="91425" rIns="91425" bIns="91425" anchor="t" anchorCtr="0"/>
          <a:lstStyle>
            <a:lvl1pPr marL="457200" marR="0" lvl="0" indent="-379730" algn="l" rtl="0">
              <a:lnSpc>
                <a:spcPct val="100000"/>
              </a:lnSpc>
              <a:spcBef>
                <a:spcPts val="1200"/>
              </a:spcBef>
              <a:spcAft>
                <a:spcPts val="0"/>
              </a:spcAft>
              <a:buClr>
                <a:srgbClr val="ED9451"/>
              </a:buClr>
              <a:buSzPts val="2380"/>
              <a:buFont typeface="Noto Sans Symbols"/>
              <a:buChar char="●"/>
              <a:defRPr sz="2800" b="0" i="0" u="none" strike="noStrike" cap="none">
                <a:solidFill>
                  <a:schemeClr val="lt1"/>
                </a:solidFill>
                <a:latin typeface="Arial"/>
                <a:ea typeface="Arial"/>
                <a:cs typeface="Arial"/>
                <a:sym typeface="Arial"/>
              </a:defRPr>
            </a:lvl1pPr>
            <a:lvl2pPr marL="914400" marR="0" lvl="1" indent="-381000" algn="l" rtl="0">
              <a:lnSpc>
                <a:spcPct val="100000"/>
              </a:lnSpc>
              <a:spcBef>
                <a:spcPts val="600"/>
              </a:spcBef>
              <a:spcAft>
                <a:spcPts val="0"/>
              </a:spcAft>
              <a:buClr>
                <a:srgbClr val="ED9451"/>
              </a:buClr>
              <a:buSzPts val="2400"/>
              <a:buFont typeface="Arial"/>
              <a:buChar char="•"/>
              <a:defRPr sz="2400" b="0" i="0" u="none" strike="noStrike" cap="none">
                <a:solidFill>
                  <a:schemeClr val="lt1"/>
                </a:solidFill>
                <a:latin typeface="Arial"/>
                <a:ea typeface="Arial"/>
                <a:cs typeface="Arial"/>
                <a:sym typeface="Arial"/>
              </a:defRPr>
            </a:lvl2pPr>
            <a:lvl3pPr marL="1371600" marR="0" lvl="2" indent="-381000" algn="l" rtl="0">
              <a:lnSpc>
                <a:spcPct val="100000"/>
              </a:lnSpc>
              <a:spcBef>
                <a:spcPts val="600"/>
              </a:spcBef>
              <a:spcAft>
                <a:spcPts val="0"/>
              </a:spcAft>
              <a:buClr>
                <a:srgbClr val="ED9451"/>
              </a:buClr>
              <a:buSzPts val="2400"/>
              <a:buFont typeface="Arial"/>
              <a:buChar char="•"/>
              <a:defRPr sz="2400" b="0" i="0" u="none" strike="noStrike" cap="none">
                <a:solidFill>
                  <a:schemeClr val="lt1"/>
                </a:solidFill>
                <a:latin typeface="Arial"/>
                <a:ea typeface="Arial"/>
                <a:cs typeface="Arial"/>
                <a:sym typeface="Arial"/>
              </a:defRPr>
            </a:lvl3pPr>
            <a:lvl4pPr marL="1828800" marR="0" lvl="3" indent="-381000" algn="l" rtl="0">
              <a:lnSpc>
                <a:spcPct val="100000"/>
              </a:lnSpc>
              <a:spcBef>
                <a:spcPts val="600"/>
              </a:spcBef>
              <a:spcAft>
                <a:spcPts val="0"/>
              </a:spcAft>
              <a:buClr>
                <a:srgbClr val="ED9451"/>
              </a:buClr>
              <a:buSzPts val="2400"/>
              <a:buFont typeface="Arial"/>
              <a:buChar char="•"/>
              <a:defRPr sz="2400" b="0" i="0" u="none" strike="noStrike" cap="none">
                <a:solidFill>
                  <a:schemeClr val="lt1"/>
                </a:solidFill>
                <a:latin typeface="Arial"/>
                <a:ea typeface="Arial"/>
                <a:cs typeface="Arial"/>
                <a:sym typeface="Arial"/>
              </a:defRPr>
            </a:lvl4pPr>
            <a:lvl5pPr marL="2286000" marR="0" lvl="4" indent="-381000" algn="l" rtl="0">
              <a:lnSpc>
                <a:spcPct val="100000"/>
              </a:lnSpc>
              <a:spcBef>
                <a:spcPts val="600"/>
              </a:spcBef>
              <a:spcAft>
                <a:spcPts val="0"/>
              </a:spcAft>
              <a:buClr>
                <a:srgbClr val="ED9451"/>
              </a:buClr>
              <a:buSzPts val="2400"/>
              <a:buFont typeface="Arial"/>
              <a:buChar char="•"/>
              <a:defRPr sz="2400" b="0" i="0" u="none" strike="noStrike" cap="none">
                <a:solidFill>
                  <a:schemeClr val="lt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52" name="Shape 152"/>
          <p:cNvSpPr txBox="1">
            <a:spLocks noGrp="1"/>
          </p:cNvSpPr>
          <p:nvPr>
            <p:ph type="body" idx="2"/>
          </p:nvPr>
        </p:nvSpPr>
        <p:spPr>
          <a:xfrm>
            <a:off x="609600" y="6133011"/>
            <a:ext cx="10160000" cy="609600"/>
          </a:xfrm>
          <a:prstGeom prst="rect">
            <a:avLst/>
          </a:prstGeom>
          <a:noFill/>
          <a:ln>
            <a:noFill/>
          </a:ln>
        </p:spPr>
        <p:txBody>
          <a:bodyPr spcFirstLastPara="1" wrap="square" lIns="91425" tIns="91425" rIns="91425" bIns="91425" anchor="ctr" anchorCtr="0"/>
          <a:lstStyle>
            <a:lvl1pPr marL="457200" marR="0" lvl="0" indent="-228600" algn="l" rtl="0">
              <a:lnSpc>
                <a:spcPct val="100000"/>
              </a:lnSpc>
              <a:spcBef>
                <a:spcPts val="0"/>
              </a:spcBef>
              <a:spcAft>
                <a:spcPts val="0"/>
              </a:spcAft>
              <a:buClr>
                <a:srgbClr val="ED9451"/>
              </a:buClr>
              <a:buSzPts val="850"/>
              <a:buFont typeface="Arial"/>
              <a:buNone/>
              <a:defRPr sz="1000" b="0" i="0" u="none" strike="noStrike" cap="none">
                <a:solidFill>
                  <a:schemeClr val="lt1"/>
                </a:solidFill>
                <a:latin typeface="Arial"/>
                <a:ea typeface="Arial"/>
                <a:cs typeface="Arial"/>
                <a:sym typeface="Arial"/>
              </a:defRPr>
            </a:lvl1pPr>
            <a:lvl2pPr marL="914400" marR="0" lvl="1" indent="-228600" algn="l" rtl="0">
              <a:lnSpc>
                <a:spcPct val="100000"/>
              </a:lnSpc>
              <a:spcBef>
                <a:spcPts val="600"/>
              </a:spcBef>
              <a:spcAft>
                <a:spcPts val="0"/>
              </a:spcAft>
              <a:buClr>
                <a:srgbClr val="ED9451"/>
              </a:buClr>
              <a:buSzPts val="1600"/>
              <a:buFont typeface="Arial"/>
              <a:buNone/>
              <a:defRPr sz="1600" b="0" i="0" u="none" strike="noStrike" cap="none">
                <a:solidFill>
                  <a:schemeClr val="lt1"/>
                </a:solidFill>
                <a:latin typeface="Arial"/>
                <a:ea typeface="Arial"/>
                <a:cs typeface="Arial"/>
                <a:sym typeface="Arial"/>
              </a:defRPr>
            </a:lvl2pPr>
            <a:lvl3pPr marL="1371600" marR="0" lvl="2" indent="-228600" algn="l" rtl="0">
              <a:lnSpc>
                <a:spcPct val="100000"/>
              </a:lnSpc>
              <a:spcBef>
                <a:spcPts val="600"/>
              </a:spcBef>
              <a:spcAft>
                <a:spcPts val="0"/>
              </a:spcAft>
              <a:buClr>
                <a:srgbClr val="ED9451"/>
              </a:buClr>
              <a:buSzPts val="1400"/>
              <a:buFont typeface="Arial"/>
              <a:buNone/>
              <a:defRPr sz="1400" b="0" i="0" u="none" strike="noStrike" cap="none">
                <a:solidFill>
                  <a:schemeClr val="lt1"/>
                </a:solidFill>
                <a:latin typeface="Arial"/>
                <a:ea typeface="Arial"/>
                <a:cs typeface="Arial"/>
                <a:sym typeface="Arial"/>
              </a:defRPr>
            </a:lvl3pPr>
            <a:lvl4pPr marL="1828800" marR="0" lvl="3" indent="-228600" algn="l" rtl="0">
              <a:lnSpc>
                <a:spcPct val="100000"/>
              </a:lnSpc>
              <a:spcBef>
                <a:spcPts val="600"/>
              </a:spcBef>
              <a:spcAft>
                <a:spcPts val="0"/>
              </a:spcAft>
              <a:buClr>
                <a:srgbClr val="ED9451"/>
              </a:buClr>
              <a:buSzPts val="1200"/>
              <a:buFont typeface="Arial"/>
              <a:buNone/>
              <a:defRPr sz="1200" b="0" i="0" u="none" strike="noStrike" cap="none">
                <a:solidFill>
                  <a:schemeClr val="lt1"/>
                </a:solidFill>
                <a:latin typeface="Arial"/>
                <a:ea typeface="Arial"/>
                <a:cs typeface="Arial"/>
                <a:sym typeface="Arial"/>
              </a:defRPr>
            </a:lvl4pPr>
            <a:lvl5pPr marL="2286000" marR="0" lvl="4" indent="-228600" algn="l" rtl="0">
              <a:lnSpc>
                <a:spcPct val="100000"/>
              </a:lnSpc>
              <a:spcBef>
                <a:spcPts val="600"/>
              </a:spcBef>
              <a:spcAft>
                <a:spcPts val="0"/>
              </a:spcAft>
              <a:buClr>
                <a:srgbClr val="ED9451"/>
              </a:buClr>
              <a:buSzPts val="1200"/>
              <a:buFont typeface="Arial"/>
              <a:buNone/>
              <a:defRPr sz="1200" b="0" i="0" u="none" strike="noStrike" cap="none">
                <a:solidFill>
                  <a:schemeClr val="lt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53" name="Shape 153"/>
          <p:cNvSpPr txBox="1">
            <a:spLocks noGrp="1"/>
          </p:cNvSpPr>
          <p:nvPr>
            <p:ph type="sldNum" idx="12"/>
          </p:nvPr>
        </p:nvSpPr>
        <p:spPr>
          <a:xfrm>
            <a:off x="10972800" y="320676"/>
            <a:ext cx="736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1">
                <a:solidFill>
                  <a:srgbClr val="8C9BA3"/>
                </a:solidFill>
                <a:latin typeface="Arial"/>
                <a:ea typeface="Arial"/>
                <a:cs typeface="Arial"/>
                <a:sym typeface="Arial"/>
              </a:defRPr>
            </a:lvl1pPr>
            <a:lvl2pPr marL="0" marR="0" lvl="1" indent="0" algn="r" rtl="0">
              <a:spcBef>
                <a:spcPts val="0"/>
              </a:spcBef>
              <a:buNone/>
              <a:defRPr sz="1200" b="1">
                <a:solidFill>
                  <a:srgbClr val="8C9BA3"/>
                </a:solidFill>
                <a:latin typeface="Arial"/>
                <a:ea typeface="Arial"/>
                <a:cs typeface="Arial"/>
                <a:sym typeface="Arial"/>
              </a:defRPr>
            </a:lvl2pPr>
            <a:lvl3pPr marL="0" marR="0" lvl="2" indent="0" algn="r" rtl="0">
              <a:spcBef>
                <a:spcPts val="0"/>
              </a:spcBef>
              <a:buNone/>
              <a:defRPr sz="1200" b="1">
                <a:solidFill>
                  <a:srgbClr val="8C9BA3"/>
                </a:solidFill>
                <a:latin typeface="Arial"/>
                <a:ea typeface="Arial"/>
                <a:cs typeface="Arial"/>
                <a:sym typeface="Arial"/>
              </a:defRPr>
            </a:lvl3pPr>
            <a:lvl4pPr marL="0" marR="0" lvl="3" indent="0" algn="r" rtl="0">
              <a:spcBef>
                <a:spcPts val="0"/>
              </a:spcBef>
              <a:buNone/>
              <a:defRPr sz="1200" b="1">
                <a:solidFill>
                  <a:srgbClr val="8C9BA3"/>
                </a:solidFill>
                <a:latin typeface="Arial"/>
                <a:ea typeface="Arial"/>
                <a:cs typeface="Arial"/>
                <a:sym typeface="Arial"/>
              </a:defRPr>
            </a:lvl4pPr>
            <a:lvl5pPr marL="0" marR="0" lvl="4" indent="0" algn="r" rtl="0">
              <a:spcBef>
                <a:spcPts val="0"/>
              </a:spcBef>
              <a:buNone/>
              <a:defRPr sz="1200" b="1">
                <a:solidFill>
                  <a:srgbClr val="8C9BA3"/>
                </a:solidFill>
                <a:latin typeface="Arial"/>
                <a:ea typeface="Arial"/>
                <a:cs typeface="Arial"/>
                <a:sym typeface="Arial"/>
              </a:defRPr>
            </a:lvl5pPr>
            <a:lvl6pPr marL="0" marR="0" lvl="5" indent="0" algn="r" rtl="0">
              <a:spcBef>
                <a:spcPts val="0"/>
              </a:spcBef>
              <a:buNone/>
              <a:defRPr sz="1200" b="1">
                <a:solidFill>
                  <a:srgbClr val="8C9BA3"/>
                </a:solidFill>
                <a:latin typeface="Arial"/>
                <a:ea typeface="Arial"/>
                <a:cs typeface="Arial"/>
                <a:sym typeface="Arial"/>
              </a:defRPr>
            </a:lvl6pPr>
            <a:lvl7pPr marL="0" marR="0" lvl="6" indent="0" algn="r" rtl="0">
              <a:spcBef>
                <a:spcPts val="0"/>
              </a:spcBef>
              <a:buNone/>
              <a:defRPr sz="1200" b="1">
                <a:solidFill>
                  <a:srgbClr val="8C9BA3"/>
                </a:solidFill>
                <a:latin typeface="Arial"/>
                <a:ea typeface="Arial"/>
                <a:cs typeface="Arial"/>
                <a:sym typeface="Arial"/>
              </a:defRPr>
            </a:lvl7pPr>
            <a:lvl8pPr marL="0" marR="0" lvl="7" indent="0" algn="r" rtl="0">
              <a:spcBef>
                <a:spcPts val="0"/>
              </a:spcBef>
              <a:buNone/>
              <a:defRPr sz="1200" b="1">
                <a:solidFill>
                  <a:srgbClr val="8C9BA3"/>
                </a:solidFill>
                <a:latin typeface="Arial"/>
                <a:ea typeface="Arial"/>
                <a:cs typeface="Arial"/>
                <a:sym typeface="Arial"/>
              </a:defRPr>
            </a:lvl8pPr>
            <a:lvl9pPr marL="0" marR="0" lvl="8" indent="0" algn="r" rtl="0">
              <a:spcBef>
                <a:spcPts val="0"/>
              </a:spcBef>
              <a:buNone/>
              <a:defRPr sz="1200" b="1">
                <a:solidFill>
                  <a:srgbClr val="8C9BA3"/>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154"/>
        <p:cNvGrpSpPr/>
        <p:nvPr/>
      </p:nvGrpSpPr>
      <p:grpSpPr>
        <a:xfrm>
          <a:off x="0" y="0"/>
          <a:ext cx="0" cy="0"/>
          <a:chOff x="0" y="0"/>
          <a:chExt cx="0" cy="0"/>
        </a:xfrm>
      </p:grpSpPr>
      <p:sp>
        <p:nvSpPr>
          <p:cNvPr id="155" name="Shape 155"/>
          <p:cNvSpPr txBox="1">
            <a:spLocks noGrp="1"/>
          </p:cNvSpPr>
          <p:nvPr>
            <p:ph type="title"/>
          </p:nvPr>
        </p:nvSpPr>
        <p:spPr>
          <a:xfrm>
            <a:off x="609600" y="274638"/>
            <a:ext cx="10972800" cy="114300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chemeClr val="accent1"/>
              </a:buClr>
              <a:buSzPts val="3400"/>
              <a:buFont typeface="Trebuchet MS"/>
              <a:buNone/>
              <a:defRPr sz="3400" b="1" i="0" u="none" strike="noStrike" cap="none">
                <a:solidFill>
                  <a:schemeClr val="accent1"/>
                </a:solidFill>
                <a:latin typeface="Trebuchet MS"/>
                <a:ea typeface="Trebuchet MS"/>
                <a:cs typeface="Trebuchet MS"/>
                <a:sym typeface="Trebuchet M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56" name="Shape 156"/>
          <p:cNvSpPr txBox="1">
            <a:spLocks noGrp="1"/>
          </p:cNvSpPr>
          <p:nvPr>
            <p:ph type="sldNum" idx="12"/>
          </p:nvPr>
        </p:nvSpPr>
        <p:spPr>
          <a:xfrm>
            <a:off x="9692640" y="411482"/>
            <a:ext cx="914400" cy="6858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600" b="1">
                <a:solidFill>
                  <a:srgbClr val="ABA387"/>
                </a:solidFill>
                <a:latin typeface="Trebuchet MS"/>
                <a:ea typeface="Trebuchet MS"/>
                <a:cs typeface="Trebuchet MS"/>
                <a:sym typeface="Trebuchet MS"/>
              </a:defRPr>
            </a:lvl1pPr>
            <a:lvl2pPr marL="0" marR="0" lvl="1" indent="0" algn="r" rtl="0">
              <a:spcBef>
                <a:spcPts val="0"/>
              </a:spcBef>
              <a:buNone/>
              <a:defRPr sz="1600" b="1">
                <a:solidFill>
                  <a:srgbClr val="ABA387"/>
                </a:solidFill>
                <a:latin typeface="Trebuchet MS"/>
                <a:ea typeface="Trebuchet MS"/>
                <a:cs typeface="Trebuchet MS"/>
                <a:sym typeface="Trebuchet MS"/>
              </a:defRPr>
            </a:lvl2pPr>
            <a:lvl3pPr marL="0" marR="0" lvl="2" indent="0" algn="r" rtl="0">
              <a:spcBef>
                <a:spcPts val="0"/>
              </a:spcBef>
              <a:buNone/>
              <a:defRPr sz="1600" b="1">
                <a:solidFill>
                  <a:srgbClr val="ABA387"/>
                </a:solidFill>
                <a:latin typeface="Trebuchet MS"/>
                <a:ea typeface="Trebuchet MS"/>
                <a:cs typeface="Trebuchet MS"/>
                <a:sym typeface="Trebuchet MS"/>
              </a:defRPr>
            </a:lvl3pPr>
            <a:lvl4pPr marL="0" marR="0" lvl="3" indent="0" algn="r" rtl="0">
              <a:spcBef>
                <a:spcPts val="0"/>
              </a:spcBef>
              <a:buNone/>
              <a:defRPr sz="1600" b="1">
                <a:solidFill>
                  <a:srgbClr val="ABA387"/>
                </a:solidFill>
                <a:latin typeface="Trebuchet MS"/>
                <a:ea typeface="Trebuchet MS"/>
                <a:cs typeface="Trebuchet MS"/>
                <a:sym typeface="Trebuchet MS"/>
              </a:defRPr>
            </a:lvl4pPr>
            <a:lvl5pPr marL="0" marR="0" lvl="4" indent="0" algn="r" rtl="0">
              <a:spcBef>
                <a:spcPts val="0"/>
              </a:spcBef>
              <a:buNone/>
              <a:defRPr sz="1600" b="1">
                <a:solidFill>
                  <a:srgbClr val="ABA387"/>
                </a:solidFill>
                <a:latin typeface="Trebuchet MS"/>
                <a:ea typeface="Trebuchet MS"/>
                <a:cs typeface="Trebuchet MS"/>
                <a:sym typeface="Trebuchet MS"/>
              </a:defRPr>
            </a:lvl5pPr>
            <a:lvl6pPr marL="0" marR="0" lvl="5" indent="0" algn="r" rtl="0">
              <a:spcBef>
                <a:spcPts val="0"/>
              </a:spcBef>
              <a:buNone/>
              <a:defRPr sz="1600" b="1">
                <a:solidFill>
                  <a:srgbClr val="ABA387"/>
                </a:solidFill>
                <a:latin typeface="Trebuchet MS"/>
                <a:ea typeface="Trebuchet MS"/>
                <a:cs typeface="Trebuchet MS"/>
                <a:sym typeface="Trebuchet MS"/>
              </a:defRPr>
            </a:lvl6pPr>
            <a:lvl7pPr marL="0" marR="0" lvl="6" indent="0" algn="r" rtl="0">
              <a:spcBef>
                <a:spcPts val="0"/>
              </a:spcBef>
              <a:buNone/>
              <a:defRPr sz="1600" b="1">
                <a:solidFill>
                  <a:srgbClr val="ABA387"/>
                </a:solidFill>
                <a:latin typeface="Trebuchet MS"/>
                <a:ea typeface="Trebuchet MS"/>
                <a:cs typeface="Trebuchet MS"/>
                <a:sym typeface="Trebuchet MS"/>
              </a:defRPr>
            </a:lvl7pPr>
            <a:lvl8pPr marL="0" marR="0" lvl="7" indent="0" algn="r" rtl="0">
              <a:spcBef>
                <a:spcPts val="0"/>
              </a:spcBef>
              <a:buNone/>
              <a:defRPr sz="1600" b="1">
                <a:solidFill>
                  <a:srgbClr val="ABA387"/>
                </a:solidFill>
                <a:latin typeface="Trebuchet MS"/>
                <a:ea typeface="Trebuchet MS"/>
                <a:cs typeface="Trebuchet MS"/>
                <a:sym typeface="Trebuchet MS"/>
              </a:defRPr>
            </a:lvl8pPr>
            <a:lvl9pPr marL="0" marR="0" lvl="8" indent="0" algn="r" rtl="0">
              <a:spcBef>
                <a:spcPts val="0"/>
              </a:spcBef>
              <a:buNone/>
              <a:defRPr sz="1600" b="1">
                <a:solidFill>
                  <a:srgbClr val="ABA387"/>
                </a:solidFill>
                <a:latin typeface="Trebuchet MS"/>
                <a:ea typeface="Trebuchet MS"/>
                <a:cs typeface="Trebuchet MS"/>
                <a:sym typeface="Trebuchet MS"/>
              </a:defRPr>
            </a:lvl9pPr>
          </a:lstStyle>
          <a:p>
            <a:pPr marL="0" lvl="0" indent="0">
              <a:spcBef>
                <a:spcPts val="0"/>
              </a:spcBef>
              <a:spcAft>
                <a:spcPts val="0"/>
              </a:spcAft>
              <a:buNone/>
            </a:pPr>
            <a:fld id="{00000000-1234-1234-1234-123412341234}" type="slidenum">
              <a:rPr lang="en-US"/>
              <a:t>‹#›</a:t>
            </a:fld>
            <a:endParaRPr/>
          </a:p>
        </p:txBody>
      </p:sp>
      <p:sp>
        <p:nvSpPr>
          <p:cNvPr id="157" name="Shape 157"/>
          <p:cNvSpPr/>
          <p:nvPr/>
        </p:nvSpPr>
        <p:spPr>
          <a:xfrm>
            <a:off x="8467" y="-9525"/>
            <a:ext cx="12208933" cy="6858000"/>
          </a:xfrm>
          <a:prstGeom prst="rect">
            <a:avLst/>
          </a:prstGeom>
          <a:gradFill>
            <a:gsLst>
              <a:gs pos="0">
                <a:srgbClr val="0092D2"/>
              </a:gs>
              <a:gs pos="100000">
                <a:srgbClr val="15609E"/>
              </a:gs>
            </a:gsLst>
            <a:path path="circle">
              <a:fillToRect l="50000" t="50000" r="50000" b="50000"/>
            </a:path>
            <a:tileRect/>
          </a:gradFill>
          <a:ln w="9525" cap="flat" cmpd="sng">
            <a:solidFill>
              <a:srgbClr val="4A7DBB"/>
            </a:solidFill>
            <a:prstDash val="solid"/>
            <a:round/>
            <a:headEnd type="none" w="med" len="med"/>
            <a:tailEnd type="none" w="med" len="med"/>
          </a:ln>
          <a:effectLst>
            <a:outerShdw blurRad="38100" dist="23000" dir="5400000" algn="ctr" rotWithShape="0">
              <a:schemeClr val="lt2">
                <a:alpha val="34901"/>
              </a:schemeClr>
            </a:outerShdw>
          </a:effectLst>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3F3F3F"/>
              </a:solidFill>
              <a:latin typeface="Arial"/>
              <a:ea typeface="Arial"/>
              <a:cs typeface="Arial"/>
              <a:sym typeface="Aria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1_Title Slide" type="title">
  <p:cSld name="TITLE">
    <p:spTree>
      <p:nvGrpSpPr>
        <p:cNvPr id="1" name="Shape 158"/>
        <p:cNvGrpSpPr/>
        <p:nvPr/>
      </p:nvGrpSpPr>
      <p:grpSpPr>
        <a:xfrm>
          <a:off x="0" y="0"/>
          <a:ext cx="0" cy="0"/>
          <a:chOff x="0" y="0"/>
          <a:chExt cx="0" cy="0"/>
        </a:xfrm>
      </p:grpSpPr>
      <p:sp>
        <p:nvSpPr>
          <p:cNvPr id="159" name="Shape 159"/>
          <p:cNvSpPr txBox="1">
            <a:spLocks noGrp="1"/>
          </p:cNvSpPr>
          <p:nvPr>
            <p:ph type="ctrTitle"/>
          </p:nvPr>
        </p:nvSpPr>
        <p:spPr>
          <a:xfrm>
            <a:off x="1524000" y="1122363"/>
            <a:ext cx="9144000" cy="2387600"/>
          </a:xfrm>
          <a:prstGeom prst="rect">
            <a:avLst/>
          </a:prstGeom>
          <a:noFill/>
          <a:ln>
            <a:noFill/>
          </a:ln>
        </p:spPr>
        <p:txBody>
          <a:bodyPr spcFirstLastPara="1" wrap="square" lIns="91425" tIns="91425" rIns="91425" bIns="91425" anchor="b" anchorCtr="0"/>
          <a:lstStyle>
            <a:lvl1pPr marR="0" lvl="0" algn="ctr" rtl="0">
              <a:lnSpc>
                <a:spcPct val="100000"/>
              </a:lnSpc>
              <a:spcBef>
                <a:spcPts val="0"/>
              </a:spcBef>
              <a:spcAft>
                <a:spcPts val="0"/>
              </a:spcAft>
              <a:buClr>
                <a:schemeClr val="accent1"/>
              </a:buClr>
              <a:buSzPts val="6000"/>
              <a:buFont typeface="Trebuchet MS"/>
              <a:buNone/>
              <a:defRPr sz="6000" b="1" i="0" u="none" strike="noStrike" cap="none">
                <a:solidFill>
                  <a:schemeClr val="accent1"/>
                </a:solidFill>
                <a:latin typeface="Trebuchet MS"/>
                <a:ea typeface="Trebuchet MS"/>
                <a:cs typeface="Trebuchet MS"/>
                <a:sym typeface="Trebuchet M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60" name="Shape 160"/>
          <p:cNvSpPr txBox="1">
            <a:spLocks noGrp="1"/>
          </p:cNvSpPr>
          <p:nvPr>
            <p:ph type="subTitle" idx="1"/>
          </p:nvPr>
        </p:nvSpPr>
        <p:spPr>
          <a:xfrm>
            <a:off x="1524000" y="3602038"/>
            <a:ext cx="9144000" cy="1655762"/>
          </a:xfrm>
          <a:prstGeom prst="rect">
            <a:avLst/>
          </a:prstGeom>
          <a:noFill/>
          <a:ln>
            <a:noFill/>
          </a:ln>
        </p:spPr>
        <p:txBody>
          <a:bodyPr spcFirstLastPara="1" wrap="square" lIns="91425" tIns="91425" rIns="91425" bIns="91425" anchor="t" anchorCtr="0"/>
          <a:lstStyle>
            <a:lvl1pPr marR="0" lvl="0" algn="ctr" rtl="0">
              <a:lnSpc>
                <a:spcPct val="100000"/>
              </a:lnSpc>
              <a:spcBef>
                <a:spcPts val="1200"/>
              </a:spcBef>
              <a:spcAft>
                <a:spcPts val="0"/>
              </a:spcAft>
              <a:buClr>
                <a:srgbClr val="ED9451"/>
              </a:buClr>
              <a:buSzPts val="2040"/>
              <a:buFont typeface="Noto Sans Symbols"/>
              <a:buNone/>
              <a:defRPr sz="2400" b="0" i="0" u="none" strike="noStrike" cap="none">
                <a:solidFill>
                  <a:schemeClr val="lt1"/>
                </a:solidFill>
                <a:latin typeface="Arial"/>
                <a:ea typeface="Arial"/>
                <a:cs typeface="Arial"/>
                <a:sym typeface="Arial"/>
              </a:defRPr>
            </a:lvl1pPr>
            <a:lvl2pPr marR="0" lvl="1" algn="ctr" rtl="0">
              <a:lnSpc>
                <a:spcPct val="100000"/>
              </a:lnSpc>
              <a:spcBef>
                <a:spcPts val="600"/>
              </a:spcBef>
              <a:spcAft>
                <a:spcPts val="0"/>
              </a:spcAft>
              <a:buClr>
                <a:srgbClr val="ED9451"/>
              </a:buClr>
              <a:buSzPts val="2000"/>
              <a:buFont typeface="Arial"/>
              <a:buNone/>
              <a:defRPr sz="2000" b="0" i="0" u="none" strike="noStrike" cap="none">
                <a:solidFill>
                  <a:schemeClr val="lt1"/>
                </a:solidFill>
                <a:latin typeface="Arial"/>
                <a:ea typeface="Arial"/>
                <a:cs typeface="Arial"/>
                <a:sym typeface="Arial"/>
              </a:defRPr>
            </a:lvl2pPr>
            <a:lvl3pPr marR="0" lvl="2" algn="ctr" rtl="0">
              <a:lnSpc>
                <a:spcPct val="100000"/>
              </a:lnSpc>
              <a:spcBef>
                <a:spcPts val="600"/>
              </a:spcBef>
              <a:spcAft>
                <a:spcPts val="0"/>
              </a:spcAft>
              <a:buClr>
                <a:srgbClr val="ED9451"/>
              </a:buClr>
              <a:buSzPts val="1800"/>
              <a:buFont typeface="Arial"/>
              <a:buNone/>
              <a:defRPr sz="1800" b="0" i="0" u="none" strike="noStrike" cap="none">
                <a:solidFill>
                  <a:schemeClr val="lt1"/>
                </a:solidFill>
                <a:latin typeface="Arial"/>
                <a:ea typeface="Arial"/>
                <a:cs typeface="Arial"/>
                <a:sym typeface="Arial"/>
              </a:defRPr>
            </a:lvl3pPr>
            <a:lvl4pPr marR="0" lvl="3" algn="ctr" rtl="0">
              <a:lnSpc>
                <a:spcPct val="100000"/>
              </a:lnSpc>
              <a:spcBef>
                <a:spcPts val="600"/>
              </a:spcBef>
              <a:spcAft>
                <a:spcPts val="0"/>
              </a:spcAft>
              <a:buClr>
                <a:srgbClr val="ED9451"/>
              </a:buClr>
              <a:buSzPts val="1600"/>
              <a:buFont typeface="Arial"/>
              <a:buNone/>
              <a:defRPr sz="1600" b="0" i="0" u="none" strike="noStrike" cap="none">
                <a:solidFill>
                  <a:schemeClr val="lt1"/>
                </a:solidFill>
                <a:latin typeface="Arial"/>
                <a:ea typeface="Arial"/>
                <a:cs typeface="Arial"/>
                <a:sym typeface="Arial"/>
              </a:defRPr>
            </a:lvl4pPr>
            <a:lvl5pPr marR="0" lvl="4" algn="ctr" rtl="0">
              <a:lnSpc>
                <a:spcPct val="100000"/>
              </a:lnSpc>
              <a:spcBef>
                <a:spcPts val="600"/>
              </a:spcBef>
              <a:spcAft>
                <a:spcPts val="0"/>
              </a:spcAft>
              <a:buClr>
                <a:srgbClr val="ED9451"/>
              </a:buClr>
              <a:buSzPts val="1600"/>
              <a:buFont typeface="Arial"/>
              <a:buNone/>
              <a:defRPr sz="1600" b="0" i="0" u="none" strike="noStrike" cap="none">
                <a:solidFill>
                  <a:schemeClr val="lt1"/>
                </a:solidFill>
                <a:latin typeface="Arial"/>
                <a:ea typeface="Arial"/>
                <a:cs typeface="Arial"/>
                <a:sym typeface="Arial"/>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9pPr>
          </a:lstStyle>
          <a:p>
            <a:endParaRPr/>
          </a:p>
        </p:txBody>
      </p:sp>
      <p:sp>
        <p:nvSpPr>
          <p:cNvPr id="161" name="Shape 161"/>
          <p:cNvSpPr txBox="1">
            <a:spLocks noGrp="1"/>
          </p:cNvSpPr>
          <p:nvPr>
            <p:ph type="dt" idx="10"/>
          </p:nvPr>
        </p:nvSpPr>
        <p:spPr>
          <a:xfrm>
            <a:off x="838200" y="6356350"/>
            <a:ext cx="2743200" cy="365125"/>
          </a:xfrm>
          <a:prstGeom prst="rect">
            <a:avLst/>
          </a:prstGeom>
          <a:noFill/>
          <a:ln>
            <a:noFill/>
          </a:ln>
        </p:spPr>
        <p:txBody>
          <a:bodyPr spcFirstLastPara="1" wrap="square" lIns="91425" tIns="91425" rIns="91425" bIns="91425" anchor="t" anchorCtr="0"/>
          <a:lstStyle>
            <a:lvl1pPr marR="0" lvl="0" algn="l" rtl="0">
              <a:spcBef>
                <a:spcPts val="0"/>
              </a:spcBef>
              <a:spcAft>
                <a:spcPts val="0"/>
              </a:spcAft>
              <a:buSzPts val="1400"/>
              <a:buNone/>
              <a:defRPr sz="1800">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62" name="Shape 162"/>
          <p:cNvSpPr txBox="1">
            <a:spLocks noGrp="1"/>
          </p:cNvSpPr>
          <p:nvPr>
            <p:ph type="ftr" idx="11"/>
          </p:nvPr>
        </p:nvSpPr>
        <p:spPr>
          <a:xfrm>
            <a:off x="4038600" y="6356350"/>
            <a:ext cx="4114800" cy="365125"/>
          </a:xfrm>
          <a:prstGeom prst="rect">
            <a:avLst/>
          </a:prstGeom>
          <a:noFill/>
          <a:ln>
            <a:noFill/>
          </a:ln>
        </p:spPr>
        <p:txBody>
          <a:bodyPr spcFirstLastPara="1" wrap="square" lIns="91425" tIns="91425" rIns="91425" bIns="91425" anchor="t" anchorCtr="0"/>
          <a:lstStyle>
            <a:lvl1pPr marR="0" lvl="0" algn="l" rtl="0">
              <a:spcBef>
                <a:spcPts val="0"/>
              </a:spcBef>
              <a:spcAft>
                <a:spcPts val="0"/>
              </a:spcAft>
              <a:buSzPts val="1400"/>
              <a:buNone/>
              <a:defRPr sz="1800">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63" name="Shape 163"/>
          <p:cNvSpPr txBox="1">
            <a:spLocks noGrp="1"/>
          </p:cNvSpPr>
          <p:nvPr>
            <p:ph type="sldNum" idx="12"/>
          </p:nvPr>
        </p:nvSpPr>
        <p:spPr>
          <a:xfrm>
            <a:off x="9692640" y="411482"/>
            <a:ext cx="914400" cy="6858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600" b="1">
                <a:solidFill>
                  <a:srgbClr val="ABA387"/>
                </a:solidFill>
                <a:latin typeface="Trebuchet MS"/>
                <a:ea typeface="Trebuchet MS"/>
                <a:cs typeface="Trebuchet MS"/>
                <a:sym typeface="Trebuchet MS"/>
              </a:defRPr>
            </a:lvl1pPr>
            <a:lvl2pPr marL="0" marR="0" lvl="1" indent="0" algn="r" rtl="0">
              <a:spcBef>
                <a:spcPts val="0"/>
              </a:spcBef>
              <a:buNone/>
              <a:defRPr sz="1600" b="1">
                <a:solidFill>
                  <a:srgbClr val="ABA387"/>
                </a:solidFill>
                <a:latin typeface="Trebuchet MS"/>
                <a:ea typeface="Trebuchet MS"/>
                <a:cs typeface="Trebuchet MS"/>
                <a:sym typeface="Trebuchet MS"/>
              </a:defRPr>
            </a:lvl2pPr>
            <a:lvl3pPr marL="0" marR="0" lvl="2" indent="0" algn="r" rtl="0">
              <a:spcBef>
                <a:spcPts val="0"/>
              </a:spcBef>
              <a:buNone/>
              <a:defRPr sz="1600" b="1">
                <a:solidFill>
                  <a:srgbClr val="ABA387"/>
                </a:solidFill>
                <a:latin typeface="Trebuchet MS"/>
                <a:ea typeface="Trebuchet MS"/>
                <a:cs typeface="Trebuchet MS"/>
                <a:sym typeface="Trebuchet MS"/>
              </a:defRPr>
            </a:lvl3pPr>
            <a:lvl4pPr marL="0" marR="0" lvl="3" indent="0" algn="r" rtl="0">
              <a:spcBef>
                <a:spcPts val="0"/>
              </a:spcBef>
              <a:buNone/>
              <a:defRPr sz="1600" b="1">
                <a:solidFill>
                  <a:srgbClr val="ABA387"/>
                </a:solidFill>
                <a:latin typeface="Trebuchet MS"/>
                <a:ea typeface="Trebuchet MS"/>
                <a:cs typeface="Trebuchet MS"/>
                <a:sym typeface="Trebuchet MS"/>
              </a:defRPr>
            </a:lvl4pPr>
            <a:lvl5pPr marL="0" marR="0" lvl="4" indent="0" algn="r" rtl="0">
              <a:spcBef>
                <a:spcPts val="0"/>
              </a:spcBef>
              <a:buNone/>
              <a:defRPr sz="1600" b="1">
                <a:solidFill>
                  <a:srgbClr val="ABA387"/>
                </a:solidFill>
                <a:latin typeface="Trebuchet MS"/>
                <a:ea typeface="Trebuchet MS"/>
                <a:cs typeface="Trebuchet MS"/>
                <a:sym typeface="Trebuchet MS"/>
              </a:defRPr>
            </a:lvl5pPr>
            <a:lvl6pPr marL="0" marR="0" lvl="5" indent="0" algn="r" rtl="0">
              <a:spcBef>
                <a:spcPts val="0"/>
              </a:spcBef>
              <a:buNone/>
              <a:defRPr sz="1600" b="1">
                <a:solidFill>
                  <a:srgbClr val="ABA387"/>
                </a:solidFill>
                <a:latin typeface="Trebuchet MS"/>
                <a:ea typeface="Trebuchet MS"/>
                <a:cs typeface="Trebuchet MS"/>
                <a:sym typeface="Trebuchet MS"/>
              </a:defRPr>
            </a:lvl6pPr>
            <a:lvl7pPr marL="0" marR="0" lvl="6" indent="0" algn="r" rtl="0">
              <a:spcBef>
                <a:spcPts val="0"/>
              </a:spcBef>
              <a:buNone/>
              <a:defRPr sz="1600" b="1">
                <a:solidFill>
                  <a:srgbClr val="ABA387"/>
                </a:solidFill>
                <a:latin typeface="Trebuchet MS"/>
                <a:ea typeface="Trebuchet MS"/>
                <a:cs typeface="Trebuchet MS"/>
                <a:sym typeface="Trebuchet MS"/>
              </a:defRPr>
            </a:lvl7pPr>
            <a:lvl8pPr marL="0" marR="0" lvl="7" indent="0" algn="r" rtl="0">
              <a:spcBef>
                <a:spcPts val="0"/>
              </a:spcBef>
              <a:buNone/>
              <a:defRPr sz="1600" b="1">
                <a:solidFill>
                  <a:srgbClr val="ABA387"/>
                </a:solidFill>
                <a:latin typeface="Trebuchet MS"/>
                <a:ea typeface="Trebuchet MS"/>
                <a:cs typeface="Trebuchet MS"/>
                <a:sym typeface="Trebuchet MS"/>
              </a:defRPr>
            </a:lvl8pPr>
            <a:lvl9pPr marL="0" marR="0" lvl="8" indent="0" algn="r" rtl="0">
              <a:spcBef>
                <a:spcPts val="0"/>
              </a:spcBef>
              <a:buNone/>
              <a:defRPr sz="1600" b="1">
                <a:solidFill>
                  <a:srgbClr val="ABA387"/>
                </a:solidFill>
                <a:latin typeface="Trebuchet MS"/>
                <a:ea typeface="Trebuchet MS"/>
                <a:cs typeface="Trebuchet MS"/>
                <a:sym typeface="Trebuchet MS"/>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matchingName="Title Slide">
  <p:cSld name="Title Slide">
    <p:spTree>
      <p:nvGrpSpPr>
        <p:cNvPr id="1" name="Shape 171"/>
        <p:cNvGrpSpPr/>
        <p:nvPr/>
      </p:nvGrpSpPr>
      <p:grpSpPr>
        <a:xfrm>
          <a:off x="0" y="0"/>
          <a:ext cx="0" cy="0"/>
          <a:chOff x="0" y="0"/>
          <a:chExt cx="0" cy="0"/>
        </a:xfrm>
      </p:grpSpPr>
      <p:sp>
        <p:nvSpPr>
          <p:cNvPr id="172" name="Shape 172"/>
          <p:cNvSpPr/>
          <p:nvPr/>
        </p:nvSpPr>
        <p:spPr>
          <a:xfrm>
            <a:off x="0" y="5720430"/>
            <a:ext cx="12192000" cy="1143000"/>
          </a:xfrm>
          <a:prstGeom prst="rect">
            <a:avLst/>
          </a:prstGeom>
          <a:solidFill>
            <a:srgbClr val="F1F0E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Arial"/>
              <a:ea typeface="Arial"/>
              <a:cs typeface="Arial"/>
              <a:sym typeface="Arial"/>
            </a:endParaRPr>
          </a:p>
        </p:txBody>
      </p:sp>
      <p:sp>
        <p:nvSpPr>
          <p:cNvPr id="173" name="Shape 173"/>
          <p:cNvSpPr txBox="1">
            <a:spLocks noGrp="1"/>
          </p:cNvSpPr>
          <p:nvPr>
            <p:ph type="body" idx="1"/>
          </p:nvPr>
        </p:nvSpPr>
        <p:spPr>
          <a:xfrm>
            <a:off x="609600" y="6276604"/>
            <a:ext cx="7620000" cy="274200"/>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1200"/>
              </a:spcBef>
              <a:spcAft>
                <a:spcPts val="0"/>
              </a:spcAft>
              <a:buClr>
                <a:srgbClr val="ED9451"/>
              </a:buClr>
              <a:buSzPts val="1020"/>
              <a:buFont typeface="Noto Sans Symbols"/>
              <a:buNone/>
              <a:defRPr sz="1200" b="0" i="1" u="none" strike="noStrike" cap="none">
                <a:solidFill>
                  <a:schemeClr val="accent2"/>
                </a:solidFill>
                <a:latin typeface="Arial"/>
                <a:ea typeface="Arial"/>
                <a:cs typeface="Arial"/>
                <a:sym typeface="Arial"/>
              </a:defRPr>
            </a:lvl1pPr>
            <a:lvl2pPr marL="914400" marR="0" lvl="1" indent="-228600" algn="l" rtl="0">
              <a:lnSpc>
                <a:spcPct val="100000"/>
              </a:lnSpc>
              <a:spcBef>
                <a:spcPts val="600"/>
              </a:spcBef>
              <a:spcAft>
                <a:spcPts val="0"/>
              </a:spcAft>
              <a:buClr>
                <a:srgbClr val="ED9451"/>
              </a:buClr>
              <a:buSzPts val="2400"/>
              <a:buFont typeface="Arial"/>
              <a:buNone/>
              <a:defRPr sz="2400" b="0" i="0" u="none" strike="noStrike" cap="none">
                <a:solidFill>
                  <a:schemeClr val="accent2"/>
                </a:solidFill>
                <a:latin typeface="Arial"/>
                <a:ea typeface="Arial"/>
                <a:cs typeface="Arial"/>
                <a:sym typeface="Arial"/>
              </a:defRPr>
            </a:lvl2pPr>
            <a:lvl3pPr marL="1371600" marR="0" lvl="2" indent="-228600" algn="l" rtl="0">
              <a:lnSpc>
                <a:spcPct val="100000"/>
              </a:lnSpc>
              <a:spcBef>
                <a:spcPts val="600"/>
              </a:spcBef>
              <a:spcAft>
                <a:spcPts val="0"/>
              </a:spcAft>
              <a:buClr>
                <a:srgbClr val="ED9451"/>
              </a:buClr>
              <a:buSzPts val="2400"/>
              <a:buFont typeface="Arial"/>
              <a:buNone/>
              <a:defRPr sz="2400" b="0" i="0" u="none" strike="noStrike" cap="none">
                <a:solidFill>
                  <a:schemeClr val="accent2"/>
                </a:solidFill>
                <a:latin typeface="Arial"/>
                <a:ea typeface="Arial"/>
                <a:cs typeface="Arial"/>
                <a:sym typeface="Arial"/>
              </a:defRPr>
            </a:lvl3pPr>
            <a:lvl4pPr marL="1828800" marR="0" lvl="3" indent="-228600" algn="l" rtl="0">
              <a:lnSpc>
                <a:spcPct val="100000"/>
              </a:lnSpc>
              <a:spcBef>
                <a:spcPts val="600"/>
              </a:spcBef>
              <a:spcAft>
                <a:spcPts val="0"/>
              </a:spcAft>
              <a:buClr>
                <a:srgbClr val="ED9451"/>
              </a:buClr>
              <a:buSzPts val="2400"/>
              <a:buFont typeface="Arial"/>
              <a:buNone/>
              <a:defRPr sz="2400" b="0" i="0" u="none" strike="noStrike" cap="none">
                <a:solidFill>
                  <a:schemeClr val="accent2"/>
                </a:solidFill>
                <a:latin typeface="Arial"/>
                <a:ea typeface="Arial"/>
                <a:cs typeface="Arial"/>
                <a:sym typeface="Arial"/>
              </a:defRPr>
            </a:lvl4pPr>
            <a:lvl5pPr marL="2286000" marR="0" lvl="4" indent="-228600" algn="l" rtl="0">
              <a:lnSpc>
                <a:spcPct val="100000"/>
              </a:lnSpc>
              <a:spcBef>
                <a:spcPts val="600"/>
              </a:spcBef>
              <a:spcAft>
                <a:spcPts val="0"/>
              </a:spcAft>
              <a:buClr>
                <a:srgbClr val="ED9451"/>
              </a:buClr>
              <a:buSzPts val="2400"/>
              <a:buFont typeface="Arial"/>
              <a:buNone/>
              <a:defRPr sz="2400" b="0" i="0" u="none" strike="noStrike" cap="none">
                <a:solidFill>
                  <a:schemeClr val="accent2"/>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74" name="Shape 174"/>
          <p:cNvSpPr txBox="1">
            <a:spLocks noGrp="1"/>
          </p:cNvSpPr>
          <p:nvPr>
            <p:ph type="body" idx="2"/>
          </p:nvPr>
        </p:nvSpPr>
        <p:spPr>
          <a:xfrm>
            <a:off x="609600" y="5956670"/>
            <a:ext cx="7620000" cy="347400"/>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1200"/>
              </a:spcBef>
              <a:spcAft>
                <a:spcPts val="0"/>
              </a:spcAft>
              <a:buClr>
                <a:srgbClr val="ED9451"/>
              </a:buClr>
              <a:buSzPts val="1360"/>
              <a:buFont typeface="Noto Sans Symbols"/>
              <a:buNone/>
              <a:defRPr sz="1600" b="1" i="0" u="none" strike="noStrike" cap="none">
                <a:solidFill>
                  <a:schemeClr val="accent2"/>
                </a:solidFill>
                <a:latin typeface="Arial"/>
                <a:ea typeface="Arial"/>
                <a:cs typeface="Arial"/>
                <a:sym typeface="Arial"/>
              </a:defRPr>
            </a:lvl1pPr>
            <a:lvl2pPr marL="914400" marR="0" lvl="1" indent="-228600" algn="l" rtl="0">
              <a:lnSpc>
                <a:spcPct val="100000"/>
              </a:lnSpc>
              <a:spcBef>
                <a:spcPts val="600"/>
              </a:spcBef>
              <a:spcAft>
                <a:spcPts val="0"/>
              </a:spcAft>
              <a:buClr>
                <a:srgbClr val="ED9451"/>
              </a:buClr>
              <a:buSzPts val="2400"/>
              <a:buFont typeface="Arial"/>
              <a:buNone/>
              <a:defRPr sz="2400" b="0" i="0" u="none" strike="noStrike" cap="none">
                <a:solidFill>
                  <a:schemeClr val="accent2"/>
                </a:solidFill>
                <a:latin typeface="Arial"/>
                <a:ea typeface="Arial"/>
                <a:cs typeface="Arial"/>
                <a:sym typeface="Arial"/>
              </a:defRPr>
            </a:lvl2pPr>
            <a:lvl3pPr marL="1371600" marR="0" lvl="2" indent="-228600" algn="l" rtl="0">
              <a:lnSpc>
                <a:spcPct val="100000"/>
              </a:lnSpc>
              <a:spcBef>
                <a:spcPts val="600"/>
              </a:spcBef>
              <a:spcAft>
                <a:spcPts val="0"/>
              </a:spcAft>
              <a:buClr>
                <a:srgbClr val="ED9451"/>
              </a:buClr>
              <a:buSzPts val="2400"/>
              <a:buFont typeface="Arial"/>
              <a:buNone/>
              <a:defRPr sz="2400" b="0" i="0" u="none" strike="noStrike" cap="none">
                <a:solidFill>
                  <a:schemeClr val="accent2"/>
                </a:solidFill>
                <a:latin typeface="Arial"/>
                <a:ea typeface="Arial"/>
                <a:cs typeface="Arial"/>
                <a:sym typeface="Arial"/>
              </a:defRPr>
            </a:lvl3pPr>
            <a:lvl4pPr marL="1828800" marR="0" lvl="3" indent="-228600" algn="l" rtl="0">
              <a:lnSpc>
                <a:spcPct val="100000"/>
              </a:lnSpc>
              <a:spcBef>
                <a:spcPts val="600"/>
              </a:spcBef>
              <a:spcAft>
                <a:spcPts val="0"/>
              </a:spcAft>
              <a:buClr>
                <a:srgbClr val="ED9451"/>
              </a:buClr>
              <a:buSzPts val="2400"/>
              <a:buFont typeface="Arial"/>
              <a:buNone/>
              <a:defRPr sz="2400" b="0" i="0" u="none" strike="noStrike" cap="none">
                <a:solidFill>
                  <a:schemeClr val="accent2"/>
                </a:solidFill>
                <a:latin typeface="Arial"/>
                <a:ea typeface="Arial"/>
                <a:cs typeface="Arial"/>
                <a:sym typeface="Arial"/>
              </a:defRPr>
            </a:lvl4pPr>
            <a:lvl5pPr marL="2286000" marR="0" lvl="4" indent="-228600" algn="l" rtl="0">
              <a:lnSpc>
                <a:spcPct val="100000"/>
              </a:lnSpc>
              <a:spcBef>
                <a:spcPts val="600"/>
              </a:spcBef>
              <a:spcAft>
                <a:spcPts val="0"/>
              </a:spcAft>
              <a:buClr>
                <a:srgbClr val="ED9451"/>
              </a:buClr>
              <a:buSzPts val="2400"/>
              <a:buFont typeface="Arial"/>
              <a:buNone/>
              <a:defRPr sz="2400" b="0" i="0" u="none" strike="noStrike" cap="none">
                <a:solidFill>
                  <a:schemeClr val="accent2"/>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75" name="Shape 175"/>
          <p:cNvSpPr/>
          <p:nvPr/>
        </p:nvSpPr>
        <p:spPr>
          <a:xfrm>
            <a:off x="-1" y="0"/>
            <a:ext cx="9412800" cy="57150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326295"/>
              </a:solidFill>
              <a:latin typeface="Arial"/>
              <a:ea typeface="Arial"/>
              <a:cs typeface="Arial"/>
              <a:sym typeface="Arial"/>
            </a:endParaRPr>
          </a:p>
        </p:txBody>
      </p:sp>
      <p:sp>
        <p:nvSpPr>
          <p:cNvPr id="176" name="Shape 176"/>
          <p:cNvSpPr txBox="1">
            <a:spLocks noGrp="1"/>
          </p:cNvSpPr>
          <p:nvPr>
            <p:ph type="ctrTitle"/>
          </p:nvPr>
        </p:nvSpPr>
        <p:spPr>
          <a:xfrm>
            <a:off x="609600" y="1729752"/>
            <a:ext cx="8426700" cy="2842200"/>
          </a:xfrm>
          <a:prstGeom prst="rect">
            <a:avLst/>
          </a:prstGeom>
          <a:noFill/>
          <a:ln>
            <a:noFill/>
          </a:ln>
        </p:spPr>
        <p:txBody>
          <a:bodyPr spcFirstLastPara="1" wrap="square" lIns="91425" tIns="91425" rIns="91425" bIns="91425" anchor="b" anchorCtr="0"/>
          <a:lstStyle>
            <a:lvl1pPr marR="0" lvl="0" algn="l" rtl="0">
              <a:lnSpc>
                <a:spcPct val="100000"/>
              </a:lnSpc>
              <a:spcBef>
                <a:spcPts val="0"/>
              </a:spcBef>
              <a:spcAft>
                <a:spcPts val="0"/>
              </a:spcAft>
              <a:buClr>
                <a:srgbClr val="F1A973"/>
              </a:buClr>
              <a:buSzPts val="4800"/>
              <a:buFont typeface="Trebuchet MS"/>
              <a:buNone/>
              <a:defRPr sz="4800" b="1" i="0" u="none" strike="noStrike" cap="none">
                <a:solidFill>
                  <a:srgbClr val="F1A973"/>
                </a:solidFill>
                <a:latin typeface="Trebuchet MS"/>
                <a:ea typeface="Trebuchet MS"/>
                <a:cs typeface="Trebuchet MS"/>
                <a:sym typeface="Trebuchet MS"/>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177" name="Shape 177"/>
          <p:cNvSpPr txBox="1">
            <a:spLocks noGrp="1"/>
          </p:cNvSpPr>
          <p:nvPr>
            <p:ph type="subTitle" idx="3"/>
          </p:nvPr>
        </p:nvSpPr>
        <p:spPr>
          <a:xfrm>
            <a:off x="609600" y="4800600"/>
            <a:ext cx="8426700" cy="731400"/>
          </a:xfrm>
          <a:prstGeom prst="rect">
            <a:avLst/>
          </a:prstGeom>
          <a:noFill/>
          <a:ln>
            <a:noFill/>
          </a:ln>
        </p:spPr>
        <p:txBody>
          <a:bodyPr spcFirstLastPara="1" wrap="square" lIns="91425" tIns="91425" rIns="91425" bIns="91425" anchor="t" anchorCtr="0"/>
          <a:lstStyle>
            <a:lvl1pPr marR="0" lvl="0" algn="l" rtl="0">
              <a:lnSpc>
                <a:spcPct val="100000"/>
              </a:lnSpc>
              <a:spcBef>
                <a:spcPts val="1200"/>
              </a:spcBef>
              <a:spcAft>
                <a:spcPts val="0"/>
              </a:spcAft>
              <a:buClr>
                <a:srgbClr val="ED9451"/>
              </a:buClr>
              <a:buSzPts val="1530"/>
              <a:buFont typeface="Noto Sans Symbols"/>
              <a:buNone/>
              <a:defRPr sz="1800" b="0" i="0" u="none" strike="noStrike" cap="none">
                <a:solidFill>
                  <a:schemeClr val="lt1"/>
                </a:solidFill>
                <a:latin typeface="Arial"/>
                <a:ea typeface="Arial"/>
                <a:cs typeface="Arial"/>
                <a:sym typeface="Arial"/>
              </a:defRPr>
            </a:lvl1pPr>
            <a:lvl2pPr marR="0" lvl="1" algn="ctr" rtl="0">
              <a:lnSpc>
                <a:spcPct val="100000"/>
              </a:lnSpc>
              <a:spcBef>
                <a:spcPts val="600"/>
              </a:spcBef>
              <a:spcAft>
                <a:spcPts val="0"/>
              </a:spcAft>
              <a:buClr>
                <a:srgbClr val="ED9451"/>
              </a:buClr>
              <a:buSzPts val="2000"/>
              <a:buFont typeface="Arial"/>
              <a:buNone/>
              <a:defRPr sz="2000" b="0" i="0" u="none" strike="noStrike" cap="none">
                <a:solidFill>
                  <a:schemeClr val="lt1"/>
                </a:solidFill>
                <a:latin typeface="Arial"/>
                <a:ea typeface="Arial"/>
                <a:cs typeface="Arial"/>
                <a:sym typeface="Arial"/>
              </a:defRPr>
            </a:lvl2pPr>
            <a:lvl3pPr marR="0" lvl="2" algn="ctr" rtl="0">
              <a:lnSpc>
                <a:spcPct val="100000"/>
              </a:lnSpc>
              <a:spcBef>
                <a:spcPts val="600"/>
              </a:spcBef>
              <a:spcAft>
                <a:spcPts val="0"/>
              </a:spcAft>
              <a:buClr>
                <a:srgbClr val="ED9451"/>
              </a:buClr>
              <a:buSzPts val="1800"/>
              <a:buFont typeface="Arial"/>
              <a:buNone/>
              <a:defRPr sz="1800" b="0" i="0" u="none" strike="noStrike" cap="none">
                <a:solidFill>
                  <a:schemeClr val="lt1"/>
                </a:solidFill>
                <a:latin typeface="Arial"/>
                <a:ea typeface="Arial"/>
                <a:cs typeface="Arial"/>
                <a:sym typeface="Arial"/>
              </a:defRPr>
            </a:lvl3pPr>
            <a:lvl4pPr marR="0" lvl="3" algn="ctr" rtl="0">
              <a:lnSpc>
                <a:spcPct val="100000"/>
              </a:lnSpc>
              <a:spcBef>
                <a:spcPts val="600"/>
              </a:spcBef>
              <a:spcAft>
                <a:spcPts val="0"/>
              </a:spcAft>
              <a:buClr>
                <a:srgbClr val="ED9451"/>
              </a:buClr>
              <a:buSzPts val="1600"/>
              <a:buFont typeface="Arial"/>
              <a:buNone/>
              <a:defRPr sz="1600" b="0" i="0" u="none" strike="noStrike" cap="none">
                <a:solidFill>
                  <a:schemeClr val="lt1"/>
                </a:solidFill>
                <a:latin typeface="Arial"/>
                <a:ea typeface="Arial"/>
                <a:cs typeface="Arial"/>
                <a:sym typeface="Arial"/>
              </a:defRPr>
            </a:lvl4pPr>
            <a:lvl5pPr marR="0" lvl="4" algn="ctr" rtl="0">
              <a:lnSpc>
                <a:spcPct val="100000"/>
              </a:lnSpc>
              <a:spcBef>
                <a:spcPts val="600"/>
              </a:spcBef>
              <a:spcAft>
                <a:spcPts val="0"/>
              </a:spcAft>
              <a:buClr>
                <a:srgbClr val="ED9451"/>
              </a:buClr>
              <a:buSzPts val="1600"/>
              <a:buFont typeface="Arial"/>
              <a:buNone/>
              <a:defRPr sz="1600" b="0" i="0" u="none" strike="noStrike" cap="none">
                <a:solidFill>
                  <a:schemeClr val="lt1"/>
                </a:solidFill>
                <a:latin typeface="Arial"/>
                <a:ea typeface="Arial"/>
                <a:cs typeface="Arial"/>
                <a:sym typeface="Arial"/>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9pPr>
          </a:lstStyle>
          <a:p>
            <a:endParaRPr/>
          </a:p>
        </p:txBody>
      </p:sp>
      <p:pic>
        <p:nvPicPr>
          <p:cNvPr id="178" name="Shape 178"/>
          <p:cNvPicPr preferRelativeResize="0"/>
          <p:nvPr/>
        </p:nvPicPr>
        <p:blipFill rotWithShape="1">
          <a:blip r:embed="rId2">
            <a:alphaModFix/>
          </a:blip>
          <a:srcRect l="9859" t="27779" r="9585" b="29257"/>
          <a:stretch/>
        </p:blipFill>
        <p:spPr>
          <a:xfrm>
            <a:off x="9608873" y="6046416"/>
            <a:ext cx="2301858" cy="460376"/>
          </a:xfrm>
          <a:prstGeom prst="rect">
            <a:avLst/>
          </a:prstGeom>
          <a:noFill/>
          <a:ln>
            <a:noFill/>
          </a:ln>
        </p:spPr>
      </p:pic>
      <p:pic>
        <p:nvPicPr>
          <p:cNvPr id="179" name="Shape 179"/>
          <p:cNvPicPr preferRelativeResize="0"/>
          <p:nvPr/>
        </p:nvPicPr>
        <p:blipFill rotWithShape="1">
          <a:blip r:embed="rId3">
            <a:alphaModFix/>
          </a:blip>
          <a:srcRect/>
          <a:stretch/>
        </p:blipFill>
        <p:spPr>
          <a:xfrm>
            <a:off x="134949" y="159755"/>
            <a:ext cx="4389120" cy="1371600"/>
          </a:xfrm>
          <a:prstGeom prst="rect">
            <a:avLst/>
          </a:prstGeom>
          <a:noFill/>
          <a:ln>
            <a:noFill/>
          </a:ln>
        </p:spPr>
      </p:pic>
      <p:pic>
        <p:nvPicPr>
          <p:cNvPr id="180" name="Shape 180"/>
          <p:cNvPicPr preferRelativeResize="0"/>
          <p:nvPr/>
        </p:nvPicPr>
        <p:blipFill rotWithShape="1">
          <a:blip r:embed="rId4">
            <a:alphaModFix/>
          </a:blip>
          <a:srcRect/>
          <a:stretch/>
        </p:blipFill>
        <p:spPr>
          <a:xfrm>
            <a:off x="9544050" y="3831610"/>
            <a:ext cx="2647950" cy="1762434"/>
          </a:xfrm>
          <a:prstGeom prst="rect">
            <a:avLst/>
          </a:prstGeom>
          <a:noFill/>
          <a:ln>
            <a:noFill/>
          </a:ln>
        </p:spPr>
      </p:pic>
      <p:pic>
        <p:nvPicPr>
          <p:cNvPr id="181" name="Shape 181"/>
          <p:cNvPicPr preferRelativeResize="0"/>
          <p:nvPr/>
        </p:nvPicPr>
        <p:blipFill rotWithShape="1">
          <a:blip r:embed="rId5">
            <a:alphaModFix/>
          </a:blip>
          <a:srcRect/>
          <a:stretch/>
        </p:blipFill>
        <p:spPr>
          <a:xfrm>
            <a:off x="9544050" y="0"/>
            <a:ext cx="2647950" cy="3609975"/>
          </a:xfrm>
          <a:prstGeom prst="rect">
            <a:avLst/>
          </a:prstGeom>
          <a:noFill/>
          <a:ln>
            <a:noFill/>
          </a:ln>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82"/>
        <p:cNvGrpSpPr/>
        <p:nvPr/>
      </p:nvGrpSpPr>
      <p:grpSpPr>
        <a:xfrm>
          <a:off x="0" y="0"/>
          <a:ext cx="0" cy="0"/>
          <a:chOff x="0" y="0"/>
          <a:chExt cx="0" cy="0"/>
        </a:xfrm>
      </p:grpSpPr>
      <p:sp>
        <p:nvSpPr>
          <p:cNvPr id="183" name="Shape 183"/>
          <p:cNvSpPr txBox="1">
            <a:spLocks noGrp="1"/>
          </p:cNvSpPr>
          <p:nvPr>
            <p:ph type="title"/>
          </p:nvPr>
        </p:nvSpPr>
        <p:spPr>
          <a:xfrm>
            <a:off x="609597" y="228600"/>
            <a:ext cx="8839200" cy="103320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chemeClr val="accent1"/>
              </a:buClr>
              <a:buSzPts val="3400"/>
              <a:buFont typeface="Trebuchet MS"/>
              <a:buNone/>
              <a:defRPr sz="3400" b="1" i="0" u="none" strike="noStrike" cap="none">
                <a:solidFill>
                  <a:schemeClr val="accent1"/>
                </a:solidFill>
                <a:latin typeface="Trebuchet MS"/>
                <a:ea typeface="Trebuchet MS"/>
                <a:cs typeface="Trebuchet MS"/>
                <a:sym typeface="Trebuchet MS"/>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184" name="Shape 184"/>
          <p:cNvSpPr txBox="1">
            <a:spLocks noGrp="1"/>
          </p:cNvSpPr>
          <p:nvPr>
            <p:ph type="body" idx="1"/>
          </p:nvPr>
        </p:nvSpPr>
        <p:spPr>
          <a:xfrm>
            <a:off x="609600" y="1706007"/>
            <a:ext cx="10972800" cy="4572000"/>
          </a:xfrm>
          <a:prstGeom prst="rect">
            <a:avLst/>
          </a:prstGeom>
          <a:noFill/>
          <a:ln>
            <a:noFill/>
          </a:ln>
        </p:spPr>
        <p:txBody>
          <a:bodyPr spcFirstLastPara="1" wrap="square" lIns="91425" tIns="91425" rIns="91425" bIns="91425" anchor="t" anchorCtr="0"/>
          <a:lstStyle>
            <a:lvl1pPr marL="457200" marR="0" lvl="0" indent="-379730" algn="l" rtl="0">
              <a:lnSpc>
                <a:spcPct val="100000"/>
              </a:lnSpc>
              <a:spcBef>
                <a:spcPts val="1200"/>
              </a:spcBef>
              <a:spcAft>
                <a:spcPts val="0"/>
              </a:spcAft>
              <a:buClr>
                <a:srgbClr val="ED9451"/>
              </a:buClr>
              <a:buSzPts val="2380"/>
              <a:buFont typeface="Noto Sans Symbols"/>
              <a:buChar char="●"/>
              <a:defRPr sz="2800" b="0" i="0" u="none" strike="noStrike" cap="none">
                <a:solidFill>
                  <a:schemeClr val="lt1"/>
                </a:solidFill>
                <a:latin typeface="Arial"/>
                <a:ea typeface="Arial"/>
                <a:cs typeface="Arial"/>
                <a:sym typeface="Arial"/>
              </a:defRPr>
            </a:lvl1pPr>
            <a:lvl2pPr marL="914400" marR="0" lvl="1" indent="-381000" algn="l" rtl="0">
              <a:lnSpc>
                <a:spcPct val="100000"/>
              </a:lnSpc>
              <a:spcBef>
                <a:spcPts val="600"/>
              </a:spcBef>
              <a:spcAft>
                <a:spcPts val="0"/>
              </a:spcAft>
              <a:buClr>
                <a:srgbClr val="ED9451"/>
              </a:buClr>
              <a:buSzPts val="2400"/>
              <a:buFont typeface="Arial"/>
              <a:buChar char="•"/>
              <a:defRPr sz="2400" b="0" i="0" u="none" strike="noStrike" cap="none">
                <a:solidFill>
                  <a:schemeClr val="lt1"/>
                </a:solidFill>
                <a:latin typeface="Arial"/>
                <a:ea typeface="Arial"/>
                <a:cs typeface="Arial"/>
                <a:sym typeface="Arial"/>
              </a:defRPr>
            </a:lvl2pPr>
            <a:lvl3pPr marL="1371600" marR="0" lvl="2" indent="-381000" algn="l" rtl="0">
              <a:lnSpc>
                <a:spcPct val="100000"/>
              </a:lnSpc>
              <a:spcBef>
                <a:spcPts val="600"/>
              </a:spcBef>
              <a:spcAft>
                <a:spcPts val="0"/>
              </a:spcAft>
              <a:buClr>
                <a:srgbClr val="ED9451"/>
              </a:buClr>
              <a:buSzPts val="2400"/>
              <a:buFont typeface="Arial"/>
              <a:buChar char="•"/>
              <a:defRPr sz="2400" b="0" i="0" u="none" strike="noStrike" cap="none">
                <a:solidFill>
                  <a:schemeClr val="lt1"/>
                </a:solidFill>
                <a:latin typeface="Arial"/>
                <a:ea typeface="Arial"/>
                <a:cs typeface="Arial"/>
                <a:sym typeface="Arial"/>
              </a:defRPr>
            </a:lvl3pPr>
            <a:lvl4pPr marL="1828800" marR="0" lvl="3" indent="-381000" algn="l" rtl="0">
              <a:lnSpc>
                <a:spcPct val="100000"/>
              </a:lnSpc>
              <a:spcBef>
                <a:spcPts val="600"/>
              </a:spcBef>
              <a:spcAft>
                <a:spcPts val="0"/>
              </a:spcAft>
              <a:buClr>
                <a:srgbClr val="ED9451"/>
              </a:buClr>
              <a:buSzPts val="2400"/>
              <a:buFont typeface="Arial"/>
              <a:buChar char="•"/>
              <a:defRPr sz="2400" b="0" i="0" u="none" strike="noStrike" cap="none">
                <a:solidFill>
                  <a:schemeClr val="lt1"/>
                </a:solidFill>
                <a:latin typeface="Arial"/>
                <a:ea typeface="Arial"/>
                <a:cs typeface="Arial"/>
                <a:sym typeface="Arial"/>
              </a:defRPr>
            </a:lvl4pPr>
            <a:lvl5pPr marL="2286000" marR="0" lvl="4" indent="-381000" algn="l" rtl="0">
              <a:lnSpc>
                <a:spcPct val="100000"/>
              </a:lnSpc>
              <a:spcBef>
                <a:spcPts val="600"/>
              </a:spcBef>
              <a:spcAft>
                <a:spcPts val="0"/>
              </a:spcAft>
              <a:buClr>
                <a:srgbClr val="ED9451"/>
              </a:buClr>
              <a:buSzPts val="2400"/>
              <a:buFont typeface="Arial"/>
              <a:buChar char="•"/>
              <a:defRPr sz="2400" b="0" i="0" u="none" strike="noStrike" cap="none">
                <a:solidFill>
                  <a:schemeClr val="lt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85" name="Shape 185"/>
          <p:cNvSpPr txBox="1">
            <a:spLocks noGrp="1"/>
          </p:cNvSpPr>
          <p:nvPr>
            <p:ph type="sldNum" idx="12"/>
          </p:nvPr>
        </p:nvSpPr>
        <p:spPr>
          <a:xfrm>
            <a:off x="9692640" y="411482"/>
            <a:ext cx="914400" cy="6858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600" b="1" i="0" u="none" strike="noStrike" cap="none">
                <a:solidFill>
                  <a:srgbClr val="ABA387"/>
                </a:solidFill>
                <a:latin typeface="Trebuchet MS"/>
                <a:ea typeface="Trebuchet MS"/>
                <a:cs typeface="Trebuchet MS"/>
                <a:sym typeface="Trebuchet MS"/>
              </a:defRPr>
            </a:lvl1pPr>
            <a:lvl2pPr marL="0" marR="0" lvl="1" indent="0" algn="r" rtl="0">
              <a:spcBef>
                <a:spcPts val="0"/>
              </a:spcBef>
              <a:buNone/>
              <a:defRPr sz="1600" b="1" i="0" u="none" strike="noStrike" cap="none">
                <a:solidFill>
                  <a:srgbClr val="ABA387"/>
                </a:solidFill>
                <a:latin typeface="Trebuchet MS"/>
                <a:ea typeface="Trebuchet MS"/>
                <a:cs typeface="Trebuchet MS"/>
                <a:sym typeface="Trebuchet MS"/>
              </a:defRPr>
            </a:lvl2pPr>
            <a:lvl3pPr marL="0" marR="0" lvl="2" indent="0" algn="r" rtl="0">
              <a:spcBef>
                <a:spcPts val="0"/>
              </a:spcBef>
              <a:buNone/>
              <a:defRPr sz="1600" b="1" i="0" u="none" strike="noStrike" cap="none">
                <a:solidFill>
                  <a:srgbClr val="ABA387"/>
                </a:solidFill>
                <a:latin typeface="Trebuchet MS"/>
                <a:ea typeface="Trebuchet MS"/>
                <a:cs typeface="Trebuchet MS"/>
                <a:sym typeface="Trebuchet MS"/>
              </a:defRPr>
            </a:lvl3pPr>
            <a:lvl4pPr marL="0" marR="0" lvl="3" indent="0" algn="r" rtl="0">
              <a:spcBef>
                <a:spcPts val="0"/>
              </a:spcBef>
              <a:buNone/>
              <a:defRPr sz="1600" b="1" i="0" u="none" strike="noStrike" cap="none">
                <a:solidFill>
                  <a:srgbClr val="ABA387"/>
                </a:solidFill>
                <a:latin typeface="Trebuchet MS"/>
                <a:ea typeface="Trebuchet MS"/>
                <a:cs typeface="Trebuchet MS"/>
                <a:sym typeface="Trebuchet MS"/>
              </a:defRPr>
            </a:lvl4pPr>
            <a:lvl5pPr marL="0" marR="0" lvl="4" indent="0" algn="r" rtl="0">
              <a:spcBef>
                <a:spcPts val="0"/>
              </a:spcBef>
              <a:buNone/>
              <a:defRPr sz="1600" b="1" i="0" u="none" strike="noStrike" cap="none">
                <a:solidFill>
                  <a:srgbClr val="ABA387"/>
                </a:solidFill>
                <a:latin typeface="Trebuchet MS"/>
                <a:ea typeface="Trebuchet MS"/>
                <a:cs typeface="Trebuchet MS"/>
                <a:sym typeface="Trebuchet MS"/>
              </a:defRPr>
            </a:lvl5pPr>
            <a:lvl6pPr marL="0" marR="0" lvl="5" indent="0" algn="r" rtl="0">
              <a:spcBef>
                <a:spcPts val="0"/>
              </a:spcBef>
              <a:buNone/>
              <a:defRPr sz="1600" b="1" i="0" u="none" strike="noStrike" cap="none">
                <a:solidFill>
                  <a:srgbClr val="ABA387"/>
                </a:solidFill>
                <a:latin typeface="Trebuchet MS"/>
                <a:ea typeface="Trebuchet MS"/>
                <a:cs typeface="Trebuchet MS"/>
                <a:sym typeface="Trebuchet MS"/>
              </a:defRPr>
            </a:lvl6pPr>
            <a:lvl7pPr marL="0" marR="0" lvl="6" indent="0" algn="r" rtl="0">
              <a:spcBef>
                <a:spcPts val="0"/>
              </a:spcBef>
              <a:buNone/>
              <a:defRPr sz="1600" b="1" i="0" u="none" strike="noStrike" cap="none">
                <a:solidFill>
                  <a:srgbClr val="ABA387"/>
                </a:solidFill>
                <a:latin typeface="Trebuchet MS"/>
                <a:ea typeface="Trebuchet MS"/>
                <a:cs typeface="Trebuchet MS"/>
                <a:sym typeface="Trebuchet MS"/>
              </a:defRPr>
            </a:lvl7pPr>
            <a:lvl8pPr marL="0" marR="0" lvl="7" indent="0" algn="r" rtl="0">
              <a:spcBef>
                <a:spcPts val="0"/>
              </a:spcBef>
              <a:buNone/>
              <a:defRPr sz="1600" b="1" i="0" u="none" strike="noStrike" cap="none">
                <a:solidFill>
                  <a:srgbClr val="ABA387"/>
                </a:solidFill>
                <a:latin typeface="Trebuchet MS"/>
                <a:ea typeface="Trebuchet MS"/>
                <a:cs typeface="Trebuchet MS"/>
                <a:sym typeface="Trebuchet MS"/>
              </a:defRPr>
            </a:lvl8pPr>
            <a:lvl9pPr marL="0" marR="0" lvl="8" indent="0" algn="r" rtl="0">
              <a:spcBef>
                <a:spcPts val="0"/>
              </a:spcBef>
              <a:buNone/>
              <a:defRPr sz="1600" b="1" i="0" u="none" strike="noStrike" cap="none">
                <a:solidFill>
                  <a:srgbClr val="ABA387"/>
                </a:solidFill>
                <a:latin typeface="Trebuchet MS"/>
                <a:ea typeface="Trebuchet MS"/>
                <a:cs typeface="Trebuchet MS"/>
                <a:sym typeface="Trebuchet MS"/>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matchingName="Section Header, Blue 2" type="secHead">
  <p:cSld name="SECTION_HEADER">
    <p:spTree>
      <p:nvGrpSpPr>
        <p:cNvPr id="1" name="Shape 186"/>
        <p:cNvGrpSpPr/>
        <p:nvPr/>
      </p:nvGrpSpPr>
      <p:grpSpPr>
        <a:xfrm>
          <a:off x="0" y="0"/>
          <a:ext cx="0" cy="0"/>
          <a:chOff x="0" y="0"/>
          <a:chExt cx="0" cy="0"/>
        </a:xfrm>
      </p:grpSpPr>
      <p:sp>
        <p:nvSpPr>
          <p:cNvPr id="187" name="Shape 187"/>
          <p:cNvSpPr/>
          <p:nvPr/>
        </p:nvSpPr>
        <p:spPr>
          <a:xfrm>
            <a:off x="3747247" y="1"/>
            <a:ext cx="8444700" cy="68580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326295"/>
              </a:solidFill>
              <a:latin typeface="Arial"/>
              <a:ea typeface="Arial"/>
              <a:cs typeface="Arial"/>
              <a:sym typeface="Arial"/>
            </a:endParaRPr>
          </a:p>
        </p:txBody>
      </p:sp>
      <p:sp>
        <p:nvSpPr>
          <p:cNvPr id="188" name="Shape 188"/>
          <p:cNvSpPr txBox="1">
            <a:spLocks noGrp="1"/>
          </p:cNvSpPr>
          <p:nvPr>
            <p:ph type="title"/>
          </p:nvPr>
        </p:nvSpPr>
        <p:spPr>
          <a:xfrm>
            <a:off x="4191000" y="1145816"/>
            <a:ext cx="7269600" cy="3200400"/>
          </a:xfrm>
          <a:prstGeom prst="rect">
            <a:avLst/>
          </a:prstGeom>
          <a:noFill/>
          <a:ln>
            <a:noFill/>
          </a:ln>
        </p:spPr>
        <p:txBody>
          <a:bodyPr spcFirstLastPara="1" wrap="square" lIns="91425" tIns="91425" rIns="91425" bIns="91425" anchor="b" anchorCtr="0"/>
          <a:lstStyle>
            <a:lvl1pPr marR="0" lvl="0" algn="l" rtl="0">
              <a:lnSpc>
                <a:spcPct val="100000"/>
              </a:lnSpc>
              <a:spcBef>
                <a:spcPts val="0"/>
              </a:spcBef>
              <a:spcAft>
                <a:spcPts val="0"/>
              </a:spcAft>
              <a:buClr>
                <a:schemeClr val="lt1"/>
              </a:buClr>
              <a:buSzPts val="4800"/>
              <a:buFont typeface="Trebuchet MS"/>
              <a:buNone/>
              <a:defRPr sz="4800" b="1" i="0" u="none" strike="noStrike" cap="none">
                <a:solidFill>
                  <a:schemeClr val="lt1"/>
                </a:solidFill>
                <a:latin typeface="Trebuchet MS"/>
                <a:ea typeface="Trebuchet MS"/>
                <a:cs typeface="Trebuchet MS"/>
                <a:sym typeface="Trebuchet MS"/>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189" name="Shape 189"/>
          <p:cNvSpPr txBox="1">
            <a:spLocks noGrp="1"/>
          </p:cNvSpPr>
          <p:nvPr>
            <p:ph type="body" idx="1"/>
          </p:nvPr>
        </p:nvSpPr>
        <p:spPr>
          <a:xfrm>
            <a:off x="4191000" y="4828033"/>
            <a:ext cx="7269600" cy="1500300"/>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1200"/>
              </a:spcBef>
              <a:spcAft>
                <a:spcPts val="0"/>
              </a:spcAft>
              <a:buClr>
                <a:srgbClr val="ED9451"/>
              </a:buClr>
              <a:buSzPts val="2040"/>
              <a:buFont typeface="Noto Sans Symbols"/>
              <a:buNone/>
              <a:defRPr sz="2400" b="0" i="0" u="none" strike="noStrike" cap="none">
                <a:solidFill>
                  <a:srgbClr val="F1A973"/>
                </a:solidFill>
                <a:latin typeface="Arial"/>
                <a:ea typeface="Arial"/>
                <a:cs typeface="Arial"/>
                <a:sym typeface="Arial"/>
              </a:defRPr>
            </a:lvl1pPr>
            <a:lvl2pPr marL="914400" marR="0" lvl="1" indent="-228600" algn="l" rtl="0">
              <a:lnSpc>
                <a:spcPct val="100000"/>
              </a:lnSpc>
              <a:spcBef>
                <a:spcPts val="600"/>
              </a:spcBef>
              <a:spcAft>
                <a:spcPts val="0"/>
              </a:spcAft>
              <a:buClr>
                <a:srgbClr val="ED9451"/>
              </a:buClr>
              <a:buSzPts val="2000"/>
              <a:buFont typeface="Arial"/>
              <a:buNone/>
              <a:defRPr sz="2000" b="0" i="0" u="none" strike="noStrike" cap="none">
                <a:solidFill>
                  <a:srgbClr val="909090"/>
                </a:solidFill>
                <a:latin typeface="Arial"/>
                <a:ea typeface="Arial"/>
                <a:cs typeface="Arial"/>
                <a:sym typeface="Arial"/>
              </a:defRPr>
            </a:lvl2pPr>
            <a:lvl3pPr marL="1371600" marR="0" lvl="2" indent="-228600" algn="l" rtl="0">
              <a:lnSpc>
                <a:spcPct val="100000"/>
              </a:lnSpc>
              <a:spcBef>
                <a:spcPts val="600"/>
              </a:spcBef>
              <a:spcAft>
                <a:spcPts val="0"/>
              </a:spcAft>
              <a:buClr>
                <a:srgbClr val="ED9451"/>
              </a:buClr>
              <a:buSzPts val="1800"/>
              <a:buFont typeface="Arial"/>
              <a:buNone/>
              <a:defRPr sz="1800" b="0" i="0" u="none" strike="noStrike" cap="none">
                <a:solidFill>
                  <a:srgbClr val="909090"/>
                </a:solidFill>
                <a:latin typeface="Arial"/>
                <a:ea typeface="Arial"/>
                <a:cs typeface="Arial"/>
                <a:sym typeface="Arial"/>
              </a:defRPr>
            </a:lvl3pPr>
            <a:lvl4pPr marL="1828800" marR="0" lvl="3" indent="-228600" algn="l" rtl="0">
              <a:lnSpc>
                <a:spcPct val="100000"/>
              </a:lnSpc>
              <a:spcBef>
                <a:spcPts val="600"/>
              </a:spcBef>
              <a:spcAft>
                <a:spcPts val="0"/>
              </a:spcAft>
              <a:buClr>
                <a:srgbClr val="ED9451"/>
              </a:buClr>
              <a:buSzPts val="1600"/>
              <a:buFont typeface="Arial"/>
              <a:buNone/>
              <a:defRPr sz="1600" b="0" i="0" u="none" strike="noStrike" cap="none">
                <a:solidFill>
                  <a:srgbClr val="909090"/>
                </a:solidFill>
                <a:latin typeface="Arial"/>
                <a:ea typeface="Arial"/>
                <a:cs typeface="Arial"/>
                <a:sym typeface="Arial"/>
              </a:defRPr>
            </a:lvl4pPr>
            <a:lvl5pPr marL="2286000" marR="0" lvl="4" indent="-228600" algn="l" rtl="0">
              <a:lnSpc>
                <a:spcPct val="100000"/>
              </a:lnSpc>
              <a:spcBef>
                <a:spcPts val="600"/>
              </a:spcBef>
              <a:spcAft>
                <a:spcPts val="0"/>
              </a:spcAft>
              <a:buClr>
                <a:srgbClr val="ED9451"/>
              </a:buClr>
              <a:buSzPts val="1600"/>
              <a:buFont typeface="Arial"/>
              <a:buNone/>
              <a:defRPr sz="1600" b="0" i="0" u="none" strike="noStrike" cap="none">
                <a:solidFill>
                  <a:srgbClr val="909090"/>
                </a:solidFill>
                <a:latin typeface="Arial"/>
                <a:ea typeface="Arial"/>
                <a:cs typeface="Arial"/>
                <a:sym typeface="Arial"/>
              </a:defRPr>
            </a:lvl5pPr>
            <a:lvl6pPr marL="2743200" marR="0" lvl="5" indent="-228600" algn="l" rtl="0">
              <a:lnSpc>
                <a:spcPct val="90000"/>
              </a:lnSpc>
              <a:spcBef>
                <a:spcPts val="500"/>
              </a:spcBef>
              <a:spcAft>
                <a:spcPts val="0"/>
              </a:spcAft>
              <a:buClr>
                <a:srgbClr val="909090"/>
              </a:buClr>
              <a:buSzPts val="1600"/>
              <a:buFont typeface="Arial"/>
              <a:buNone/>
              <a:defRPr sz="1600" b="0" i="0" u="none" strike="noStrike" cap="none">
                <a:solidFill>
                  <a:srgbClr val="909090"/>
                </a:solidFill>
                <a:latin typeface="Arial"/>
                <a:ea typeface="Arial"/>
                <a:cs typeface="Arial"/>
                <a:sym typeface="Arial"/>
              </a:defRPr>
            </a:lvl6pPr>
            <a:lvl7pPr marL="3200400" marR="0" lvl="6" indent="-228600" algn="l" rtl="0">
              <a:lnSpc>
                <a:spcPct val="90000"/>
              </a:lnSpc>
              <a:spcBef>
                <a:spcPts val="500"/>
              </a:spcBef>
              <a:spcAft>
                <a:spcPts val="0"/>
              </a:spcAft>
              <a:buClr>
                <a:srgbClr val="909090"/>
              </a:buClr>
              <a:buSzPts val="1600"/>
              <a:buFont typeface="Arial"/>
              <a:buNone/>
              <a:defRPr sz="1600" b="0" i="0" u="none" strike="noStrike" cap="none">
                <a:solidFill>
                  <a:srgbClr val="909090"/>
                </a:solidFill>
                <a:latin typeface="Arial"/>
                <a:ea typeface="Arial"/>
                <a:cs typeface="Arial"/>
                <a:sym typeface="Arial"/>
              </a:defRPr>
            </a:lvl7pPr>
            <a:lvl8pPr marL="3657600" marR="0" lvl="7" indent="-228600" algn="l" rtl="0">
              <a:lnSpc>
                <a:spcPct val="90000"/>
              </a:lnSpc>
              <a:spcBef>
                <a:spcPts val="500"/>
              </a:spcBef>
              <a:spcAft>
                <a:spcPts val="0"/>
              </a:spcAft>
              <a:buClr>
                <a:srgbClr val="909090"/>
              </a:buClr>
              <a:buSzPts val="1600"/>
              <a:buFont typeface="Arial"/>
              <a:buNone/>
              <a:defRPr sz="1600" b="0" i="0" u="none" strike="noStrike" cap="none">
                <a:solidFill>
                  <a:srgbClr val="909090"/>
                </a:solidFill>
                <a:latin typeface="Arial"/>
                <a:ea typeface="Arial"/>
                <a:cs typeface="Arial"/>
                <a:sym typeface="Arial"/>
              </a:defRPr>
            </a:lvl8pPr>
            <a:lvl9pPr marL="4114800" marR="0" lvl="8" indent="-228600" algn="l" rtl="0">
              <a:lnSpc>
                <a:spcPct val="90000"/>
              </a:lnSpc>
              <a:spcBef>
                <a:spcPts val="500"/>
              </a:spcBef>
              <a:spcAft>
                <a:spcPts val="0"/>
              </a:spcAft>
              <a:buClr>
                <a:srgbClr val="909090"/>
              </a:buClr>
              <a:buSzPts val="1600"/>
              <a:buFont typeface="Arial"/>
              <a:buNone/>
              <a:defRPr sz="1600" b="0" i="0" u="none" strike="noStrike" cap="none">
                <a:solidFill>
                  <a:srgbClr val="909090"/>
                </a:solidFill>
                <a:latin typeface="Arial"/>
                <a:ea typeface="Arial"/>
                <a:cs typeface="Arial"/>
                <a:sym typeface="Arial"/>
              </a:defRPr>
            </a:lvl9pPr>
          </a:lstStyle>
          <a:p>
            <a:endParaRPr/>
          </a:p>
        </p:txBody>
      </p:sp>
      <p:cxnSp>
        <p:nvCxnSpPr>
          <p:cNvPr id="190" name="Shape 190"/>
          <p:cNvCxnSpPr/>
          <p:nvPr/>
        </p:nvCxnSpPr>
        <p:spPr>
          <a:xfrm>
            <a:off x="4191000" y="4572000"/>
            <a:ext cx="7391400" cy="0"/>
          </a:xfrm>
          <a:prstGeom prst="straightConnector1">
            <a:avLst/>
          </a:prstGeom>
          <a:noFill/>
          <a:ln w="25400" cap="flat" cmpd="sng">
            <a:solidFill>
              <a:schemeClr val="lt1"/>
            </a:solidFill>
            <a:prstDash val="solid"/>
            <a:miter lim="800000"/>
            <a:headEnd type="none" w="med" len="med"/>
            <a:tailEnd type="none" w="med" len="med"/>
          </a:ln>
        </p:spPr>
      </p:cxnSp>
      <p:pic>
        <p:nvPicPr>
          <p:cNvPr id="191" name="Shape 191"/>
          <p:cNvPicPr preferRelativeResize="0"/>
          <p:nvPr/>
        </p:nvPicPr>
        <p:blipFill rotWithShape="1">
          <a:blip r:embed="rId2">
            <a:alphaModFix/>
          </a:blip>
          <a:srcRect/>
          <a:stretch/>
        </p:blipFill>
        <p:spPr>
          <a:xfrm>
            <a:off x="4042641" y="130128"/>
            <a:ext cx="2926222" cy="914444"/>
          </a:xfrm>
          <a:prstGeom prst="rect">
            <a:avLst/>
          </a:prstGeom>
          <a:noFill/>
          <a:ln>
            <a:noFill/>
          </a:ln>
        </p:spPr>
      </p:pic>
      <p:pic>
        <p:nvPicPr>
          <p:cNvPr id="192" name="Shape 192"/>
          <p:cNvPicPr preferRelativeResize="0"/>
          <p:nvPr/>
        </p:nvPicPr>
        <p:blipFill rotWithShape="1">
          <a:blip r:embed="rId3">
            <a:alphaModFix/>
          </a:blip>
          <a:srcRect/>
          <a:stretch/>
        </p:blipFill>
        <p:spPr>
          <a:xfrm>
            <a:off x="103726" y="0"/>
            <a:ext cx="3402527" cy="2190750"/>
          </a:xfrm>
          <a:prstGeom prst="rect">
            <a:avLst/>
          </a:prstGeom>
          <a:noFill/>
          <a:ln>
            <a:noFill/>
          </a:ln>
        </p:spPr>
      </p:pic>
      <p:pic>
        <p:nvPicPr>
          <p:cNvPr id="193" name="Shape 193"/>
          <p:cNvPicPr preferRelativeResize="0"/>
          <p:nvPr/>
        </p:nvPicPr>
        <p:blipFill rotWithShape="1">
          <a:blip r:embed="rId4">
            <a:alphaModFix/>
          </a:blip>
          <a:srcRect/>
          <a:stretch/>
        </p:blipFill>
        <p:spPr>
          <a:xfrm>
            <a:off x="65815" y="2338054"/>
            <a:ext cx="3478349" cy="2190750"/>
          </a:xfrm>
          <a:prstGeom prst="rect">
            <a:avLst/>
          </a:prstGeom>
          <a:noFill/>
          <a:ln>
            <a:noFill/>
          </a:ln>
        </p:spPr>
      </p:pic>
      <p:pic>
        <p:nvPicPr>
          <p:cNvPr id="194" name="Shape 194"/>
          <p:cNvPicPr preferRelativeResize="0"/>
          <p:nvPr/>
        </p:nvPicPr>
        <p:blipFill rotWithShape="1">
          <a:blip r:embed="rId5">
            <a:alphaModFix/>
          </a:blip>
          <a:srcRect/>
          <a:stretch/>
        </p:blipFill>
        <p:spPr>
          <a:xfrm>
            <a:off x="75448" y="4676108"/>
            <a:ext cx="3459078" cy="2190750"/>
          </a:xfrm>
          <a:prstGeom prst="rect">
            <a:avLst/>
          </a:prstGeom>
          <a:noFill/>
          <a:ln>
            <a:noFill/>
          </a:ln>
        </p:spPr>
      </p:pic>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matchingName="Blank" type="blank">
  <p:cSld name="BLANK">
    <p:spTree>
      <p:nvGrpSpPr>
        <p:cNvPr id="1" name="Shape 195"/>
        <p:cNvGrpSpPr/>
        <p:nvPr/>
      </p:nvGrpSpPr>
      <p:grpSpPr>
        <a:xfrm>
          <a:off x="0" y="0"/>
          <a:ext cx="0" cy="0"/>
          <a:chOff x="0" y="0"/>
          <a:chExt cx="0" cy="0"/>
        </a:xfrm>
      </p:grpSpPr>
      <p:sp>
        <p:nvSpPr>
          <p:cNvPr id="196" name="Shape 196"/>
          <p:cNvSpPr/>
          <p:nvPr/>
        </p:nvSpPr>
        <p:spPr>
          <a:xfrm>
            <a:off x="0" y="0"/>
            <a:ext cx="12192000" cy="6858000"/>
          </a:xfrm>
          <a:prstGeom prst="rect">
            <a:avLst/>
          </a:prstGeom>
          <a:solidFill>
            <a:srgbClr val="32629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197" name="Shape 197"/>
          <p:cNvSpPr txBox="1">
            <a:spLocks noGrp="1"/>
          </p:cNvSpPr>
          <p:nvPr>
            <p:ph type="sldNum" idx="12"/>
          </p:nvPr>
        </p:nvSpPr>
        <p:spPr>
          <a:xfrm>
            <a:off x="9692640" y="411482"/>
            <a:ext cx="914400" cy="6858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600" b="1">
                <a:solidFill>
                  <a:srgbClr val="FFFFFF"/>
                </a:solidFill>
                <a:latin typeface="Trebuchet MS"/>
                <a:ea typeface="Trebuchet MS"/>
                <a:cs typeface="Trebuchet MS"/>
                <a:sym typeface="Trebuchet MS"/>
              </a:defRPr>
            </a:lvl1pPr>
            <a:lvl2pPr marL="0" marR="0" lvl="1" indent="0" algn="r" rtl="0">
              <a:spcBef>
                <a:spcPts val="0"/>
              </a:spcBef>
              <a:buNone/>
              <a:defRPr sz="1600" b="1">
                <a:solidFill>
                  <a:srgbClr val="FFFFFF"/>
                </a:solidFill>
                <a:latin typeface="Trebuchet MS"/>
                <a:ea typeface="Trebuchet MS"/>
                <a:cs typeface="Trebuchet MS"/>
                <a:sym typeface="Trebuchet MS"/>
              </a:defRPr>
            </a:lvl2pPr>
            <a:lvl3pPr marL="0" marR="0" lvl="2" indent="0" algn="r" rtl="0">
              <a:spcBef>
                <a:spcPts val="0"/>
              </a:spcBef>
              <a:buNone/>
              <a:defRPr sz="1600" b="1">
                <a:solidFill>
                  <a:srgbClr val="FFFFFF"/>
                </a:solidFill>
                <a:latin typeface="Trebuchet MS"/>
                <a:ea typeface="Trebuchet MS"/>
                <a:cs typeface="Trebuchet MS"/>
                <a:sym typeface="Trebuchet MS"/>
              </a:defRPr>
            </a:lvl3pPr>
            <a:lvl4pPr marL="0" marR="0" lvl="3" indent="0" algn="r" rtl="0">
              <a:spcBef>
                <a:spcPts val="0"/>
              </a:spcBef>
              <a:buNone/>
              <a:defRPr sz="1600" b="1">
                <a:solidFill>
                  <a:srgbClr val="FFFFFF"/>
                </a:solidFill>
                <a:latin typeface="Trebuchet MS"/>
                <a:ea typeface="Trebuchet MS"/>
                <a:cs typeface="Trebuchet MS"/>
                <a:sym typeface="Trebuchet MS"/>
              </a:defRPr>
            </a:lvl4pPr>
            <a:lvl5pPr marL="0" marR="0" lvl="4" indent="0" algn="r" rtl="0">
              <a:spcBef>
                <a:spcPts val="0"/>
              </a:spcBef>
              <a:buNone/>
              <a:defRPr sz="1600" b="1">
                <a:solidFill>
                  <a:srgbClr val="FFFFFF"/>
                </a:solidFill>
                <a:latin typeface="Trebuchet MS"/>
                <a:ea typeface="Trebuchet MS"/>
                <a:cs typeface="Trebuchet MS"/>
                <a:sym typeface="Trebuchet MS"/>
              </a:defRPr>
            </a:lvl5pPr>
            <a:lvl6pPr marL="0" marR="0" lvl="5" indent="0" algn="r" rtl="0">
              <a:spcBef>
                <a:spcPts val="0"/>
              </a:spcBef>
              <a:buNone/>
              <a:defRPr sz="1600" b="1">
                <a:solidFill>
                  <a:srgbClr val="FFFFFF"/>
                </a:solidFill>
                <a:latin typeface="Trebuchet MS"/>
                <a:ea typeface="Trebuchet MS"/>
                <a:cs typeface="Trebuchet MS"/>
                <a:sym typeface="Trebuchet MS"/>
              </a:defRPr>
            </a:lvl6pPr>
            <a:lvl7pPr marL="0" marR="0" lvl="6" indent="0" algn="r" rtl="0">
              <a:spcBef>
                <a:spcPts val="0"/>
              </a:spcBef>
              <a:buNone/>
              <a:defRPr sz="1600" b="1">
                <a:solidFill>
                  <a:srgbClr val="FFFFFF"/>
                </a:solidFill>
                <a:latin typeface="Trebuchet MS"/>
                <a:ea typeface="Trebuchet MS"/>
                <a:cs typeface="Trebuchet MS"/>
                <a:sym typeface="Trebuchet MS"/>
              </a:defRPr>
            </a:lvl7pPr>
            <a:lvl8pPr marL="0" marR="0" lvl="7" indent="0" algn="r" rtl="0">
              <a:spcBef>
                <a:spcPts val="0"/>
              </a:spcBef>
              <a:buNone/>
              <a:defRPr sz="1600" b="1">
                <a:solidFill>
                  <a:srgbClr val="FFFFFF"/>
                </a:solidFill>
                <a:latin typeface="Trebuchet MS"/>
                <a:ea typeface="Trebuchet MS"/>
                <a:cs typeface="Trebuchet MS"/>
                <a:sym typeface="Trebuchet MS"/>
              </a:defRPr>
            </a:lvl8pPr>
            <a:lvl9pPr marL="0" marR="0" lvl="8" indent="0" algn="r" rtl="0">
              <a:spcBef>
                <a:spcPts val="0"/>
              </a:spcBef>
              <a:buNone/>
              <a:defRPr sz="1600" b="1">
                <a:solidFill>
                  <a:srgbClr val="FFFFFF"/>
                </a:solidFill>
                <a:latin typeface="Trebuchet MS"/>
                <a:ea typeface="Trebuchet MS"/>
                <a:cs typeface="Trebuchet MS"/>
                <a:sym typeface="Trebuchet MS"/>
              </a:defRPr>
            </a:lvl9pPr>
          </a:lstStyle>
          <a:p>
            <a:pPr marL="0" lvl="0" indent="0">
              <a:spcBef>
                <a:spcPts val="0"/>
              </a:spcBef>
              <a:spcAft>
                <a:spcPts val="0"/>
              </a:spcAft>
              <a:buNone/>
            </a:pPr>
            <a:fld id="{00000000-1234-1234-1234-123412341234}" type="slidenum">
              <a:rPr lang="en-US"/>
              <a:t>‹#›</a:t>
            </a:fld>
            <a:endParaRPr/>
          </a:p>
        </p:txBody>
      </p:sp>
      <p:pic>
        <p:nvPicPr>
          <p:cNvPr id="198" name="Shape 198"/>
          <p:cNvPicPr preferRelativeResize="0"/>
          <p:nvPr/>
        </p:nvPicPr>
        <p:blipFill rotWithShape="1">
          <a:blip r:embed="rId2">
            <a:alphaModFix/>
          </a:blip>
          <a:srcRect/>
          <a:stretch/>
        </p:blipFill>
        <p:spPr>
          <a:xfrm>
            <a:off x="11057175" y="470265"/>
            <a:ext cx="548666" cy="548640"/>
          </a:xfrm>
          <a:prstGeom prst="rect">
            <a:avLst/>
          </a:prstGeom>
          <a:noFill/>
          <a:ln>
            <a:noFill/>
          </a:ln>
        </p:spPr>
      </p:pic>
      <p:cxnSp>
        <p:nvCxnSpPr>
          <p:cNvPr id="199" name="Shape 199"/>
          <p:cNvCxnSpPr/>
          <p:nvPr/>
        </p:nvCxnSpPr>
        <p:spPr>
          <a:xfrm rot="10800000">
            <a:off x="10789920" y="411483"/>
            <a:ext cx="0" cy="685800"/>
          </a:xfrm>
          <a:prstGeom prst="straightConnector1">
            <a:avLst/>
          </a:prstGeom>
          <a:noFill/>
          <a:ln w="25400" cap="flat" cmpd="sng">
            <a:solidFill>
              <a:srgbClr val="D8D8D8"/>
            </a:solidFill>
            <a:prstDash val="solid"/>
            <a:miter lim="800000"/>
            <a:headEnd type="none" w="med" len="med"/>
            <a:tailEnd type="none" w="med" len="med"/>
          </a:ln>
        </p:spPr>
      </p:cxn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00"/>
        <p:cNvGrpSpPr/>
        <p:nvPr/>
      </p:nvGrpSpPr>
      <p:grpSpPr>
        <a:xfrm>
          <a:off x="0" y="0"/>
          <a:ext cx="0" cy="0"/>
          <a:chOff x="0" y="0"/>
          <a:chExt cx="0" cy="0"/>
        </a:xfrm>
      </p:grpSpPr>
      <p:sp>
        <p:nvSpPr>
          <p:cNvPr id="201" name="Shape 201"/>
          <p:cNvSpPr txBox="1">
            <a:spLocks noGrp="1"/>
          </p:cNvSpPr>
          <p:nvPr>
            <p:ph type="title"/>
          </p:nvPr>
        </p:nvSpPr>
        <p:spPr>
          <a:xfrm>
            <a:off x="609597" y="228600"/>
            <a:ext cx="8839200" cy="103320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chemeClr val="accent1"/>
              </a:buClr>
              <a:buSzPts val="3400"/>
              <a:buFont typeface="Trebuchet MS"/>
              <a:buNone/>
              <a:defRPr sz="3400" b="1" i="0" u="none" strike="noStrike" cap="none">
                <a:solidFill>
                  <a:schemeClr val="accent1"/>
                </a:solidFill>
                <a:latin typeface="Trebuchet MS"/>
                <a:ea typeface="Trebuchet MS"/>
                <a:cs typeface="Trebuchet MS"/>
                <a:sym typeface="Trebuchet MS"/>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202" name="Shape 202"/>
          <p:cNvSpPr txBox="1">
            <a:spLocks noGrp="1"/>
          </p:cNvSpPr>
          <p:nvPr>
            <p:ph type="sldNum" idx="12"/>
          </p:nvPr>
        </p:nvSpPr>
        <p:spPr>
          <a:xfrm>
            <a:off x="9692640" y="411482"/>
            <a:ext cx="914400" cy="6858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600" b="1">
                <a:solidFill>
                  <a:srgbClr val="ABA387"/>
                </a:solidFill>
                <a:latin typeface="Trebuchet MS"/>
                <a:ea typeface="Trebuchet MS"/>
                <a:cs typeface="Trebuchet MS"/>
                <a:sym typeface="Trebuchet MS"/>
              </a:defRPr>
            </a:lvl1pPr>
            <a:lvl2pPr marL="0" marR="0" lvl="1" indent="0" algn="r" rtl="0">
              <a:spcBef>
                <a:spcPts val="0"/>
              </a:spcBef>
              <a:buNone/>
              <a:defRPr sz="1600" b="1">
                <a:solidFill>
                  <a:srgbClr val="ABA387"/>
                </a:solidFill>
                <a:latin typeface="Trebuchet MS"/>
                <a:ea typeface="Trebuchet MS"/>
                <a:cs typeface="Trebuchet MS"/>
                <a:sym typeface="Trebuchet MS"/>
              </a:defRPr>
            </a:lvl2pPr>
            <a:lvl3pPr marL="0" marR="0" lvl="2" indent="0" algn="r" rtl="0">
              <a:spcBef>
                <a:spcPts val="0"/>
              </a:spcBef>
              <a:buNone/>
              <a:defRPr sz="1600" b="1">
                <a:solidFill>
                  <a:srgbClr val="ABA387"/>
                </a:solidFill>
                <a:latin typeface="Trebuchet MS"/>
                <a:ea typeface="Trebuchet MS"/>
                <a:cs typeface="Trebuchet MS"/>
                <a:sym typeface="Trebuchet MS"/>
              </a:defRPr>
            </a:lvl3pPr>
            <a:lvl4pPr marL="0" marR="0" lvl="3" indent="0" algn="r" rtl="0">
              <a:spcBef>
                <a:spcPts val="0"/>
              </a:spcBef>
              <a:buNone/>
              <a:defRPr sz="1600" b="1">
                <a:solidFill>
                  <a:srgbClr val="ABA387"/>
                </a:solidFill>
                <a:latin typeface="Trebuchet MS"/>
                <a:ea typeface="Trebuchet MS"/>
                <a:cs typeface="Trebuchet MS"/>
                <a:sym typeface="Trebuchet MS"/>
              </a:defRPr>
            </a:lvl4pPr>
            <a:lvl5pPr marL="0" marR="0" lvl="4" indent="0" algn="r" rtl="0">
              <a:spcBef>
                <a:spcPts val="0"/>
              </a:spcBef>
              <a:buNone/>
              <a:defRPr sz="1600" b="1">
                <a:solidFill>
                  <a:srgbClr val="ABA387"/>
                </a:solidFill>
                <a:latin typeface="Trebuchet MS"/>
                <a:ea typeface="Trebuchet MS"/>
                <a:cs typeface="Trebuchet MS"/>
                <a:sym typeface="Trebuchet MS"/>
              </a:defRPr>
            </a:lvl5pPr>
            <a:lvl6pPr marL="0" marR="0" lvl="5" indent="0" algn="r" rtl="0">
              <a:spcBef>
                <a:spcPts val="0"/>
              </a:spcBef>
              <a:buNone/>
              <a:defRPr sz="1600" b="1">
                <a:solidFill>
                  <a:srgbClr val="ABA387"/>
                </a:solidFill>
                <a:latin typeface="Trebuchet MS"/>
                <a:ea typeface="Trebuchet MS"/>
                <a:cs typeface="Trebuchet MS"/>
                <a:sym typeface="Trebuchet MS"/>
              </a:defRPr>
            </a:lvl6pPr>
            <a:lvl7pPr marL="0" marR="0" lvl="6" indent="0" algn="r" rtl="0">
              <a:spcBef>
                <a:spcPts val="0"/>
              </a:spcBef>
              <a:buNone/>
              <a:defRPr sz="1600" b="1">
                <a:solidFill>
                  <a:srgbClr val="ABA387"/>
                </a:solidFill>
                <a:latin typeface="Trebuchet MS"/>
                <a:ea typeface="Trebuchet MS"/>
                <a:cs typeface="Trebuchet MS"/>
                <a:sym typeface="Trebuchet MS"/>
              </a:defRPr>
            </a:lvl7pPr>
            <a:lvl8pPr marL="0" marR="0" lvl="7" indent="0" algn="r" rtl="0">
              <a:spcBef>
                <a:spcPts val="0"/>
              </a:spcBef>
              <a:buNone/>
              <a:defRPr sz="1600" b="1">
                <a:solidFill>
                  <a:srgbClr val="ABA387"/>
                </a:solidFill>
                <a:latin typeface="Trebuchet MS"/>
                <a:ea typeface="Trebuchet MS"/>
                <a:cs typeface="Trebuchet MS"/>
                <a:sym typeface="Trebuchet MS"/>
              </a:defRPr>
            </a:lvl8pPr>
            <a:lvl9pPr marL="0" marR="0" lvl="8" indent="0" algn="r" rtl="0">
              <a:spcBef>
                <a:spcPts val="0"/>
              </a:spcBef>
              <a:buNone/>
              <a:defRPr sz="1600" b="1">
                <a:solidFill>
                  <a:srgbClr val="ABA387"/>
                </a:solidFill>
                <a:latin typeface="Trebuchet MS"/>
                <a:ea typeface="Trebuchet MS"/>
                <a:cs typeface="Trebuchet MS"/>
                <a:sym typeface="Trebuchet MS"/>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Content with Caption">
  <p:cSld name="Content with Caption">
    <p:spTree>
      <p:nvGrpSpPr>
        <p:cNvPr id="1" name="Shape 203"/>
        <p:cNvGrpSpPr/>
        <p:nvPr/>
      </p:nvGrpSpPr>
      <p:grpSpPr>
        <a:xfrm>
          <a:off x="0" y="0"/>
          <a:ext cx="0" cy="0"/>
          <a:chOff x="0" y="0"/>
          <a:chExt cx="0" cy="0"/>
        </a:xfrm>
      </p:grpSpPr>
      <p:sp>
        <p:nvSpPr>
          <p:cNvPr id="204" name="Shape 204"/>
          <p:cNvSpPr txBox="1">
            <a:spLocks noGrp="1"/>
          </p:cNvSpPr>
          <p:nvPr>
            <p:ph type="body" idx="1"/>
          </p:nvPr>
        </p:nvSpPr>
        <p:spPr>
          <a:xfrm>
            <a:off x="4992624" y="1739120"/>
            <a:ext cx="6589800" cy="4572000"/>
          </a:xfrm>
          <a:prstGeom prst="rect">
            <a:avLst/>
          </a:prstGeom>
          <a:noFill/>
          <a:ln>
            <a:noFill/>
          </a:ln>
        </p:spPr>
        <p:txBody>
          <a:bodyPr spcFirstLastPara="1" wrap="square" lIns="91425" tIns="91425" rIns="91425" bIns="91425" anchor="t" anchorCtr="0"/>
          <a:lstStyle>
            <a:lvl1pPr marL="457200" marR="0" lvl="0" indent="-401320" algn="l" rtl="0">
              <a:lnSpc>
                <a:spcPct val="100000"/>
              </a:lnSpc>
              <a:spcBef>
                <a:spcPts val="1200"/>
              </a:spcBef>
              <a:spcAft>
                <a:spcPts val="0"/>
              </a:spcAft>
              <a:buClr>
                <a:srgbClr val="ED9451"/>
              </a:buClr>
              <a:buSzPts val="2720"/>
              <a:buFont typeface="Noto Sans Symbols"/>
              <a:buChar char="●"/>
              <a:defRPr sz="3200" b="0" i="0" u="none" strike="noStrike" cap="none">
                <a:solidFill>
                  <a:schemeClr val="lt1"/>
                </a:solidFill>
                <a:latin typeface="Arial"/>
                <a:ea typeface="Arial"/>
                <a:cs typeface="Arial"/>
                <a:sym typeface="Arial"/>
              </a:defRPr>
            </a:lvl1pPr>
            <a:lvl2pPr marL="914400" marR="0" lvl="1" indent="-406400" algn="l" rtl="0">
              <a:lnSpc>
                <a:spcPct val="100000"/>
              </a:lnSpc>
              <a:spcBef>
                <a:spcPts val="600"/>
              </a:spcBef>
              <a:spcAft>
                <a:spcPts val="0"/>
              </a:spcAft>
              <a:buClr>
                <a:srgbClr val="ED9451"/>
              </a:buClr>
              <a:buSzPts val="2800"/>
              <a:buFont typeface="Arial"/>
              <a:buChar char="•"/>
              <a:defRPr sz="2800" b="0" i="0" u="none" strike="noStrike" cap="none">
                <a:solidFill>
                  <a:schemeClr val="lt1"/>
                </a:solidFill>
                <a:latin typeface="Arial"/>
                <a:ea typeface="Arial"/>
                <a:cs typeface="Arial"/>
                <a:sym typeface="Arial"/>
              </a:defRPr>
            </a:lvl2pPr>
            <a:lvl3pPr marL="1371600" marR="0" lvl="2" indent="-381000" algn="l" rtl="0">
              <a:lnSpc>
                <a:spcPct val="100000"/>
              </a:lnSpc>
              <a:spcBef>
                <a:spcPts val="600"/>
              </a:spcBef>
              <a:spcAft>
                <a:spcPts val="0"/>
              </a:spcAft>
              <a:buClr>
                <a:srgbClr val="ED9451"/>
              </a:buClr>
              <a:buSzPts val="2400"/>
              <a:buFont typeface="Arial"/>
              <a:buChar char="•"/>
              <a:defRPr sz="2400" b="0" i="0" u="none" strike="noStrike" cap="none">
                <a:solidFill>
                  <a:schemeClr val="lt1"/>
                </a:solidFill>
                <a:latin typeface="Arial"/>
                <a:ea typeface="Arial"/>
                <a:cs typeface="Arial"/>
                <a:sym typeface="Arial"/>
              </a:defRPr>
            </a:lvl3pPr>
            <a:lvl4pPr marL="1828800" marR="0" lvl="3" indent="-355600" algn="l" rtl="0">
              <a:lnSpc>
                <a:spcPct val="100000"/>
              </a:lnSpc>
              <a:spcBef>
                <a:spcPts val="600"/>
              </a:spcBef>
              <a:spcAft>
                <a:spcPts val="0"/>
              </a:spcAft>
              <a:buClr>
                <a:srgbClr val="ED9451"/>
              </a:buClr>
              <a:buSzPts val="2000"/>
              <a:buFont typeface="Arial"/>
              <a:buChar char="•"/>
              <a:defRPr sz="2000" b="0" i="0" u="none" strike="noStrike" cap="none">
                <a:solidFill>
                  <a:schemeClr val="lt1"/>
                </a:solidFill>
                <a:latin typeface="Arial"/>
                <a:ea typeface="Arial"/>
                <a:cs typeface="Arial"/>
                <a:sym typeface="Arial"/>
              </a:defRPr>
            </a:lvl4pPr>
            <a:lvl5pPr marL="2286000" marR="0" lvl="4" indent="-355600" algn="l" rtl="0">
              <a:lnSpc>
                <a:spcPct val="100000"/>
              </a:lnSpc>
              <a:spcBef>
                <a:spcPts val="600"/>
              </a:spcBef>
              <a:spcAft>
                <a:spcPts val="0"/>
              </a:spcAft>
              <a:buClr>
                <a:srgbClr val="ED9451"/>
              </a:buClr>
              <a:buSzPts val="2000"/>
              <a:buFont typeface="Arial"/>
              <a:buChar char="•"/>
              <a:defRPr sz="2000" b="0" i="0" u="none" strike="noStrike" cap="none">
                <a:solidFill>
                  <a:schemeClr val="lt1"/>
                </a:solidFill>
                <a:latin typeface="Arial"/>
                <a:ea typeface="Arial"/>
                <a:cs typeface="Arial"/>
                <a:sym typeface="Arial"/>
              </a:defRPr>
            </a:lvl5pPr>
            <a:lvl6pPr marL="2743200" marR="0" lvl="5"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05" name="Shape 205"/>
          <p:cNvSpPr txBox="1">
            <a:spLocks noGrp="1"/>
          </p:cNvSpPr>
          <p:nvPr>
            <p:ph type="body" idx="2"/>
          </p:nvPr>
        </p:nvSpPr>
        <p:spPr>
          <a:xfrm>
            <a:off x="609600" y="1714501"/>
            <a:ext cx="3901500" cy="4572000"/>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1200"/>
              </a:spcBef>
              <a:spcAft>
                <a:spcPts val="0"/>
              </a:spcAft>
              <a:buClr>
                <a:srgbClr val="ED9451"/>
              </a:buClr>
              <a:buSzPts val="1360"/>
              <a:buFont typeface="Noto Sans Symbols"/>
              <a:buNone/>
              <a:defRPr sz="1600" b="0" i="0" u="none" strike="noStrike" cap="none">
                <a:solidFill>
                  <a:schemeClr val="lt1"/>
                </a:solidFill>
                <a:latin typeface="Arial"/>
                <a:ea typeface="Arial"/>
                <a:cs typeface="Arial"/>
                <a:sym typeface="Arial"/>
              </a:defRPr>
            </a:lvl1pPr>
            <a:lvl2pPr marL="914400" marR="0" lvl="1" indent="-228600" algn="l" rtl="0">
              <a:lnSpc>
                <a:spcPct val="100000"/>
              </a:lnSpc>
              <a:spcBef>
                <a:spcPts val="600"/>
              </a:spcBef>
              <a:spcAft>
                <a:spcPts val="0"/>
              </a:spcAft>
              <a:buClr>
                <a:srgbClr val="ED9451"/>
              </a:buClr>
              <a:buSzPts val="1400"/>
              <a:buFont typeface="Arial"/>
              <a:buNone/>
              <a:defRPr sz="1400" b="0" i="0" u="none" strike="noStrike" cap="none">
                <a:solidFill>
                  <a:schemeClr val="lt1"/>
                </a:solidFill>
                <a:latin typeface="Arial"/>
                <a:ea typeface="Arial"/>
                <a:cs typeface="Arial"/>
                <a:sym typeface="Arial"/>
              </a:defRPr>
            </a:lvl2pPr>
            <a:lvl3pPr marL="1371600" marR="0" lvl="2" indent="-228600" algn="l" rtl="0">
              <a:lnSpc>
                <a:spcPct val="100000"/>
              </a:lnSpc>
              <a:spcBef>
                <a:spcPts val="600"/>
              </a:spcBef>
              <a:spcAft>
                <a:spcPts val="0"/>
              </a:spcAft>
              <a:buClr>
                <a:srgbClr val="ED9451"/>
              </a:buClr>
              <a:buSzPts val="1200"/>
              <a:buFont typeface="Arial"/>
              <a:buNone/>
              <a:defRPr sz="1200" b="0" i="0" u="none" strike="noStrike" cap="none">
                <a:solidFill>
                  <a:schemeClr val="lt1"/>
                </a:solidFill>
                <a:latin typeface="Arial"/>
                <a:ea typeface="Arial"/>
                <a:cs typeface="Arial"/>
                <a:sym typeface="Arial"/>
              </a:defRPr>
            </a:lvl3pPr>
            <a:lvl4pPr marL="1828800" marR="0" lvl="3" indent="-228600" algn="l" rtl="0">
              <a:lnSpc>
                <a:spcPct val="100000"/>
              </a:lnSpc>
              <a:spcBef>
                <a:spcPts val="600"/>
              </a:spcBef>
              <a:spcAft>
                <a:spcPts val="0"/>
              </a:spcAft>
              <a:buClr>
                <a:srgbClr val="ED9451"/>
              </a:buClr>
              <a:buSzPts val="1000"/>
              <a:buFont typeface="Arial"/>
              <a:buNone/>
              <a:defRPr sz="1000" b="0" i="0" u="none" strike="noStrike" cap="none">
                <a:solidFill>
                  <a:schemeClr val="lt1"/>
                </a:solidFill>
                <a:latin typeface="Arial"/>
                <a:ea typeface="Arial"/>
                <a:cs typeface="Arial"/>
                <a:sym typeface="Arial"/>
              </a:defRPr>
            </a:lvl4pPr>
            <a:lvl5pPr marL="2286000" marR="0" lvl="4" indent="-228600" algn="l" rtl="0">
              <a:lnSpc>
                <a:spcPct val="100000"/>
              </a:lnSpc>
              <a:spcBef>
                <a:spcPts val="600"/>
              </a:spcBef>
              <a:spcAft>
                <a:spcPts val="0"/>
              </a:spcAft>
              <a:buClr>
                <a:srgbClr val="ED9451"/>
              </a:buClr>
              <a:buSzPts val="1000"/>
              <a:buFont typeface="Arial"/>
              <a:buNone/>
              <a:defRPr sz="1000" b="0" i="0" u="none" strike="noStrike" cap="none">
                <a:solidFill>
                  <a:schemeClr val="lt1"/>
                </a:solidFill>
                <a:latin typeface="Arial"/>
                <a:ea typeface="Arial"/>
                <a:cs typeface="Arial"/>
                <a:sym typeface="Arial"/>
              </a:defRPr>
            </a:lvl5pPr>
            <a:lvl6pPr marL="2743200" marR="0" lvl="5"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6pPr>
            <a:lvl7pPr marL="3200400" marR="0" lvl="6"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7pPr>
            <a:lvl8pPr marL="3657600" marR="0" lvl="7"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8pPr>
            <a:lvl9pPr marL="4114800" marR="0" lvl="8"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9pPr>
          </a:lstStyle>
          <a:p>
            <a:endParaRPr/>
          </a:p>
        </p:txBody>
      </p:sp>
      <p:sp>
        <p:nvSpPr>
          <p:cNvPr id="206" name="Shape 206"/>
          <p:cNvSpPr txBox="1">
            <a:spLocks noGrp="1"/>
          </p:cNvSpPr>
          <p:nvPr>
            <p:ph type="sldNum" idx="12"/>
          </p:nvPr>
        </p:nvSpPr>
        <p:spPr>
          <a:xfrm>
            <a:off x="9692640" y="411482"/>
            <a:ext cx="914400" cy="6858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600" b="1">
                <a:solidFill>
                  <a:srgbClr val="ABA387"/>
                </a:solidFill>
                <a:latin typeface="Trebuchet MS"/>
                <a:ea typeface="Trebuchet MS"/>
                <a:cs typeface="Trebuchet MS"/>
                <a:sym typeface="Trebuchet MS"/>
              </a:defRPr>
            </a:lvl1pPr>
            <a:lvl2pPr marL="0" marR="0" lvl="1" indent="0" algn="r" rtl="0">
              <a:spcBef>
                <a:spcPts val="0"/>
              </a:spcBef>
              <a:buNone/>
              <a:defRPr sz="1600" b="1">
                <a:solidFill>
                  <a:srgbClr val="ABA387"/>
                </a:solidFill>
                <a:latin typeface="Trebuchet MS"/>
                <a:ea typeface="Trebuchet MS"/>
                <a:cs typeface="Trebuchet MS"/>
                <a:sym typeface="Trebuchet MS"/>
              </a:defRPr>
            </a:lvl2pPr>
            <a:lvl3pPr marL="0" marR="0" lvl="2" indent="0" algn="r" rtl="0">
              <a:spcBef>
                <a:spcPts val="0"/>
              </a:spcBef>
              <a:buNone/>
              <a:defRPr sz="1600" b="1">
                <a:solidFill>
                  <a:srgbClr val="ABA387"/>
                </a:solidFill>
                <a:latin typeface="Trebuchet MS"/>
                <a:ea typeface="Trebuchet MS"/>
                <a:cs typeface="Trebuchet MS"/>
                <a:sym typeface="Trebuchet MS"/>
              </a:defRPr>
            </a:lvl3pPr>
            <a:lvl4pPr marL="0" marR="0" lvl="3" indent="0" algn="r" rtl="0">
              <a:spcBef>
                <a:spcPts val="0"/>
              </a:spcBef>
              <a:buNone/>
              <a:defRPr sz="1600" b="1">
                <a:solidFill>
                  <a:srgbClr val="ABA387"/>
                </a:solidFill>
                <a:latin typeface="Trebuchet MS"/>
                <a:ea typeface="Trebuchet MS"/>
                <a:cs typeface="Trebuchet MS"/>
                <a:sym typeface="Trebuchet MS"/>
              </a:defRPr>
            </a:lvl4pPr>
            <a:lvl5pPr marL="0" marR="0" lvl="4" indent="0" algn="r" rtl="0">
              <a:spcBef>
                <a:spcPts val="0"/>
              </a:spcBef>
              <a:buNone/>
              <a:defRPr sz="1600" b="1">
                <a:solidFill>
                  <a:srgbClr val="ABA387"/>
                </a:solidFill>
                <a:latin typeface="Trebuchet MS"/>
                <a:ea typeface="Trebuchet MS"/>
                <a:cs typeface="Trebuchet MS"/>
                <a:sym typeface="Trebuchet MS"/>
              </a:defRPr>
            </a:lvl5pPr>
            <a:lvl6pPr marL="0" marR="0" lvl="5" indent="0" algn="r" rtl="0">
              <a:spcBef>
                <a:spcPts val="0"/>
              </a:spcBef>
              <a:buNone/>
              <a:defRPr sz="1600" b="1">
                <a:solidFill>
                  <a:srgbClr val="ABA387"/>
                </a:solidFill>
                <a:latin typeface="Trebuchet MS"/>
                <a:ea typeface="Trebuchet MS"/>
                <a:cs typeface="Trebuchet MS"/>
                <a:sym typeface="Trebuchet MS"/>
              </a:defRPr>
            </a:lvl6pPr>
            <a:lvl7pPr marL="0" marR="0" lvl="6" indent="0" algn="r" rtl="0">
              <a:spcBef>
                <a:spcPts val="0"/>
              </a:spcBef>
              <a:buNone/>
              <a:defRPr sz="1600" b="1">
                <a:solidFill>
                  <a:srgbClr val="ABA387"/>
                </a:solidFill>
                <a:latin typeface="Trebuchet MS"/>
                <a:ea typeface="Trebuchet MS"/>
                <a:cs typeface="Trebuchet MS"/>
                <a:sym typeface="Trebuchet MS"/>
              </a:defRPr>
            </a:lvl7pPr>
            <a:lvl8pPr marL="0" marR="0" lvl="7" indent="0" algn="r" rtl="0">
              <a:spcBef>
                <a:spcPts val="0"/>
              </a:spcBef>
              <a:buNone/>
              <a:defRPr sz="1600" b="1">
                <a:solidFill>
                  <a:srgbClr val="ABA387"/>
                </a:solidFill>
                <a:latin typeface="Trebuchet MS"/>
                <a:ea typeface="Trebuchet MS"/>
                <a:cs typeface="Trebuchet MS"/>
                <a:sym typeface="Trebuchet MS"/>
              </a:defRPr>
            </a:lvl8pPr>
            <a:lvl9pPr marL="0" marR="0" lvl="8" indent="0" algn="r" rtl="0">
              <a:spcBef>
                <a:spcPts val="0"/>
              </a:spcBef>
              <a:buNone/>
              <a:defRPr sz="1600" b="1">
                <a:solidFill>
                  <a:srgbClr val="ABA387"/>
                </a:solidFill>
                <a:latin typeface="Trebuchet MS"/>
                <a:ea typeface="Trebuchet MS"/>
                <a:cs typeface="Trebuchet MS"/>
                <a:sym typeface="Trebuchet MS"/>
              </a:defRPr>
            </a:lvl9pPr>
          </a:lstStyle>
          <a:p>
            <a:pPr marL="0" lvl="0" indent="0">
              <a:spcBef>
                <a:spcPts val="0"/>
              </a:spcBef>
              <a:spcAft>
                <a:spcPts val="0"/>
              </a:spcAft>
              <a:buNone/>
            </a:pPr>
            <a:fld id="{00000000-1234-1234-1234-123412341234}" type="slidenum">
              <a:rPr lang="en-US"/>
              <a:t>‹#›</a:t>
            </a:fld>
            <a:endParaRPr/>
          </a:p>
        </p:txBody>
      </p:sp>
      <p:sp>
        <p:nvSpPr>
          <p:cNvPr id="207" name="Shape 207"/>
          <p:cNvSpPr txBox="1">
            <a:spLocks noGrp="1"/>
          </p:cNvSpPr>
          <p:nvPr>
            <p:ph type="title"/>
          </p:nvPr>
        </p:nvSpPr>
        <p:spPr>
          <a:xfrm>
            <a:off x="609600" y="228600"/>
            <a:ext cx="8766000" cy="102870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chemeClr val="accent1"/>
              </a:buClr>
              <a:buSzPts val="3400"/>
              <a:buFont typeface="Trebuchet MS"/>
              <a:buNone/>
              <a:defRPr sz="3400" b="1" i="0" u="none" strike="noStrike" cap="none">
                <a:solidFill>
                  <a:schemeClr val="accent1"/>
                </a:solidFill>
                <a:latin typeface="Trebuchet MS"/>
                <a:ea typeface="Trebuchet MS"/>
                <a:cs typeface="Trebuchet MS"/>
                <a:sym typeface="Trebuchet MS"/>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08"/>
        <p:cNvGrpSpPr/>
        <p:nvPr/>
      </p:nvGrpSpPr>
      <p:grpSpPr>
        <a:xfrm>
          <a:off x="0" y="0"/>
          <a:ext cx="0" cy="0"/>
          <a:chOff x="0" y="0"/>
          <a:chExt cx="0" cy="0"/>
        </a:xfrm>
      </p:grpSpPr>
      <p:sp>
        <p:nvSpPr>
          <p:cNvPr id="209" name="Shape 209"/>
          <p:cNvSpPr txBox="1">
            <a:spLocks noGrp="1"/>
          </p:cNvSpPr>
          <p:nvPr>
            <p:ph type="title"/>
          </p:nvPr>
        </p:nvSpPr>
        <p:spPr>
          <a:xfrm>
            <a:off x="609597" y="228600"/>
            <a:ext cx="8839200" cy="103320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chemeClr val="accent1"/>
              </a:buClr>
              <a:buSzPts val="3400"/>
              <a:buFont typeface="Trebuchet MS"/>
              <a:buNone/>
              <a:defRPr sz="3400" b="1" i="0" u="none" strike="noStrike" cap="none">
                <a:solidFill>
                  <a:schemeClr val="accent1"/>
                </a:solidFill>
                <a:latin typeface="Trebuchet MS"/>
                <a:ea typeface="Trebuchet MS"/>
                <a:cs typeface="Trebuchet MS"/>
                <a:sym typeface="Trebuchet MS"/>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210" name="Shape 210"/>
          <p:cNvSpPr txBox="1">
            <a:spLocks noGrp="1"/>
          </p:cNvSpPr>
          <p:nvPr>
            <p:ph type="body" idx="1"/>
          </p:nvPr>
        </p:nvSpPr>
        <p:spPr>
          <a:xfrm>
            <a:off x="609600" y="1714500"/>
            <a:ext cx="5242500" cy="4572000"/>
          </a:xfrm>
          <a:prstGeom prst="rect">
            <a:avLst/>
          </a:prstGeom>
          <a:noFill/>
          <a:ln>
            <a:noFill/>
          </a:ln>
        </p:spPr>
        <p:txBody>
          <a:bodyPr spcFirstLastPara="1" wrap="square" lIns="91425" tIns="91425" rIns="91425" bIns="91425" anchor="t" anchorCtr="0"/>
          <a:lstStyle>
            <a:lvl1pPr marL="457200" marR="0" lvl="0" indent="-379730" algn="l" rtl="0">
              <a:lnSpc>
                <a:spcPct val="100000"/>
              </a:lnSpc>
              <a:spcBef>
                <a:spcPts val="1200"/>
              </a:spcBef>
              <a:spcAft>
                <a:spcPts val="0"/>
              </a:spcAft>
              <a:buClr>
                <a:srgbClr val="ED9451"/>
              </a:buClr>
              <a:buSzPts val="2380"/>
              <a:buFont typeface="Noto Sans Symbols"/>
              <a:buChar char="●"/>
              <a:defRPr sz="2800" b="0" i="0" u="none" strike="noStrike" cap="none">
                <a:solidFill>
                  <a:schemeClr val="lt1"/>
                </a:solidFill>
                <a:latin typeface="Arial"/>
                <a:ea typeface="Arial"/>
                <a:cs typeface="Arial"/>
                <a:sym typeface="Arial"/>
              </a:defRPr>
            </a:lvl1pPr>
            <a:lvl2pPr marL="914400" marR="0" lvl="1" indent="-381000" algn="l" rtl="0">
              <a:lnSpc>
                <a:spcPct val="100000"/>
              </a:lnSpc>
              <a:spcBef>
                <a:spcPts val="600"/>
              </a:spcBef>
              <a:spcAft>
                <a:spcPts val="0"/>
              </a:spcAft>
              <a:buClr>
                <a:srgbClr val="ED9451"/>
              </a:buClr>
              <a:buSzPts val="2400"/>
              <a:buFont typeface="Arial"/>
              <a:buChar char="•"/>
              <a:defRPr sz="2400" b="0" i="0" u="none" strike="noStrike" cap="none">
                <a:solidFill>
                  <a:schemeClr val="lt1"/>
                </a:solidFill>
                <a:latin typeface="Arial"/>
                <a:ea typeface="Arial"/>
                <a:cs typeface="Arial"/>
                <a:sym typeface="Arial"/>
              </a:defRPr>
            </a:lvl2pPr>
            <a:lvl3pPr marL="1371600" marR="0" lvl="2" indent="-381000" algn="l" rtl="0">
              <a:lnSpc>
                <a:spcPct val="100000"/>
              </a:lnSpc>
              <a:spcBef>
                <a:spcPts val="600"/>
              </a:spcBef>
              <a:spcAft>
                <a:spcPts val="0"/>
              </a:spcAft>
              <a:buClr>
                <a:srgbClr val="ED9451"/>
              </a:buClr>
              <a:buSzPts val="2400"/>
              <a:buFont typeface="Arial"/>
              <a:buChar char="•"/>
              <a:defRPr sz="2400" b="0" i="0" u="none" strike="noStrike" cap="none">
                <a:solidFill>
                  <a:schemeClr val="lt1"/>
                </a:solidFill>
                <a:latin typeface="Arial"/>
                <a:ea typeface="Arial"/>
                <a:cs typeface="Arial"/>
                <a:sym typeface="Arial"/>
              </a:defRPr>
            </a:lvl3pPr>
            <a:lvl4pPr marL="1828800" marR="0" lvl="3" indent="-381000" algn="l" rtl="0">
              <a:lnSpc>
                <a:spcPct val="100000"/>
              </a:lnSpc>
              <a:spcBef>
                <a:spcPts val="600"/>
              </a:spcBef>
              <a:spcAft>
                <a:spcPts val="0"/>
              </a:spcAft>
              <a:buClr>
                <a:srgbClr val="ED9451"/>
              </a:buClr>
              <a:buSzPts val="2400"/>
              <a:buFont typeface="Arial"/>
              <a:buChar char="•"/>
              <a:defRPr sz="2400" b="0" i="0" u="none" strike="noStrike" cap="none">
                <a:solidFill>
                  <a:schemeClr val="lt1"/>
                </a:solidFill>
                <a:latin typeface="Arial"/>
                <a:ea typeface="Arial"/>
                <a:cs typeface="Arial"/>
                <a:sym typeface="Arial"/>
              </a:defRPr>
            </a:lvl4pPr>
            <a:lvl5pPr marL="2286000" marR="0" lvl="4" indent="-381000" algn="l" rtl="0">
              <a:lnSpc>
                <a:spcPct val="100000"/>
              </a:lnSpc>
              <a:spcBef>
                <a:spcPts val="600"/>
              </a:spcBef>
              <a:spcAft>
                <a:spcPts val="0"/>
              </a:spcAft>
              <a:buClr>
                <a:srgbClr val="ED9451"/>
              </a:buClr>
              <a:buSzPts val="2400"/>
              <a:buFont typeface="Arial"/>
              <a:buChar char="•"/>
              <a:defRPr sz="2400" b="0" i="0" u="none" strike="noStrike" cap="none">
                <a:solidFill>
                  <a:schemeClr val="lt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211" name="Shape 211"/>
          <p:cNvSpPr txBox="1">
            <a:spLocks noGrp="1"/>
          </p:cNvSpPr>
          <p:nvPr>
            <p:ph type="body" idx="2"/>
          </p:nvPr>
        </p:nvSpPr>
        <p:spPr>
          <a:xfrm>
            <a:off x="6339840" y="1726809"/>
            <a:ext cx="5242500" cy="4572000"/>
          </a:xfrm>
          <a:prstGeom prst="rect">
            <a:avLst/>
          </a:prstGeom>
          <a:noFill/>
          <a:ln>
            <a:noFill/>
          </a:ln>
        </p:spPr>
        <p:txBody>
          <a:bodyPr spcFirstLastPara="1" wrap="square" lIns="91425" tIns="91425" rIns="91425" bIns="91425" anchor="t" anchorCtr="0"/>
          <a:lstStyle>
            <a:lvl1pPr marL="457200" marR="0" lvl="0" indent="-379730" algn="l" rtl="0">
              <a:lnSpc>
                <a:spcPct val="100000"/>
              </a:lnSpc>
              <a:spcBef>
                <a:spcPts val="1200"/>
              </a:spcBef>
              <a:spcAft>
                <a:spcPts val="0"/>
              </a:spcAft>
              <a:buClr>
                <a:srgbClr val="ED9451"/>
              </a:buClr>
              <a:buSzPts val="2380"/>
              <a:buFont typeface="Noto Sans Symbols"/>
              <a:buChar char="●"/>
              <a:defRPr sz="2800" b="0" i="0" u="none" strike="noStrike" cap="none">
                <a:solidFill>
                  <a:schemeClr val="lt1"/>
                </a:solidFill>
                <a:latin typeface="Arial"/>
                <a:ea typeface="Arial"/>
                <a:cs typeface="Arial"/>
                <a:sym typeface="Arial"/>
              </a:defRPr>
            </a:lvl1pPr>
            <a:lvl2pPr marL="914400" marR="0" lvl="1" indent="-381000" algn="l" rtl="0">
              <a:lnSpc>
                <a:spcPct val="100000"/>
              </a:lnSpc>
              <a:spcBef>
                <a:spcPts val="600"/>
              </a:spcBef>
              <a:spcAft>
                <a:spcPts val="0"/>
              </a:spcAft>
              <a:buClr>
                <a:srgbClr val="ED9451"/>
              </a:buClr>
              <a:buSzPts val="2400"/>
              <a:buFont typeface="Arial"/>
              <a:buChar char="•"/>
              <a:defRPr sz="2400" b="0" i="0" u="none" strike="noStrike" cap="none">
                <a:solidFill>
                  <a:schemeClr val="lt1"/>
                </a:solidFill>
                <a:latin typeface="Arial"/>
                <a:ea typeface="Arial"/>
                <a:cs typeface="Arial"/>
                <a:sym typeface="Arial"/>
              </a:defRPr>
            </a:lvl2pPr>
            <a:lvl3pPr marL="1371600" marR="0" lvl="2" indent="-381000" algn="l" rtl="0">
              <a:lnSpc>
                <a:spcPct val="100000"/>
              </a:lnSpc>
              <a:spcBef>
                <a:spcPts val="600"/>
              </a:spcBef>
              <a:spcAft>
                <a:spcPts val="0"/>
              </a:spcAft>
              <a:buClr>
                <a:srgbClr val="ED9451"/>
              </a:buClr>
              <a:buSzPts val="2400"/>
              <a:buFont typeface="Arial"/>
              <a:buChar char="•"/>
              <a:defRPr sz="2400" b="0" i="0" u="none" strike="noStrike" cap="none">
                <a:solidFill>
                  <a:schemeClr val="lt1"/>
                </a:solidFill>
                <a:latin typeface="Arial"/>
                <a:ea typeface="Arial"/>
                <a:cs typeface="Arial"/>
                <a:sym typeface="Arial"/>
              </a:defRPr>
            </a:lvl3pPr>
            <a:lvl4pPr marL="1828800" marR="0" lvl="3" indent="-381000" algn="l" rtl="0">
              <a:lnSpc>
                <a:spcPct val="100000"/>
              </a:lnSpc>
              <a:spcBef>
                <a:spcPts val="600"/>
              </a:spcBef>
              <a:spcAft>
                <a:spcPts val="0"/>
              </a:spcAft>
              <a:buClr>
                <a:srgbClr val="ED9451"/>
              </a:buClr>
              <a:buSzPts val="2400"/>
              <a:buFont typeface="Arial"/>
              <a:buChar char="•"/>
              <a:defRPr sz="2400" b="0" i="0" u="none" strike="noStrike" cap="none">
                <a:solidFill>
                  <a:schemeClr val="lt1"/>
                </a:solidFill>
                <a:latin typeface="Arial"/>
                <a:ea typeface="Arial"/>
                <a:cs typeface="Arial"/>
                <a:sym typeface="Arial"/>
              </a:defRPr>
            </a:lvl4pPr>
            <a:lvl5pPr marL="2286000" marR="0" lvl="4" indent="-381000" algn="l" rtl="0">
              <a:lnSpc>
                <a:spcPct val="100000"/>
              </a:lnSpc>
              <a:spcBef>
                <a:spcPts val="600"/>
              </a:spcBef>
              <a:spcAft>
                <a:spcPts val="0"/>
              </a:spcAft>
              <a:buClr>
                <a:srgbClr val="ED9451"/>
              </a:buClr>
              <a:buSzPts val="2400"/>
              <a:buFont typeface="Arial"/>
              <a:buChar char="•"/>
              <a:defRPr sz="2400" b="0" i="0" u="none" strike="noStrike" cap="none">
                <a:solidFill>
                  <a:schemeClr val="lt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212" name="Shape 212"/>
          <p:cNvSpPr txBox="1">
            <a:spLocks noGrp="1"/>
          </p:cNvSpPr>
          <p:nvPr>
            <p:ph type="sldNum" idx="12"/>
          </p:nvPr>
        </p:nvSpPr>
        <p:spPr>
          <a:xfrm>
            <a:off x="9692640" y="411482"/>
            <a:ext cx="914400" cy="6858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600" b="1">
                <a:solidFill>
                  <a:srgbClr val="ABA387"/>
                </a:solidFill>
                <a:latin typeface="Trebuchet MS"/>
                <a:ea typeface="Trebuchet MS"/>
                <a:cs typeface="Trebuchet MS"/>
                <a:sym typeface="Trebuchet MS"/>
              </a:defRPr>
            </a:lvl1pPr>
            <a:lvl2pPr marL="0" marR="0" lvl="1" indent="0" algn="r" rtl="0">
              <a:spcBef>
                <a:spcPts val="0"/>
              </a:spcBef>
              <a:buNone/>
              <a:defRPr sz="1600" b="1">
                <a:solidFill>
                  <a:srgbClr val="ABA387"/>
                </a:solidFill>
                <a:latin typeface="Trebuchet MS"/>
                <a:ea typeface="Trebuchet MS"/>
                <a:cs typeface="Trebuchet MS"/>
                <a:sym typeface="Trebuchet MS"/>
              </a:defRPr>
            </a:lvl2pPr>
            <a:lvl3pPr marL="0" marR="0" lvl="2" indent="0" algn="r" rtl="0">
              <a:spcBef>
                <a:spcPts val="0"/>
              </a:spcBef>
              <a:buNone/>
              <a:defRPr sz="1600" b="1">
                <a:solidFill>
                  <a:srgbClr val="ABA387"/>
                </a:solidFill>
                <a:latin typeface="Trebuchet MS"/>
                <a:ea typeface="Trebuchet MS"/>
                <a:cs typeface="Trebuchet MS"/>
                <a:sym typeface="Trebuchet MS"/>
              </a:defRPr>
            </a:lvl3pPr>
            <a:lvl4pPr marL="0" marR="0" lvl="3" indent="0" algn="r" rtl="0">
              <a:spcBef>
                <a:spcPts val="0"/>
              </a:spcBef>
              <a:buNone/>
              <a:defRPr sz="1600" b="1">
                <a:solidFill>
                  <a:srgbClr val="ABA387"/>
                </a:solidFill>
                <a:latin typeface="Trebuchet MS"/>
                <a:ea typeface="Trebuchet MS"/>
                <a:cs typeface="Trebuchet MS"/>
                <a:sym typeface="Trebuchet MS"/>
              </a:defRPr>
            </a:lvl4pPr>
            <a:lvl5pPr marL="0" marR="0" lvl="4" indent="0" algn="r" rtl="0">
              <a:spcBef>
                <a:spcPts val="0"/>
              </a:spcBef>
              <a:buNone/>
              <a:defRPr sz="1600" b="1">
                <a:solidFill>
                  <a:srgbClr val="ABA387"/>
                </a:solidFill>
                <a:latin typeface="Trebuchet MS"/>
                <a:ea typeface="Trebuchet MS"/>
                <a:cs typeface="Trebuchet MS"/>
                <a:sym typeface="Trebuchet MS"/>
              </a:defRPr>
            </a:lvl5pPr>
            <a:lvl6pPr marL="0" marR="0" lvl="5" indent="0" algn="r" rtl="0">
              <a:spcBef>
                <a:spcPts val="0"/>
              </a:spcBef>
              <a:buNone/>
              <a:defRPr sz="1600" b="1">
                <a:solidFill>
                  <a:srgbClr val="ABA387"/>
                </a:solidFill>
                <a:latin typeface="Trebuchet MS"/>
                <a:ea typeface="Trebuchet MS"/>
                <a:cs typeface="Trebuchet MS"/>
                <a:sym typeface="Trebuchet MS"/>
              </a:defRPr>
            </a:lvl6pPr>
            <a:lvl7pPr marL="0" marR="0" lvl="6" indent="0" algn="r" rtl="0">
              <a:spcBef>
                <a:spcPts val="0"/>
              </a:spcBef>
              <a:buNone/>
              <a:defRPr sz="1600" b="1">
                <a:solidFill>
                  <a:srgbClr val="ABA387"/>
                </a:solidFill>
                <a:latin typeface="Trebuchet MS"/>
                <a:ea typeface="Trebuchet MS"/>
                <a:cs typeface="Trebuchet MS"/>
                <a:sym typeface="Trebuchet MS"/>
              </a:defRPr>
            </a:lvl7pPr>
            <a:lvl8pPr marL="0" marR="0" lvl="7" indent="0" algn="r" rtl="0">
              <a:spcBef>
                <a:spcPts val="0"/>
              </a:spcBef>
              <a:buNone/>
              <a:defRPr sz="1600" b="1">
                <a:solidFill>
                  <a:srgbClr val="ABA387"/>
                </a:solidFill>
                <a:latin typeface="Trebuchet MS"/>
                <a:ea typeface="Trebuchet MS"/>
                <a:cs typeface="Trebuchet MS"/>
                <a:sym typeface="Trebuchet MS"/>
              </a:defRPr>
            </a:lvl8pPr>
            <a:lvl9pPr marL="0" marR="0" lvl="8" indent="0" algn="r" rtl="0">
              <a:spcBef>
                <a:spcPts val="0"/>
              </a:spcBef>
              <a:buNone/>
              <a:defRPr sz="1600" b="1">
                <a:solidFill>
                  <a:srgbClr val="ABA387"/>
                </a:solidFill>
                <a:latin typeface="Trebuchet MS"/>
                <a:ea typeface="Trebuchet MS"/>
                <a:cs typeface="Trebuchet MS"/>
                <a:sym typeface="Trebuchet MS"/>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Section Header, Blue 2" type="secHead">
  <p:cSld name="SECTION_HEADER">
    <p:spTree>
      <p:nvGrpSpPr>
        <p:cNvPr id="1" name="Shape 31"/>
        <p:cNvGrpSpPr/>
        <p:nvPr/>
      </p:nvGrpSpPr>
      <p:grpSpPr>
        <a:xfrm>
          <a:off x="0" y="0"/>
          <a:ext cx="0" cy="0"/>
          <a:chOff x="0" y="0"/>
          <a:chExt cx="0" cy="0"/>
        </a:xfrm>
      </p:grpSpPr>
      <p:sp>
        <p:nvSpPr>
          <p:cNvPr id="32" name="Shape 32"/>
          <p:cNvSpPr/>
          <p:nvPr/>
        </p:nvSpPr>
        <p:spPr>
          <a:xfrm>
            <a:off x="3747247" y="1"/>
            <a:ext cx="8444753" cy="6858001"/>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326295"/>
              </a:solidFill>
              <a:latin typeface="Arial"/>
              <a:ea typeface="Arial"/>
              <a:cs typeface="Arial"/>
              <a:sym typeface="Arial"/>
            </a:endParaRPr>
          </a:p>
        </p:txBody>
      </p:sp>
      <p:sp>
        <p:nvSpPr>
          <p:cNvPr id="33" name="Shape 33"/>
          <p:cNvSpPr txBox="1">
            <a:spLocks noGrp="1"/>
          </p:cNvSpPr>
          <p:nvPr>
            <p:ph type="title"/>
          </p:nvPr>
        </p:nvSpPr>
        <p:spPr>
          <a:xfrm>
            <a:off x="4191000" y="1145816"/>
            <a:ext cx="7269480" cy="3200400"/>
          </a:xfrm>
          <a:prstGeom prst="rect">
            <a:avLst/>
          </a:prstGeom>
          <a:noFill/>
          <a:ln>
            <a:noFill/>
          </a:ln>
        </p:spPr>
        <p:txBody>
          <a:bodyPr spcFirstLastPara="1" wrap="square" lIns="91425" tIns="91425" rIns="91425" bIns="91425" anchor="b" anchorCtr="0"/>
          <a:lstStyle>
            <a:lvl1pPr marR="0" lvl="0" algn="l" rtl="0">
              <a:lnSpc>
                <a:spcPct val="100000"/>
              </a:lnSpc>
              <a:spcBef>
                <a:spcPts val="0"/>
              </a:spcBef>
              <a:spcAft>
                <a:spcPts val="0"/>
              </a:spcAft>
              <a:buClr>
                <a:schemeClr val="lt1"/>
              </a:buClr>
              <a:buSzPts val="4800"/>
              <a:buFont typeface="Trebuchet MS"/>
              <a:buNone/>
              <a:defRPr sz="4800" b="1" i="0" u="none" strike="noStrike" cap="none">
                <a:solidFill>
                  <a:schemeClr val="lt1"/>
                </a:solidFill>
                <a:latin typeface="Trebuchet MS"/>
                <a:ea typeface="Trebuchet MS"/>
                <a:cs typeface="Trebuchet MS"/>
                <a:sym typeface="Trebuchet M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4" name="Shape 34"/>
          <p:cNvSpPr txBox="1">
            <a:spLocks noGrp="1"/>
          </p:cNvSpPr>
          <p:nvPr>
            <p:ph type="body" idx="1"/>
          </p:nvPr>
        </p:nvSpPr>
        <p:spPr>
          <a:xfrm>
            <a:off x="4191000" y="4828033"/>
            <a:ext cx="7269480" cy="1500187"/>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1200"/>
              </a:spcBef>
              <a:spcAft>
                <a:spcPts val="0"/>
              </a:spcAft>
              <a:buClr>
                <a:srgbClr val="ED9451"/>
              </a:buClr>
              <a:buSzPts val="2040"/>
              <a:buFont typeface="Noto Sans Symbols"/>
              <a:buNone/>
              <a:defRPr sz="2400" b="0" i="0" u="none" strike="noStrike" cap="none">
                <a:solidFill>
                  <a:srgbClr val="F1A973"/>
                </a:solidFill>
                <a:latin typeface="Arial"/>
                <a:ea typeface="Arial"/>
                <a:cs typeface="Arial"/>
                <a:sym typeface="Arial"/>
              </a:defRPr>
            </a:lvl1pPr>
            <a:lvl2pPr marL="914400" marR="0" lvl="1" indent="-228600" algn="l" rtl="0">
              <a:lnSpc>
                <a:spcPct val="100000"/>
              </a:lnSpc>
              <a:spcBef>
                <a:spcPts val="600"/>
              </a:spcBef>
              <a:spcAft>
                <a:spcPts val="0"/>
              </a:spcAft>
              <a:buClr>
                <a:srgbClr val="ED9451"/>
              </a:buClr>
              <a:buSzPts val="2000"/>
              <a:buFont typeface="Arial"/>
              <a:buNone/>
              <a:defRPr sz="2000" b="0" i="0" u="none" strike="noStrike" cap="none">
                <a:solidFill>
                  <a:srgbClr val="909090"/>
                </a:solidFill>
                <a:latin typeface="Arial"/>
                <a:ea typeface="Arial"/>
                <a:cs typeface="Arial"/>
                <a:sym typeface="Arial"/>
              </a:defRPr>
            </a:lvl2pPr>
            <a:lvl3pPr marL="1371600" marR="0" lvl="2" indent="-228600" algn="l" rtl="0">
              <a:lnSpc>
                <a:spcPct val="100000"/>
              </a:lnSpc>
              <a:spcBef>
                <a:spcPts val="600"/>
              </a:spcBef>
              <a:spcAft>
                <a:spcPts val="0"/>
              </a:spcAft>
              <a:buClr>
                <a:srgbClr val="ED9451"/>
              </a:buClr>
              <a:buSzPts val="1800"/>
              <a:buFont typeface="Arial"/>
              <a:buNone/>
              <a:defRPr sz="1800" b="0" i="0" u="none" strike="noStrike" cap="none">
                <a:solidFill>
                  <a:srgbClr val="909090"/>
                </a:solidFill>
                <a:latin typeface="Arial"/>
                <a:ea typeface="Arial"/>
                <a:cs typeface="Arial"/>
                <a:sym typeface="Arial"/>
              </a:defRPr>
            </a:lvl3pPr>
            <a:lvl4pPr marL="1828800" marR="0" lvl="3" indent="-228600" algn="l" rtl="0">
              <a:lnSpc>
                <a:spcPct val="100000"/>
              </a:lnSpc>
              <a:spcBef>
                <a:spcPts val="600"/>
              </a:spcBef>
              <a:spcAft>
                <a:spcPts val="0"/>
              </a:spcAft>
              <a:buClr>
                <a:srgbClr val="ED9451"/>
              </a:buClr>
              <a:buSzPts val="1600"/>
              <a:buFont typeface="Arial"/>
              <a:buNone/>
              <a:defRPr sz="1600" b="0" i="0" u="none" strike="noStrike" cap="none">
                <a:solidFill>
                  <a:srgbClr val="909090"/>
                </a:solidFill>
                <a:latin typeface="Arial"/>
                <a:ea typeface="Arial"/>
                <a:cs typeface="Arial"/>
                <a:sym typeface="Arial"/>
              </a:defRPr>
            </a:lvl4pPr>
            <a:lvl5pPr marL="2286000" marR="0" lvl="4" indent="-228600" algn="l" rtl="0">
              <a:lnSpc>
                <a:spcPct val="100000"/>
              </a:lnSpc>
              <a:spcBef>
                <a:spcPts val="600"/>
              </a:spcBef>
              <a:spcAft>
                <a:spcPts val="0"/>
              </a:spcAft>
              <a:buClr>
                <a:srgbClr val="ED9451"/>
              </a:buClr>
              <a:buSzPts val="1600"/>
              <a:buFont typeface="Arial"/>
              <a:buNone/>
              <a:defRPr sz="1600" b="0" i="0" u="none" strike="noStrike" cap="none">
                <a:solidFill>
                  <a:srgbClr val="909090"/>
                </a:solidFill>
                <a:latin typeface="Arial"/>
                <a:ea typeface="Arial"/>
                <a:cs typeface="Arial"/>
                <a:sym typeface="Arial"/>
              </a:defRPr>
            </a:lvl5pPr>
            <a:lvl6pPr marL="2743200" marR="0" lvl="5" indent="-228600" algn="l" rtl="0">
              <a:lnSpc>
                <a:spcPct val="90000"/>
              </a:lnSpc>
              <a:spcBef>
                <a:spcPts val="500"/>
              </a:spcBef>
              <a:spcAft>
                <a:spcPts val="0"/>
              </a:spcAft>
              <a:buClr>
                <a:srgbClr val="909090"/>
              </a:buClr>
              <a:buSzPts val="1600"/>
              <a:buFont typeface="Arial"/>
              <a:buNone/>
              <a:defRPr sz="1600" b="0" i="0" u="none" strike="noStrike" cap="none">
                <a:solidFill>
                  <a:srgbClr val="909090"/>
                </a:solidFill>
                <a:latin typeface="Arial"/>
                <a:ea typeface="Arial"/>
                <a:cs typeface="Arial"/>
                <a:sym typeface="Arial"/>
              </a:defRPr>
            </a:lvl6pPr>
            <a:lvl7pPr marL="3200400" marR="0" lvl="6" indent="-228600" algn="l" rtl="0">
              <a:lnSpc>
                <a:spcPct val="90000"/>
              </a:lnSpc>
              <a:spcBef>
                <a:spcPts val="500"/>
              </a:spcBef>
              <a:spcAft>
                <a:spcPts val="0"/>
              </a:spcAft>
              <a:buClr>
                <a:srgbClr val="909090"/>
              </a:buClr>
              <a:buSzPts val="1600"/>
              <a:buFont typeface="Arial"/>
              <a:buNone/>
              <a:defRPr sz="1600" b="0" i="0" u="none" strike="noStrike" cap="none">
                <a:solidFill>
                  <a:srgbClr val="909090"/>
                </a:solidFill>
                <a:latin typeface="Arial"/>
                <a:ea typeface="Arial"/>
                <a:cs typeface="Arial"/>
                <a:sym typeface="Arial"/>
              </a:defRPr>
            </a:lvl7pPr>
            <a:lvl8pPr marL="3657600" marR="0" lvl="7" indent="-228600" algn="l" rtl="0">
              <a:lnSpc>
                <a:spcPct val="90000"/>
              </a:lnSpc>
              <a:spcBef>
                <a:spcPts val="500"/>
              </a:spcBef>
              <a:spcAft>
                <a:spcPts val="0"/>
              </a:spcAft>
              <a:buClr>
                <a:srgbClr val="909090"/>
              </a:buClr>
              <a:buSzPts val="1600"/>
              <a:buFont typeface="Arial"/>
              <a:buNone/>
              <a:defRPr sz="1600" b="0" i="0" u="none" strike="noStrike" cap="none">
                <a:solidFill>
                  <a:srgbClr val="909090"/>
                </a:solidFill>
                <a:latin typeface="Arial"/>
                <a:ea typeface="Arial"/>
                <a:cs typeface="Arial"/>
                <a:sym typeface="Arial"/>
              </a:defRPr>
            </a:lvl8pPr>
            <a:lvl9pPr marL="4114800" marR="0" lvl="8" indent="-228600" algn="l" rtl="0">
              <a:lnSpc>
                <a:spcPct val="90000"/>
              </a:lnSpc>
              <a:spcBef>
                <a:spcPts val="500"/>
              </a:spcBef>
              <a:spcAft>
                <a:spcPts val="0"/>
              </a:spcAft>
              <a:buClr>
                <a:srgbClr val="909090"/>
              </a:buClr>
              <a:buSzPts val="1600"/>
              <a:buFont typeface="Arial"/>
              <a:buNone/>
              <a:defRPr sz="1600" b="0" i="0" u="none" strike="noStrike" cap="none">
                <a:solidFill>
                  <a:srgbClr val="909090"/>
                </a:solidFill>
                <a:latin typeface="Arial"/>
                <a:ea typeface="Arial"/>
                <a:cs typeface="Arial"/>
                <a:sym typeface="Arial"/>
              </a:defRPr>
            </a:lvl9pPr>
          </a:lstStyle>
          <a:p>
            <a:endParaRPr/>
          </a:p>
        </p:txBody>
      </p:sp>
      <p:cxnSp>
        <p:nvCxnSpPr>
          <p:cNvPr id="35" name="Shape 35"/>
          <p:cNvCxnSpPr/>
          <p:nvPr/>
        </p:nvCxnSpPr>
        <p:spPr>
          <a:xfrm>
            <a:off x="4191000" y="4572000"/>
            <a:ext cx="7391400" cy="0"/>
          </a:xfrm>
          <a:prstGeom prst="straightConnector1">
            <a:avLst/>
          </a:prstGeom>
          <a:noFill/>
          <a:ln w="25400" cap="flat" cmpd="sng">
            <a:solidFill>
              <a:schemeClr val="lt1"/>
            </a:solidFill>
            <a:prstDash val="solid"/>
            <a:miter lim="800000"/>
            <a:headEnd type="none" w="med" len="med"/>
            <a:tailEnd type="none" w="med" len="med"/>
          </a:ln>
        </p:spPr>
      </p:cxnSp>
      <p:pic>
        <p:nvPicPr>
          <p:cNvPr id="36" name="Shape 36"/>
          <p:cNvPicPr preferRelativeResize="0"/>
          <p:nvPr/>
        </p:nvPicPr>
        <p:blipFill rotWithShape="1">
          <a:blip r:embed="rId2">
            <a:alphaModFix/>
          </a:blip>
          <a:srcRect/>
          <a:stretch/>
        </p:blipFill>
        <p:spPr>
          <a:xfrm>
            <a:off x="4042641" y="130128"/>
            <a:ext cx="2926221" cy="914444"/>
          </a:xfrm>
          <a:prstGeom prst="rect">
            <a:avLst/>
          </a:prstGeom>
          <a:noFill/>
          <a:ln>
            <a:noFill/>
          </a:ln>
        </p:spPr>
      </p:pic>
      <p:pic>
        <p:nvPicPr>
          <p:cNvPr id="37" name="Shape 37"/>
          <p:cNvPicPr preferRelativeResize="0"/>
          <p:nvPr/>
        </p:nvPicPr>
        <p:blipFill rotWithShape="1">
          <a:blip r:embed="rId3">
            <a:alphaModFix/>
          </a:blip>
          <a:srcRect/>
          <a:stretch/>
        </p:blipFill>
        <p:spPr>
          <a:xfrm>
            <a:off x="103726" y="0"/>
            <a:ext cx="3402527" cy="2190750"/>
          </a:xfrm>
          <a:prstGeom prst="rect">
            <a:avLst/>
          </a:prstGeom>
          <a:noFill/>
          <a:ln>
            <a:noFill/>
          </a:ln>
        </p:spPr>
      </p:pic>
      <p:pic>
        <p:nvPicPr>
          <p:cNvPr id="38" name="Shape 38"/>
          <p:cNvPicPr preferRelativeResize="0"/>
          <p:nvPr/>
        </p:nvPicPr>
        <p:blipFill rotWithShape="1">
          <a:blip r:embed="rId4">
            <a:alphaModFix/>
          </a:blip>
          <a:srcRect/>
          <a:stretch/>
        </p:blipFill>
        <p:spPr>
          <a:xfrm>
            <a:off x="65815" y="2338054"/>
            <a:ext cx="3478349" cy="2190750"/>
          </a:xfrm>
          <a:prstGeom prst="rect">
            <a:avLst/>
          </a:prstGeom>
          <a:noFill/>
          <a:ln>
            <a:noFill/>
          </a:ln>
        </p:spPr>
      </p:pic>
      <p:pic>
        <p:nvPicPr>
          <p:cNvPr id="39" name="Shape 39"/>
          <p:cNvPicPr preferRelativeResize="0"/>
          <p:nvPr/>
        </p:nvPicPr>
        <p:blipFill rotWithShape="1">
          <a:blip r:embed="rId5">
            <a:alphaModFix/>
          </a:blip>
          <a:srcRect/>
          <a:stretch/>
        </p:blipFill>
        <p:spPr>
          <a:xfrm>
            <a:off x="75448" y="4676108"/>
            <a:ext cx="3459078" cy="2190750"/>
          </a:xfrm>
          <a:prstGeom prst="rect">
            <a:avLst/>
          </a:prstGeom>
          <a:noFill/>
          <a:ln>
            <a:noFill/>
          </a:ln>
        </p:spPr>
      </p:pic>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Content, and Footer">
  <p:cSld name="Title, Content, and Footer">
    <p:spTree>
      <p:nvGrpSpPr>
        <p:cNvPr id="1" name="Shape 213"/>
        <p:cNvGrpSpPr/>
        <p:nvPr/>
      </p:nvGrpSpPr>
      <p:grpSpPr>
        <a:xfrm>
          <a:off x="0" y="0"/>
          <a:ext cx="0" cy="0"/>
          <a:chOff x="0" y="0"/>
          <a:chExt cx="0" cy="0"/>
        </a:xfrm>
      </p:grpSpPr>
      <p:sp>
        <p:nvSpPr>
          <p:cNvPr id="214" name="Shape 214"/>
          <p:cNvSpPr txBox="1">
            <a:spLocks noGrp="1"/>
          </p:cNvSpPr>
          <p:nvPr>
            <p:ph type="title"/>
          </p:nvPr>
        </p:nvSpPr>
        <p:spPr>
          <a:xfrm>
            <a:off x="609600" y="228600"/>
            <a:ext cx="8839200" cy="103320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chemeClr val="accent1"/>
              </a:buClr>
              <a:buSzPts val="3400"/>
              <a:buFont typeface="Trebuchet MS"/>
              <a:buNone/>
              <a:defRPr sz="3400" b="1" i="0" u="none" strike="noStrike" cap="none">
                <a:solidFill>
                  <a:schemeClr val="accent1"/>
                </a:solidFill>
                <a:latin typeface="Trebuchet MS"/>
                <a:ea typeface="Trebuchet MS"/>
                <a:cs typeface="Trebuchet MS"/>
                <a:sym typeface="Trebuchet MS"/>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215" name="Shape 215"/>
          <p:cNvSpPr txBox="1">
            <a:spLocks noGrp="1"/>
          </p:cNvSpPr>
          <p:nvPr>
            <p:ph type="body" idx="1"/>
          </p:nvPr>
        </p:nvSpPr>
        <p:spPr>
          <a:xfrm>
            <a:off x="609600" y="1706007"/>
            <a:ext cx="10972800" cy="4114800"/>
          </a:xfrm>
          <a:prstGeom prst="rect">
            <a:avLst/>
          </a:prstGeom>
          <a:noFill/>
          <a:ln>
            <a:noFill/>
          </a:ln>
        </p:spPr>
        <p:txBody>
          <a:bodyPr spcFirstLastPara="1" wrap="square" lIns="91425" tIns="91425" rIns="91425" bIns="91425" anchor="t" anchorCtr="0"/>
          <a:lstStyle>
            <a:lvl1pPr marL="457200" marR="0" lvl="0" indent="-379730" algn="l" rtl="0">
              <a:lnSpc>
                <a:spcPct val="100000"/>
              </a:lnSpc>
              <a:spcBef>
                <a:spcPts val="1200"/>
              </a:spcBef>
              <a:spcAft>
                <a:spcPts val="0"/>
              </a:spcAft>
              <a:buClr>
                <a:srgbClr val="ED9451"/>
              </a:buClr>
              <a:buSzPts val="2380"/>
              <a:buFont typeface="Noto Sans Symbols"/>
              <a:buChar char="●"/>
              <a:defRPr sz="2800" b="0" i="0" u="none" strike="noStrike" cap="none">
                <a:solidFill>
                  <a:schemeClr val="lt1"/>
                </a:solidFill>
                <a:latin typeface="Arial"/>
                <a:ea typeface="Arial"/>
                <a:cs typeface="Arial"/>
                <a:sym typeface="Arial"/>
              </a:defRPr>
            </a:lvl1pPr>
            <a:lvl2pPr marL="914400" marR="0" lvl="1" indent="-381000" algn="l" rtl="0">
              <a:lnSpc>
                <a:spcPct val="100000"/>
              </a:lnSpc>
              <a:spcBef>
                <a:spcPts val="600"/>
              </a:spcBef>
              <a:spcAft>
                <a:spcPts val="0"/>
              </a:spcAft>
              <a:buClr>
                <a:srgbClr val="ED9451"/>
              </a:buClr>
              <a:buSzPts val="2400"/>
              <a:buFont typeface="Arial"/>
              <a:buChar char="•"/>
              <a:defRPr sz="2400" b="0" i="0" u="none" strike="noStrike" cap="none">
                <a:solidFill>
                  <a:schemeClr val="lt1"/>
                </a:solidFill>
                <a:latin typeface="Arial"/>
                <a:ea typeface="Arial"/>
                <a:cs typeface="Arial"/>
                <a:sym typeface="Arial"/>
              </a:defRPr>
            </a:lvl2pPr>
            <a:lvl3pPr marL="1371600" marR="0" lvl="2" indent="-381000" algn="l" rtl="0">
              <a:lnSpc>
                <a:spcPct val="100000"/>
              </a:lnSpc>
              <a:spcBef>
                <a:spcPts val="600"/>
              </a:spcBef>
              <a:spcAft>
                <a:spcPts val="0"/>
              </a:spcAft>
              <a:buClr>
                <a:srgbClr val="ED9451"/>
              </a:buClr>
              <a:buSzPts val="2400"/>
              <a:buFont typeface="Arial"/>
              <a:buChar char="•"/>
              <a:defRPr sz="2400" b="0" i="0" u="none" strike="noStrike" cap="none">
                <a:solidFill>
                  <a:schemeClr val="lt1"/>
                </a:solidFill>
                <a:latin typeface="Arial"/>
                <a:ea typeface="Arial"/>
                <a:cs typeface="Arial"/>
                <a:sym typeface="Arial"/>
              </a:defRPr>
            </a:lvl3pPr>
            <a:lvl4pPr marL="1828800" marR="0" lvl="3" indent="-381000" algn="l" rtl="0">
              <a:lnSpc>
                <a:spcPct val="100000"/>
              </a:lnSpc>
              <a:spcBef>
                <a:spcPts val="600"/>
              </a:spcBef>
              <a:spcAft>
                <a:spcPts val="0"/>
              </a:spcAft>
              <a:buClr>
                <a:srgbClr val="ED9451"/>
              </a:buClr>
              <a:buSzPts val="2400"/>
              <a:buFont typeface="Arial"/>
              <a:buChar char="•"/>
              <a:defRPr sz="2400" b="0" i="0" u="none" strike="noStrike" cap="none">
                <a:solidFill>
                  <a:schemeClr val="lt1"/>
                </a:solidFill>
                <a:latin typeface="Arial"/>
                <a:ea typeface="Arial"/>
                <a:cs typeface="Arial"/>
                <a:sym typeface="Arial"/>
              </a:defRPr>
            </a:lvl4pPr>
            <a:lvl5pPr marL="2286000" marR="0" lvl="4" indent="-381000" algn="l" rtl="0">
              <a:lnSpc>
                <a:spcPct val="100000"/>
              </a:lnSpc>
              <a:spcBef>
                <a:spcPts val="600"/>
              </a:spcBef>
              <a:spcAft>
                <a:spcPts val="0"/>
              </a:spcAft>
              <a:buClr>
                <a:srgbClr val="ED9451"/>
              </a:buClr>
              <a:buSzPts val="2400"/>
              <a:buFont typeface="Arial"/>
              <a:buChar char="•"/>
              <a:defRPr sz="2400" b="0" i="0" u="none" strike="noStrike" cap="none">
                <a:solidFill>
                  <a:schemeClr val="lt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216" name="Shape 216"/>
          <p:cNvSpPr txBox="1">
            <a:spLocks noGrp="1"/>
          </p:cNvSpPr>
          <p:nvPr>
            <p:ph type="ftr" idx="11"/>
          </p:nvPr>
        </p:nvSpPr>
        <p:spPr>
          <a:xfrm>
            <a:off x="609600" y="6067696"/>
            <a:ext cx="10972800" cy="548700"/>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b="0">
                <a:solidFill>
                  <a:schemeClr val="lt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217" name="Shape 217"/>
          <p:cNvSpPr txBox="1">
            <a:spLocks noGrp="1"/>
          </p:cNvSpPr>
          <p:nvPr>
            <p:ph type="sldNum" idx="12"/>
          </p:nvPr>
        </p:nvSpPr>
        <p:spPr>
          <a:xfrm>
            <a:off x="9692640" y="411482"/>
            <a:ext cx="914400" cy="6858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600" b="1">
                <a:solidFill>
                  <a:srgbClr val="ABA387"/>
                </a:solidFill>
                <a:latin typeface="Trebuchet MS"/>
                <a:ea typeface="Trebuchet MS"/>
                <a:cs typeface="Trebuchet MS"/>
                <a:sym typeface="Trebuchet MS"/>
              </a:defRPr>
            </a:lvl1pPr>
            <a:lvl2pPr marL="0" marR="0" lvl="1" indent="0" algn="r" rtl="0">
              <a:spcBef>
                <a:spcPts val="0"/>
              </a:spcBef>
              <a:buNone/>
              <a:defRPr sz="1600" b="1">
                <a:solidFill>
                  <a:srgbClr val="ABA387"/>
                </a:solidFill>
                <a:latin typeface="Trebuchet MS"/>
                <a:ea typeface="Trebuchet MS"/>
                <a:cs typeface="Trebuchet MS"/>
                <a:sym typeface="Trebuchet MS"/>
              </a:defRPr>
            </a:lvl2pPr>
            <a:lvl3pPr marL="0" marR="0" lvl="2" indent="0" algn="r" rtl="0">
              <a:spcBef>
                <a:spcPts val="0"/>
              </a:spcBef>
              <a:buNone/>
              <a:defRPr sz="1600" b="1">
                <a:solidFill>
                  <a:srgbClr val="ABA387"/>
                </a:solidFill>
                <a:latin typeface="Trebuchet MS"/>
                <a:ea typeface="Trebuchet MS"/>
                <a:cs typeface="Trebuchet MS"/>
                <a:sym typeface="Trebuchet MS"/>
              </a:defRPr>
            </a:lvl3pPr>
            <a:lvl4pPr marL="0" marR="0" lvl="3" indent="0" algn="r" rtl="0">
              <a:spcBef>
                <a:spcPts val="0"/>
              </a:spcBef>
              <a:buNone/>
              <a:defRPr sz="1600" b="1">
                <a:solidFill>
                  <a:srgbClr val="ABA387"/>
                </a:solidFill>
                <a:latin typeface="Trebuchet MS"/>
                <a:ea typeface="Trebuchet MS"/>
                <a:cs typeface="Trebuchet MS"/>
                <a:sym typeface="Trebuchet MS"/>
              </a:defRPr>
            </a:lvl4pPr>
            <a:lvl5pPr marL="0" marR="0" lvl="4" indent="0" algn="r" rtl="0">
              <a:spcBef>
                <a:spcPts val="0"/>
              </a:spcBef>
              <a:buNone/>
              <a:defRPr sz="1600" b="1">
                <a:solidFill>
                  <a:srgbClr val="ABA387"/>
                </a:solidFill>
                <a:latin typeface="Trebuchet MS"/>
                <a:ea typeface="Trebuchet MS"/>
                <a:cs typeface="Trebuchet MS"/>
                <a:sym typeface="Trebuchet MS"/>
              </a:defRPr>
            </a:lvl5pPr>
            <a:lvl6pPr marL="0" marR="0" lvl="5" indent="0" algn="r" rtl="0">
              <a:spcBef>
                <a:spcPts val="0"/>
              </a:spcBef>
              <a:buNone/>
              <a:defRPr sz="1600" b="1">
                <a:solidFill>
                  <a:srgbClr val="ABA387"/>
                </a:solidFill>
                <a:latin typeface="Trebuchet MS"/>
                <a:ea typeface="Trebuchet MS"/>
                <a:cs typeface="Trebuchet MS"/>
                <a:sym typeface="Trebuchet MS"/>
              </a:defRPr>
            </a:lvl6pPr>
            <a:lvl7pPr marL="0" marR="0" lvl="6" indent="0" algn="r" rtl="0">
              <a:spcBef>
                <a:spcPts val="0"/>
              </a:spcBef>
              <a:buNone/>
              <a:defRPr sz="1600" b="1">
                <a:solidFill>
                  <a:srgbClr val="ABA387"/>
                </a:solidFill>
                <a:latin typeface="Trebuchet MS"/>
                <a:ea typeface="Trebuchet MS"/>
                <a:cs typeface="Trebuchet MS"/>
                <a:sym typeface="Trebuchet MS"/>
              </a:defRPr>
            </a:lvl7pPr>
            <a:lvl8pPr marL="0" marR="0" lvl="7" indent="0" algn="r" rtl="0">
              <a:spcBef>
                <a:spcPts val="0"/>
              </a:spcBef>
              <a:buNone/>
              <a:defRPr sz="1600" b="1">
                <a:solidFill>
                  <a:srgbClr val="ABA387"/>
                </a:solidFill>
                <a:latin typeface="Trebuchet MS"/>
                <a:ea typeface="Trebuchet MS"/>
                <a:cs typeface="Trebuchet MS"/>
                <a:sym typeface="Trebuchet MS"/>
              </a:defRPr>
            </a:lvl8pPr>
            <a:lvl9pPr marL="0" marR="0" lvl="8" indent="0" algn="r" rtl="0">
              <a:spcBef>
                <a:spcPts val="0"/>
              </a:spcBef>
              <a:buNone/>
              <a:defRPr sz="1600" b="1">
                <a:solidFill>
                  <a:srgbClr val="ABA387"/>
                </a:solidFill>
                <a:latin typeface="Trebuchet MS"/>
                <a:ea typeface="Trebuchet MS"/>
                <a:cs typeface="Trebuchet MS"/>
                <a:sym typeface="Trebuchet MS"/>
              </a:defRPr>
            </a:lvl9pPr>
          </a:lstStyle>
          <a:p>
            <a:pPr marL="0" lvl="0" indent="0">
              <a:spcBef>
                <a:spcPts val="0"/>
              </a:spcBef>
              <a:spcAft>
                <a:spcPts val="0"/>
              </a:spcAft>
              <a:buNone/>
            </a:pPr>
            <a:fld id="{00000000-1234-1234-1234-123412341234}" type="slidenum">
              <a:rPr lang="en-US"/>
              <a:t>‹#›</a:t>
            </a:fld>
            <a:endParaRPr/>
          </a:p>
        </p:txBody>
      </p:sp>
      <p:cxnSp>
        <p:nvCxnSpPr>
          <p:cNvPr id="218" name="Shape 218"/>
          <p:cNvCxnSpPr/>
          <p:nvPr/>
        </p:nvCxnSpPr>
        <p:spPr>
          <a:xfrm>
            <a:off x="609600" y="5943601"/>
            <a:ext cx="10972800" cy="0"/>
          </a:xfrm>
          <a:prstGeom prst="straightConnector1">
            <a:avLst/>
          </a:prstGeom>
          <a:noFill/>
          <a:ln w="50800" cap="flat" cmpd="sng">
            <a:solidFill>
              <a:schemeClr val="lt1"/>
            </a:solidFill>
            <a:prstDash val="solid"/>
            <a:miter lim="800000"/>
            <a:headEnd type="none" w="med" len="med"/>
            <a:tailEnd type="none" w="med" len="med"/>
          </a:ln>
        </p:spPr>
      </p:cxn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matchingName="Section Header, Blue 1">
  <p:cSld name="Section Header, Blue 1">
    <p:spTree>
      <p:nvGrpSpPr>
        <p:cNvPr id="1" name="Shape 219"/>
        <p:cNvGrpSpPr/>
        <p:nvPr/>
      </p:nvGrpSpPr>
      <p:grpSpPr>
        <a:xfrm>
          <a:off x="0" y="0"/>
          <a:ext cx="0" cy="0"/>
          <a:chOff x="0" y="0"/>
          <a:chExt cx="0" cy="0"/>
        </a:xfrm>
      </p:grpSpPr>
      <p:sp>
        <p:nvSpPr>
          <p:cNvPr id="220" name="Shape 220"/>
          <p:cNvSpPr/>
          <p:nvPr/>
        </p:nvSpPr>
        <p:spPr>
          <a:xfrm>
            <a:off x="3747247" y="-1"/>
            <a:ext cx="8444700" cy="68580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326295"/>
              </a:solidFill>
              <a:latin typeface="Arial"/>
              <a:ea typeface="Arial"/>
              <a:cs typeface="Arial"/>
              <a:sym typeface="Arial"/>
            </a:endParaRPr>
          </a:p>
        </p:txBody>
      </p:sp>
      <p:sp>
        <p:nvSpPr>
          <p:cNvPr id="221" name="Shape 221"/>
          <p:cNvSpPr txBox="1">
            <a:spLocks noGrp="1"/>
          </p:cNvSpPr>
          <p:nvPr>
            <p:ph type="title"/>
          </p:nvPr>
        </p:nvSpPr>
        <p:spPr>
          <a:xfrm>
            <a:off x="4191000" y="1145816"/>
            <a:ext cx="7269600" cy="3200400"/>
          </a:xfrm>
          <a:prstGeom prst="rect">
            <a:avLst/>
          </a:prstGeom>
          <a:noFill/>
          <a:ln>
            <a:noFill/>
          </a:ln>
        </p:spPr>
        <p:txBody>
          <a:bodyPr spcFirstLastPara="1" wrap="square" lIns="91425" tIns="91425" rIns="91425" bIns="91425" anchor="b" anchorCtr="0"/>
          <a:lstStyle>
            <a:lvl1pPr marR="0" lvl="0" algn="l" rtl="0">
              <a:lnSpc>
                <a:spcPct val="100000"/>
              </a:lnSpc>
              <a:spcBef>
                <a:spcPts val="0"/>
              </a:spcBef>
              <a:spcAft>
                <a:spcPts val="0"/>
              </a:spcAft>
              <a:buClr>
                <a:schemeClr val="lt1"/>
              </a:buClr>
              <a:buSzPts val="4800"/>
              <a:buFont typeface="Trebuchet MS"/>
              <a:buNone/>
              <a:defRPr sz="4800" b="1" i="0" u="none" strike="noStrike" cap="none">
                <a:solidFill>
                  <a:schemeClr val="lt1"/>
                </a:solidFill>
                <a:latin typeface="Trebuchet MS"/>
                <a:ea typeface="Trebuchet MS"/>
                <a:cs typeface="Trebuchet MS"/>
                <a:sym typeface="Trebuchet MS"/>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222" name="Shape 222"/>
          <p:cNvSpPr txBox="1">
            <a:spLocks noGrp="1"/>
          </p:cNvSpPr>
          <p:nvPr>
            <p:ph type="body" idx="1"/>
          </p:nvPr>
        </p:nvSpPr>
        <p:spPr>
          <a:xfrm>
            <a:off x="4191000" y="4828033"/>
            <a:ext cx="7269600" cy="1500300"/>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1200"/>
              </a:spcBef>
              <a:spcAft>
                <a:spcPts val="0"/>
              </a:spcAft>
              <a:buClr>
                <a:srgbClr val="ED9451"/>
              </a:buClr>
              <a:buSzPts val="2040"/>
              <a:buFont typeface="Noto Sans Symbols"/>
              <a:buNone/>
              <a:defRPr sz="2400" b="0" i="0" u="none" strike="noStrike" cap="none">
                <a:solidFill>
                  <a:srgbClr val="F1A973"/>
                </a:solidFill>
                <a:latin typeface="Arial"/>
                <a:ea typeface="Arial"/>
                <a:cs typeface="Arial"/>
                <a:sym typeface="Arial"/>
              </a:defRPr>
            </a:lvl1pPr>
            <a:lvl2pPr marL="914400" marR="0" lvl="1" indent="-228600" algn="l" rtl="0">
              <a:lnSpc>
                <a:spcPct val="100000"/>
              </a:lnSpc>
              <a:spcBef>
                <a:spcPts val="600"/>
              </a:spcBef>
              <a:spcAft>
                <a:spcPts val="0"/>
              </a:spcAft>
              <a:buClr>
                <a:srgbClr val="ED9451"/>
              </a:buClr>
              <a:buSzPts val="2000"/>
              <a:buFont typeface="Arial"/>
              <a:buNone/>
              <a:defRPr sz="2000" b="0" i="0" u="none" strike="noStrike" cap="none">
                <a:solidFill>
                  <a:srgbClr val="909090"/>
                </a:solidFill>
                <a:latin typeface="Arial"/>
                <a:ea typeface="Arial"/>
                <a:cs typeface="Arial"/>
                <a:sym typeface="Arial"/>
              </a:defRPr>
            </a:lvl2pPr>
            <a:lvl3pPr marL="1371600" marR="0" lvl="2" indent="-228600" algn="l" rtl="0">
              <a:lnSpc>
                <a:spcPct val="100000"/>
              </a:lnSpc>
              <a:spcBef>
                <a:spcPts val="600"/>
              </a:spcBef>
              <a:spcAft>
                <a:spcPts val="0"/>
              </a:spcAft>
              <a:buClr>
                <a:srgbClr val="ED9451"/>
              </a:buClr>
              <a:buSzPts val="1800"/>
              <a:buFont typeface="Arial"/>
              <a:buNone/>
              <a:defRPr sz="1800" b="0" i="0" u="none" strike="noStrike" cap="none">
                <a:solidFill>
                  <a:srgbClr val="909090"/>
                </a:solidFill>
                <a:latin typeface="Arial"/>
                <a:ea typeface="Arial"/>
                <a:cs typeface="Arial"/>
                <a:sym typeface="Arial"/>
              </a:defRPr>
            </a:lvl3pPr>
            <a:lvl4pPr marL="1828800" marR="0" lvl="3" indent="-228600" algn="l" rtl="0">
              <a:lnSpc>
                <a:spcPct val="100000"/>
              </a:lnSpc>
              <a:spcBef>
                <a:spcPts val="600"/>
              </a:spcBef>
              <a:spcAft>
                <a:spcPts val="0"/>
              </a:spcAft>
              <a:buClr>
                <a:srgbClr val="ED9451"/>
              </a:buClr>
              <a:buSzPts val="1600"/>
              <a:buFont typeface="Arial"/>
              <a:buNone/>
              <a:defRPr sz="1600" b="0" i="0" u="none" strike="noStrike" cap="none">
                <a:solidFill>
                  <a:srgbClr val="909090"/>
                </a:solidFill>
                <a:latin typeface="Arial"/>
                <a:ea typeface="Arial"/>
                <a:cs typeface="Arial"/>
                <a:sym typeface="Arial"/>
              </a:defRPr>
            </a:lvl4pPr>
            <a:lvl5pPr marL="2286000" marR="0" lvl="4" indent="-228600" algn="l" rtl="0">
              <a:lnSpc>
                <a:spcPct val="100000"/>
              </a:lnSpc>
              <a:spcBef>
                <a:spcPts val="600"/>
              </a:spcBef>
              <a:spcAft>
                <a:spcPts val="0"/>
              </a:spcAft>
              <a:buClr>
                <a:srgbClr val="ED9451"/>
              </a:buClr>
              <a:buSzPts val="1600"/>
              <a:buFont typeface="Arial"/>
              <a:buNone/>
              <a:defRPr sz="1600" b="0" i="0" u="none" strike="noStrike" cap="none">
                <a:solidFill>
                  <a:srgbClr val="909090"/>
                </a:solidFill>
                <a:latin typeface="Arial"/>
                <a:ea typeface="Arial"/>
                <a:cs typeface="Arial"/>
                <a:sym typeface="Arial"/>
              </a:defRPr>
            </a:lvl5pPr>
            <a:lvl6pPr marL="2743200" marR="0" lvl="5" indent="-228600" algn="l" rtl="0">
              <a:lnSpc>
                <a:spcPct val="90000"/>
              </a:lnSpc>
              <a:spcBef>
                <a:spcPts val="500"/>
              </a:spcBef>
              <a:spcAft>
                <a:spcPts val="0"/>
              </a:spcAft>
              <a:buClr>
                <a:srgbClr val="909090"/>
              </a:buClr>
              <a:buSzPts val="1600"/>
              <a:buFont typeface="Arial"/>
              <a:buNone/>
              <a:defRPr sz="1600" b="0" i="0" u="none" strike="noStrike" cap="none">
                <a:solidFill>
                  <a:srgbClr val="909090"/>
                </a:solidFill>
                <a:latin typeface="Arial"/>
                <a:ea typeface="Arial"/>
                <a:cs typeface="Arial"/>
                <a:sym typeface="Arial"/>
              </a:defRPr>
            </a:lvl6pPr>
            <a:lvl7pPr marL="3200400" marR="0" lvl="6" indent="-228600" algn="l" rtl="0">
              <a:lnSpc>
                <a:spcPct val="90000"/>
              </a:lnSpc>
              <a:spcBef>
                <a:spcPts val="500"/>
              </a:spcBef>
              <a:spcAft>
                <a:spcPts val="0"/>
              </a:spcAft>
              <a:buClr>
                <a:srgbClr val="909090"/>
              </a:buClr>
              <a:buSzPts val="1600"/>
              <a:buFont typeface="Arial"/>
              <a:buNone/>
              <a:defRPr sz="1600" b="0" i="0" u="none" strike="noStrike" cap="none">
                <a:solidFill>
                  <a:srgbClr val="909090"/>
                </a:solidFill>
                <a:latin typeface="Arial"/>
                <a:ea typeface="Arial"/>
                <a:cs typeface="Arial"/>
                <a:sym typeface="Arial"/>
              </a:defRPr>
            </a:lvl7pPr>
            <a:lvl8pPr marL="3657600" marR="0" lvl="7" indent="-228600" algn="l" rtl="0">
              <a:lnSpc>
                <a:spcPct val="90000"/>
              </a:lnSpc>
              <a:spcBef>
                <a:spcPts val="500"/>
              </a:spcBef>
              <a:spcAft>
                <a:spcPts val="0"/>
              </a:spcAft>
              <a:buClr>
                <a:srgbClr val="909090"/>
              </a:buClr>
              <a:buSzPts val="1600"/>
              <a:buFont typeface="Arial"/>
              <a:buNone/>
              <a:defRPr sz="1600" b="0" i="0" u="none" strike="noStrike" cap="none">
                <a:solidFill>
                  <a:srgbClr val="909090"/>
                </a:solidFill>
                <a:latin typeface="Arial"/>
                <a:ea typeface="Arial"/>
                <a:cs typeface="Arial"/>
                <a:sym typeface="Arial"/>
              </a:defRPr>
            </a:lvl8pPr>
            <a:lvl9pPr marL="4114800" marR="0" lvl="8" indent="-228600" algn="l" rtl="0">
              <a:lnSpc>
                <a:spcPct val="90000"/>
              </a:lnSpc>
              <a:spcBef>
                <a:spcPts val="500"/>
              </a:spcBef>
              <a:spcAft>
                <a:spcPts val="0"/>
              </a:spcAft>
              <a:buClr>
                <a:srgbClr val="909090"/>
              </a:buClr>
              <a:buSzPts val="1600"/>
              <a:buFont typeface="Arial"/>
              <a:buNone/>
              <a:defRPr sz="1600" b="0" i="0" u="none" strike="noStrike" cap="none">
                <a:solidFill>
                  <a:srgbClr val="909090"/>
                </a:solidFill>
                <a:latin typeface="Arial"/>
                <a:ea typeface="Arial"/>
                <a:cs typeface="Arial"/>
                <a:sym typeface="Arial"/>
              </a:defRPr>
            </a:lvl9pPr>
          </a:lstStyle>
          <a:p>
            <a:endParaRPr/>
          </a:p>
        </p:txBody>
      </p:sp>
      <p:cxnSp>
        <p:nvCxnSpPr>
          <p:cNvPr id="223" name="Shape 223"/>
          <p:cNvCxnSpPr/>
          <p:nvPr/>
        </p:nvCxnSpPr>
        <p:spPr>
          <a:xfrm>
            <a:off x="5364480" y="4572000"/>
            <a:ext cx="6096000" cy="0"/>
          </a:xfrm>
          <a:prstGeom prst="straightConnector1">
            <a:avLst/>
          </a:prstGeom>
          <a:noFill/>
          <a:ln w="25400" cap="flat" cmpd="sng">
            <a:solidFill>
              <a:schemeClr val="lt1"/>
            </a:solidFill>
            <a:prstDash val="solid"/>
            <a:miter lim="800000"/>
            <a:headEnd type="none" w="med" len="med"/>
            <a:tailEnd type="none" w="med" len="med"/>
          </a:ln>
        </p:spPr>
      </p:cxnSp>
      <p:pic>
        <p:nvPicPr>
          <p:cNvPr id="224" name="Shape 224"/>
          <p:cNvPicPr preferRelativeResize="0"/>
          <p:nvPr/>
        </p:nvPicPr>
        <p:blipFill rotWithShape="1">
          <a:blip r:embed="rId2">
            <a:alphaModFix/>
          </a:blip>
          <a:srcRect/>
          <a:stretch/>
        </p:blipFill>
        <p:spPr>
          <a:xfrm>
            <a:off x="4042641" y="130128"/>
            <a:ext cx="2926222" cy="914400"/>
          </a:xfrm>
          <a:prstGeom prst="rect">
            <a:avLst/>
          </a:prstGeom>
          <a:noFill/>
          <a:ln>
            <a:noFill/>
          </a:ln>
        </p:spPr>
      </p:pic>
      <p:pic>
        <p:nvPicPr>
          <p:cNvPr id="225" name="Shape 225"/>
          <p:cNvPicPr preferRelativeResize="0"/>
          <p:nvPr/>
        </p:nvPicPr>
        <p:blipFill rotWithShape="1">
          <a:blip r:embed="rId3">
            <a:alphaModFix/>
          </a:blip>
          <a:srcRect/>
          <a:stretch/>
        </p:blipFill>
        <p:spPr>
          <a:xfrm>
            <a:off x="103724" y="0"/>
            <a:ext cx="3402527" cy="2190750"/>
          </a:xfrm>
          <a:prstGeom prst="rect">
            <a:avLst/>
          </a:prstGeom>
          <a:noFill/>
          <a:ln>
            <a:noFill/>
          </a:ln>
        </p:spPr>
      </p:pic>
      <p:pic>
        <p:nvPicPr>
          <p:cNvPr id="226" name="Shape 226"/>
          <p:cNvPicPr preferRelativeResize="0"/>
          <p:nvPr/>
        </p:nvPicPr>
        <p:blipFill rotWithShape="1">
          <a:blip r:embed="rId4">
            <a:alphaModFix/>
          </a:blip>
          <a:srcRect/>
          <a:stretch/>
        </p:blipFill>
        <p:spPr>
          <a:xfrm>
            <a:off x="65815" y="2333625"/>
            <a:ext cx="3478349" cy="2190750"/>
          </a:xfrm>
          <a:prstGeom prst="rect">
            <a:avLst/>
          </a:prstGeom>
          <a:noFill/>
          <a:ln>
            <a:noFill/>
          </a:ln>
        </p:spPr>
      </p:pic>
      <p:pic>
        <p:nvPicPr>
          <p:cNvPr id="227" name="Shape 227"/>
          <p:cNvPicPr preferRelativeResize="0"/>
          <p:nvPr/>
        </p:nvPicPr>
        <p:blipFill rotWithShape="1">
          <a:blip r:embed="rId5">
            <a:alphaModFix/>
          </a:blip>
          <a:srcRect/>
          <a:stretch/>
        </p:blipFill>
        <p:spPr>
          <a:xfrm>
            <a:off x="65815" y="4667250"/>
            <a:ext cx="3478349" cy="2190750"/>
          </a:xfrm>
          <a:prstGeom prst="rect">
            <a:avLst/>
          </a:prstGeom>
          <a:noFill/>
          <a:ln>
            <a:noFill/>
          </a:ln>
        </p:spPr>
      </p:pic>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wo Content with Footer">
  <p:cSld name="Two Content with Footer">
    <p:spTree>
      <p:nvGrpSpPr>
        <p:cNvPr id="1" name="Shape 228"/>
        <p:cNvGrpSpPr/>
        <p:nvPr/>
      </p:nvGrpSpPr>
      <p:grpSpPr>
        <a:xfrm>
          <a:off x="0" y="0"/>
          <a:ext cx="0" cy="0"/>
          <a:chOff x="0" y="0"/>
          <a:chExt cx="0" cy="0"/>
        </a:xfrm>
      </p:grpSpPr>
      <p:sp>
        <p:nvSpPr>
          <p:cNvPr id="229" name="Shape 229"/>
          <p:cNvSpPr txBox="1">
            <a:spLocks noGrp="1"/>
          </p:cNvSpPr>
          <p:nvPr>
            <p:ph type="title"/>
          </p:nvPr>
        </p:nvSpPr>
        <p:spPr>
          <a:xfrm>
            <a:off x="609597" y="228600"/>
            <a:ext cx="8839200" cy="103320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chemeClr val="accent1"/>
              </a:buClr>
              <a:buSzPts val="3400"/>
              <a:buFont typeface="Trebuchet MS"/>
              <a:buNone/>
              <a:defRPr sz="3400" b="1" i="0" u="none" strike="noStrike" cap="none">
                <a:solidFill>
                  <a:schemeClr val="accent1"/>
                </a:solidFill>
                <a:latin typeface="Trebuchet MS"/>
                <a:ea typeface="Trebuchet MS"/>
                <a:cs typeface="Trebuchet MS"/>
                <a:sym typeface="Trebuchet MS"/>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230" name="Shape 230"/>
          <p:cNvSpPr txBox="1">
            <a:spLocks noGrp="1"/>
          </p:cNvSpPr>
          <p:nvPr>
            <p:ph type="body" idx="1"/>
          </p:nvPr>
        </p:nvSpPr>
        <p:spPr>
          <a:xfrm>
            <a:off x="609600" y="1714500"/>
            <a:ext cx="5242500" cy="4114800"/>
          </a:xfrm>
          <a:prstGeom prst="rect">
            <a:avLst/>
          </a:prstGeom>
          <a:noFill/>
          <a:ln>
            <a:noFill/>
          </a:ln>
        </p:spPr>
        <p:txBody>
          <a:bodyPr spcFirstLastPara="1" wrap="square" lIns="91425" tIns="91425" rIns="91425" bIns="91425" anchor="t" anchorCtr="0"/>
          <a:lstStyle>
            <a:lvl1pPr marL="457200" marR="0" lvl="0" indent="-379730" algn="l" rtl="0">
              <a:lnSpc>
                <a:spcPct val="100000"/>
              </a:lnSpc>
              <a:spcBef>
                <a:spcPts val="1200"/>
              </a:spcBef>
              <a:spcAft>
                <a:spcPts val="0"/>
              </a:spcAft>
              <a:buClr>
                <a:srgbClr val="ED9451"/>
              </a:buClr>
              <a:buSzPts val="2380"/>
              <a:buFont typeface="Noto Sans Symbols"/>
              <a:buChar char="●"/>
              <a:defRPr sz="2800" b="0" i="0" u="none" strike="noStrike" cap="none">
                <a:solidFill>
                  <a:schemeClr val="lt1"/>
                </a:solidFill>
                <a:latin typeface="Arial"/>
                <a:ea typeface="Arial"/>
                <a:cs typeface="Arial"/>
                <a:sym typeface="Arial"/>
              </a:defRPr>
            </a:lvl1pPr>
            <a:lvl2pPr marL="914400" marR="0" lvl="1" indent="-381000" algn="l" rtl="0">
              <a:lnSpc>
                <a:spcPct val="100000"/>
              </a:lnSpc>
              <a:spcBef>
                <a:spcPts val="600"/>
              </a:spcBef>
              <a:spcAft>
                <a:spcPts val="0"/>
              </a:spcAft>
              <a:buClr>
                <a:srgbClr val="ED9451"/>
              </a:buClr>
              <a:buSzPts val="2400"/>
              <a:buFont typeface="Arial"/>
              <a:buChar char="•"/>
              <a:defRPr sz="2400" b="0" i="0" u="none" strike="noStrike" cap="none">
                <a:solidFill>
                  <a:schemeClr val="lt1"/>
                </a:solidFill>
                <a:latin typeface="Arial"/>
                <a:ea typeface="Arial"/>
                <a:cs typeface="Arial"/>
                <a:sym typeface="Arial"/>
              </a:defRPr>
            </a:lvl2pPr>
            <a:lvl3pPr marL="1371600" marR="0" lvl="2" indent="-381000" algn="l" rtl="0">
              <a:lnSpc>
                <a:spcPct val="100000"/>
              </a:lnSpc>
              <a:spcBef>
                <a:spcPts val="600"/>
              </a:spcBef>
              <a:spcAft>
                <a:spcPts val="0"/>
              </a:spcAft>
              <a:buClr>
                <a:srgbClr val="ED9451"/>
              </a:buClr>
              <a:buSzPts val="2400"/>
              <a:buFont typeface="Arial"/>
              <a:buChar char="•"/>
              <a:defRPr sz="2400" b="0" i="0" u="none" strike="noStrike" cap="none">
                <a:solidFill>
                  <a:schemeClr val="lt1"/>
                </a:solidFill>
                <a:latin typeface="Arial"/>
                <a:ea typeface="Arial"/>
                <a:cs typeface="Arial"/>
                <a:sym typeface="Arial"/>
              </a:defRPr>
            </a:lvl3pPr>
            <a:lvl4pPr marL="1828800" marR="0" lvl="3" indent="-381000" algn="l" rtl="0">
              <a:lnSpc>
                <a:spcPct val="100000"/>
              </a:lnSpc>
              <a:spcBef>
                <a:spcPts val="600"/>
              </a:spcBef>
              <a:spcAft>
                <a:spcPts val="0"/>
              </a:spcAft>
              <a:buClr>
                <a:srgbClr val="ED9451"/>
              </a:buClr>
              <a:buSzPts val="2400"/>
              <a:buFont typeface="Arial"/>
              <a:buChar char="•"/>
              <a:defRPr sz="2400" b="0" i="0" u="none" strike="noStrike" cap="none">
                <a:solidFill>
                  <a:schemeClr val="lt1"/>
                </a:solidFill>
                <a:latin typeface="Arial"/>
                <a:ea typeface="Arial"/>
                <a:cs typeface="Arial"/>
                <a:sym typeface="Arial"/>
              </a:defRPr>
            </a:lvl4pPr>
            <a:lvl5pPr marL="2286000" marR="0" lvl="4" indent="-381000" algn="l" rtl="0">
              <a:lnSpc>
                <a:spcPct val="100000"/>
              </a:lnSpc>
              <a:spcBef>
                <a:spcPts val="600"/>
              </a:spcBef>
              <a:spcAft>
                <a:spcPts val="0"/>
              </a:spcAft>
              <a:buClr>
                <a:srgbClr val="ED9451"/>
              </a:buClr>
              <a:buSzPts val="2400"/>
              <a:buFont typeface="Arial"/>
              <a:buChar char="•"/>
              <a:defRPr sz="2400" b="0" i="0" u="none" strike="noStrike" cap="none">
                <a:solidFill>
                  <a:schemeClr val="lt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231" name="Shape 231"/>
          <p:cNvSpPr txBox="1">
            <a:spLocks noGrp="1"/>
          </p:cNvSpPr>
          <p:nvPr>
            <p:ph type="body" idx="2"/>
          </p:nvPr>
        </p:nvSpPr>
        <p:spPr>
          <a:xfrm>
            <a:off x="6339840" y="1714500"/>
            <a:ext cx="5242500" cy="4114800"/>
          </a:xfrm>
          <a:prstGeom prst="rect">
            <a:avLst/>
          </a:prstGeom>
          <a:noFill/>
          <a:ln>
            <a:noFill/>
          </a:ln>
        </p:spPr>
        <p:txBody>
          <a:bodyPr spcFirstLastPara="1" wrap="square" lIns="91425" tIns="91425" rIns="91425" bIns="91425" anchor="t" anchorCtr="0"/>
          <a:lstStyle>
            <a:lvl1pPr marL="457200" marR="0" lvl="0" indent="-379730" algn="l" rtl="0">
              <a:lnSpc>
                <a:spcPct val="100000"/>
              </a:lnSpc>
              <a:spcBef>
                <a:spcPts val="1200"/>
              </a:spcBef>
              <a:spcAft>
                <a:spcPts val="0"/>
              </a:spcAft>
              <a:buClr>
                <a:srgbClr val="ED9451"/>
              </a:buClr>
              <a:buSzPts val="2380"/>
              <a:buFont typeface="Noto Sans Symbols"/>
              <a:buChar char="●"/>
              <a:defRPr sz="2800" b="0" i="0" u="none" strike="noStrike" cap="none">
                <a:solidFill>
                  <a:schemeClr val="lt1"/>
                </a:solidFill>
                <a:latin typeface="Arial"/>
                <a:ea typeface="Arial"/>
                <a:cs typeface="Arial"/>
                <a:sym typeface="Arial"/>
              </a:defRPr>
            </a:lvl1pPr>
            <a:lvl2pPr marL="914400" marR="0" lvl="1" indent="-381000" algn="l" rtl="0">
              <a:lnSpc>
                <a:spcPct val="100000"/>
              </a:lnSpc>
              <a:spcBef>
                <a:spcPts val="600"/>
              </a:spcBef>
              <a:spcAft>
                <a:spcPts val="0"/>
              </a:spcAft>
              <a:buClr>
                <a:srgbClr val="ED9451"/>
              </a:buClr>
              <a:buSzPts val="2400"/>
              <a:buFont typeface="Arial"/>
              <a:buChar char="•"/>
              <a:defRPr sz="2400" b="0" i="0" u="none" strike="noStrike" cap="none">
                <a:solidFill>
                  <a:schemeClr val="lt1"/>
                </a:solidFill>
                <a:latin typeface="Arial"/>
                <a:ea typeface="Arial"/>
                <a:cs typeface="Arial"/>
                <a:sym typeface="Arial"/>
              </a:defRPr>
            </a:lvl2pPr>
            <a:lvl3pPr marL="1371600" marR="0" lvl="2" indent="-381000" algn="l" rtl="0">
              <a:lnSpc>
                <a:spcPct val="100000"/>
              </a:lnSpc>
              <a:spcBef>
                <a:spcPts val="600"/>
              </a:spcBef>
              <a:spcAft>
                <a:spcPts val="0"/>
              </a:spcAft>
              <a:buClr>
                <a:srgbClr val="ED9451"/>
              </a:buClr>
              <a:buSzPts val="2400"/>
              <a:buFont typeface="Arial"/>
              <a:buChar char="•"/>
              <a:defRPr sz="2400" b="0" i="0" u="none" strike="noStrike" cap="none">
                <a:solidFill>
                  <a:schemeClr val="lt1"/>
                </a:solidFill>
                <a:latin typeface="Arial"/>
                <a:ea typeface="Arial"/>
                <a:cs typeface="Arial"/>
                <a:sym typeface="Arial"/>
              </a:defRPr>
            </a:lvl3pPr>
            <a:lvl4pPr marL="1828800" marR="0" lvl="3" indent="-381000" algn="l" rtl="0">
              <a:lnSpc>
                <a:spcPct val="100000"/>
              </a:lnSpc>
              <a:spcBef>
                <a:spcPts val="600"/>
              </a:spcBef>
              <a:spcAft>
                <a:spcPts val="0"/>
              </a:spcAft>
              <a:buClr>
                <a:srgbClr val="ED9451"/>
              </a:buClr>
              <a:buSzPts val="2400"/>
              <a:buFont typeface="Arial"/>
              <a:buChar char="•"/>
              <a:defRPr sz="2400" b="0" i="0" u="none" strike="noStrike" cap="none">
                <a:solidFill>
                  <a:schemeClr val="lt1"/>
                </a:solidFill>
                <a:latin typeface="Arial"/>
                <a:ea typeface="Arial"/>
                <a:cs typeface="Arial"/>
                <a:sym typeface="Arial"/>
              </a:defRPr>
            </a:lvl4pPr>
            <a:lvl5pPr marL="2286000" marR="0" lvl="4" indent="-381000" algn="l" rtl="0">
              <a:lnSpc>
                <a:spcPct val="100000"/>
              </a:lnSpc>
              <a:spcBef>
                <a:spcPts val="600"/>
              </a:spcBef>
              <a:spcAft>
                <a:spcPts val="0"/>
              </a:spcAft>
              <a:buClr>
                <a:srgbClr val="ED9451"/>
              </a:buClr>
              <a:buSzPts val="2400"/>
              <a:buFont typeface="Arial"/>
              <a:buChar char="•"/>
              <a:defRPr sz="2400" b="0" i="0" u="none" strike="noStrike" cap="none">
                <a:solidFill>
                  <a:schemeClr val="lt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232" name="Shape 232"/>
          <p:cNvSpPr txBox="1">
            <a:spLocks noGrp="1"/>
          </p:cNvSpPr>
          <p:nvPr>
            <p:ph type="sldNum" idx="12"/>
          </p:nvPr>
        </p:nvSpPr>
        <p:spPr>
          <a:xfrm>
            <a:off x="9692640" y="411482"/>
            <a:ext cx="914400" cy="6858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600" b="1">
                <a:solidFill>
                  <a:srgbClr val="ABA387"/>
                </a:solidFill>
                <a:latin typeface="Trebuchet MS"/>
                <a:ea typeface="Trebuchet MS"/>
                <a:cs typeface="Trebuchet MS"/>
                <a:sym typeface="Trebuchet MS"/>
              </a:defRPr>
            </a:lvl1pPr>
            <a:lvl2pPr marL="0" marR="0" lvl="1" indent="0" algn="r" rtl="0">
              <a:spcBef>
                <a:spcPts val="0"/>
              </a:spcBef>
              <a:buNone/>
              <a:defRPr sz="1600" b="1">
                <a:solidFill>
                  <a:srgbClr val="ABA387"/>
                </a:solidFill>
                <a:latin typeface="Trebuchet MS"/>
                <a:ea typeface="Trebuchet MS"/>
                <a:cs typeface="Trebuchet MS"/>
                <a:sym typeface="Trebuchet MS"/>
              </a:defRPr>
            </a:lvl2pPr>
            <a:lvl3pPr marL="0" marR="0" lvl="2" indent="0" algn="r" rtl="0">
              <a:spcBef>
                <a:spcPts val="0"/>
              </a:spcBef>
              <a:buNone/>
              <a:defRPr sz="1600" b="1">
                <a:solidFill>
                  <a:srgbClr val="ABA387"/>
                </a:solidFill>
                <a:latin typeface="Trebuchet MS"/>
                <a:ea typeface="Trebuchet MS"/>
                <a:cs typeface="Trebuchet MS"/>
                <a:sym typeface="Trebuchet MS"/>
              </a:defRPr>
            </a:lvl3pPr>
            <a:lvl4pPr marL="0" marR="0" lvl="3" indent="0" algn="r" rtl="0">
              <a:spcBef>
                <a:spcPts val="0"/>
              </a:spcBef>
              <a:buNone/>
              <a:defRPr sz="1600" b="1">
                <a:solidFill>
                  <a:srgbClr val="ABA387"/>
                </a:solidFill>
                <a:latin typeface="Trebuchet MS"/>
                <a:ea typeface="Trebuchet MS"/>
                <a:cs typeface="Trebuchet MS"/>
                <a:sym typeface="Trebuchet MS"/>
              </a:defRPr>
            </a:lvl4pPr>
            <a:lvl5pPr marL="0" marR="0" lvl="4" indent="0" algn="r" rtl="0">
              <a:spcBef>
                <a:spcPts val="0"/>
              </a:spcBef>
              <a:buNone/>
              <a:defRPr sz="1600" b="1">
                <a:solidFill>
                  <a:srgbClr val="ABA387"/>
                </a:solidFill>
                <a:latin typeface="Trebuchet MS"/>
                <a:ea typeface="Trebuchet MS"/>
                <a:cs typeface="Trebuchet MS"/>
                <a:sym typeface="Trebuchet MS"/>
              </a:defRPr>
            </a:lvl5pPr>
            <a:lvl6pPr marL="0" marR="0" lvl="5" indent="0" algn="r" rtl="0">
              <a:spcBef>
                <a:spcPts val="0"/>
              </a:spcBef>
              <a:buNone/>
              <a:defRPr sz="1600" b="1">
                <a:solidFill>
                  <a:srgbClr val="ABA387"/>
                </a:solidFill>
                <a:latin typeface="Trebuchet MS"/>
                <a:ea typeface="Trebuchet MS"/>
                <a:cs typeface="Trebuchet MS"/>
                <a:sym typeface="Trebuchet MS"/>
              </a:defRPr>
            </a:lvl6pPr>
            <a:lvl7pPr marL="0" marR="0" lvl="6" indent="0" algn="r" rtl="0">
              <a:spcBef>
                <a:spcPts val="0"/>
              </a:spcBef>
              <a:buNone/>
              <a:defRPr sz="1600" b="1">
                <a:solidFill>
                  <a:srgbClr val="ABA387"/>
                </a:solidFill>
                <a:latin typeface="Trebuchet MS"/>
                <a:ea typeface="Trebuchet MS"/>
                <a:cs typeface="Trebuchet MS"/>
                <a:sym typeface="Trebuchet MS"/>
              </a:defRPr>
            </a:lvl7pPr>
            <a:lvl8pPr marL="0" marR="0" lvl="7" indent="0" algn="r" rtl="0">
              <a:spcBef>
                <a:spcPts val="0"/>
              </a:spcBef>
              <a:buNone/>
              <a:defRPr sz="1600" b="1">
                <a:solidFill>
                  <a:srgbClr val="ABA387"/>
                </a:solidFill>
                <a:latin typeface="Trebuchet MS"/>
                <a:ea typeface="Trebuchet MS"/>
                <a:cs typeface="Trebuchet MS"/>
                <a:sym typeface="Trebuchet MS"/>
              </a:defRPr>
            </a:lvl8pPr>
            <a:lvl9pPr marL="0" marR="0" lvl="8" indent="0" algn="r" rtl="0">
              <a:spcBef>
                <a:spcPts val="0"/>
              </a:spcBef>
              <a:buNone/>
              <a:defRPr sz="1600" b="1">
                <a:solidFill>
                  <a:srgbClr val="ABA387"/>
                </a:solidFill>
                <a:latin typeface="Trebuchet MS"/>
                <a:ea typeface="Trebuchet MS"/>
                <a:cs typeface="Trebuchet MS"/>
                <a:sym typeface="Trebuchet MS"/>
              </a:defRPr>
            </a:lvl9pPr>
          </a:lstStyle>
          <a:p>
            <a:pPr marL="0" lvl="0" indent="0">
              <a:spcBef>
                <a:spcPts val="0"/>
              </a:spcBef>
              <a:spcAft>
                <a:spcPts val="0"/>
              </a:spcAft>
              <a:buNone/>
            </a:pPr>
            <a:fld id="{00000000-1234-1234-1234-123412341234}" type="slidenum">
              <a:rPr lang="en-US"/>
              <a:t>‹#›</a:t>
            </a:fld>
            <a:endParaRPr/>
          </a:p>
        </p:txBody>
      </p:sp>
      <p:cxnSp>
        <p:nvCxnSpPr>
          <p:cNvPr id="233" name="Shape 233"/>
          <p:cNvCxnSpPr/>
          <p:nvPr/>
        </p:nvCxnSpPr>
        <p:spPr>
          <a:xfrm>
            <a:off x="609600" y="5943601"/>
            <a:ext cx="10972800" cy="0"/>
          </a:xfrm>
          <a:prstGeom prst="straightConnector1">
            <a:avLst/>
          </a:prstGeom>
          <a:noFill/>
          <a:ln w="50800" cap="flat" cmpd="sng">
            <a:solidFill>
              <a:schemeClr val="lt1"/>
            </a:solidFill>
            <a:prstDash val="solid"/>
            <a:miter lim="800000"/>
            <a:headEnd type="none" w="med" len="med"/>
            <a:tailEnd type="none" w="med" len="med"/>
          </a:ln>
        </p:spPr>
      </p:cxnSp>
      <p:sp>
        <p:nvSpPr>
          <p:cNvPr id="234" name="Shape 234"/>
          <p:cNvSpPr txBox="1">
            <a:spLocks noGrp="1"/>
          </p:cNvSpPr>
          <p:nvPr>
            <p:ph type="ftr" idx="11"/>
          </p:nvPr>
        </p:nvSpPr>
        <p:spPr>
          <a:xfrm>
            <a:off x="609600" y="6067696"/>
            <a:ext cx="10972800" cy="548700"/>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b="0">
                <a:solidFill>
                  <a:schemeClr val="lt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235"/>
        <p:cNvGrpSpPr/>
        <p:nvPr/>
      </p:nvGrpSpPr>
      <p:grpSpPr>
        <a:xfrm>
          <a:off x="0" y="0"/>
          <a:ext cx="0" cy="0"/>
          <a:chOff x="0" y="0"/>
          <a:chExt cx="0" cy="0"/>
        </a:xfrm>
      </p:grpSpPr>
      <p:sp>
        <p:nvSpPr>
          <p:cNvPr id="236" name="Shape 236"/>
          <p:cNvSpPr txBox="1">
            <a:spLocks noGrp="1"/>
          </p:cNvSpPr>
          <p:nvPr>
            <p:ph type="title"/>
          </p:nvPr>
        </p:nvSpPr>
        <p:spPr>
          <a:xfrm>
            <a:off x="609600" y="228600"/>
            <a:ext cx="8839200" cy="102870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chemeClr val="accent1"/>
              </a:buClr>
              <a:buSzPts val="3400"/>
              <a:buFont typeface="Trebuchet MS"/>
              <a:buNone/>
              <a:defRPr sz="3400" b="1" i="0" u="none" strike="noStrike" cap="none">
                <a:solidFill>
                  <a:schemeClr val="accent1"/>
                </a:solidFill>
                <a:latin typeface="Trebuchet MS"/>
                <a:ea typeface="Trebuchet MS"/>
                <a:cs typeface="Trebuchet MS"/>
                <a:sym typeface="Trebuchet MS"/>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237" name="Shape 237"/>
          <p:cNvSpPr txBox="1">
            <a:spLocks noGrp="1"/>
          </p:cNvSpPr>
          <p:nvPr>
            <p:ph type="body" idx="1"/>
          </p:nvPr>
        </p:nvSpPr>
        <p:spPr>
          <a:xfrm>
            <a:off x="609600" y="1718017"/>
            <a:ext cx="5242500" cy="822900"/>
          </a:xfrm>
          <a:prstGeom prst="rect">
            <a:avLst/>
          </a:prstGeom>
          <a:noFill/>
          <a:ln>
            <a:noFill/>
          </a:ln>
        </p:spPr>
        <p:txBody>
          <a:bodyPr spcFirstLastPara="1" wrap="square" lIns="91425" tIns="91425" rIns="91425" bIns="91425" anchor="b" anchorCtr="0"/>
          <a:lstStyle>
            <a:lvl1pPr marL="457200" marR="0" lvl="0" indent="-228600" algn="l" rtl="0">
              <a:lnSpc>
                <a:spcPct val="100000"/>
              </a:lnSpc>
              <a:spcBef>
                <a:spcPts val="1200"/>
              </a:spcBef>
              <a:spcAft>
                <a:spcPts val="0"/>
              </a:spcAft>
              <a:buClr>
                <a:srgbClr val="ED9451"/>
              </a:buClr>
              <a:buSzPts val="2040"/>
              <a:buFont typeface="Noto Sans Symbols"/>
              <a:buNone/>
              <a:defRPr sz="2400" b="1" i="0" u="none" strike="noStrike" cap="none">
                <a:solidFill>
                  <a:srgbClr val="326295"/>
                </a:solidFill>
                <a:latin typeface="Arial"/>
                <a:ea typeface="Arial"/>
                <a:cs typeface="Arial"/>
                <a:sym typeface="Arial"/>
              </a:defRPr>
            </a:lvl1pPr>
            <a:lvl2pPr marL="914400" marR="0" lvl="1" indent="-228600" algn="l" rtl="0">
              <a:lnSpc>
                <a:spcPct val="100000"/>
              </a:lnSpc>
              <a:spcBef>
                <a:spcPts val="600"/>
              </a:spcBef>
              <a:spcAft>
                <a:spcPts val="0"/>
              </a:spcAft>
              <a:buClr>
                <a:srgbClr val="ED9451"/>
              </a:buClr>
              <a:buSzPts val="2000"/>
              <a:buFont typeface="Arial"/>
              <a:buNone/>
              <a:defRPr sz="2000" b="1" i="0" u="none" strike="noStrike" cap="none">
                <a:solidFill>
                  <a:schemeClr val="lt1"/>
                </a:solidFill>
                <a:latin typeface="Arial"/>
                <a:ea typeface="Arial"/>
                <a:cs typeface="Arial"/>
                <a:sym typeface="Arial"/>
              </a:defRPr>
            </a:lvl2pPr>
            <a:lvl3pPr marL="1371600" marR="0" lvl="2" indent="-228600" algn="l" rtl="0">
              <a:lnSpc>
                <a:spcPct val="100000"/>
              </a:lnSpc>
              <a:spcBef>
                <a:spcPts val="600"/>
              </a:spcBef>
              <a:spcAft>
                <a:spcPts val="0"/>
              </a:spcAft>
              <a:buClr>
                <a:srgbClr val="ED9451"/>
              </a:buClr>
              <a:buSzPts val="1800"/>
              <a:buFont typeface="Arial"/>
              <a:buNone/>
              <a:defRPr sz="1800" b="1" i="0" u="none" strike="noStrike" cap="none">
                <a:solidFill>
                  <a:schemeClr val="lt1"/>
                </a:solidFill>
                <a:latin typeface="Arial"/>
                <a:ea typeface="Arial"/>
                <a:cs typeface="Arial"/>
                <a:sym typeface="Arial"/>
              </a:defRPr>
            </a:lvl3pPr>
            <a:lvl4pPr marL="1828800" marR="0" lvl="3" indent="-228600" algn="l" rtl="0">
              <a:lnSpc>
                <a:spcPct val="100000"/>
              </a:lnSpc>
              <a:spcBef>
                <a:spcPts val="600"/>
              </a:spcBef>
              <a:spcAft>
                <a:spcPts val="0"/>
              </a:spcAft>
              <a:buClr>
                <a:srgbClr val="ED9451"/>
              </a:buClr>
              <a:buSzPts val="1600"/>
              <a:buFont typeface="Arial"/>
              <a:buNone/>
              <a:defRPr sz="1600" b="1" i="0" u="none" strike="noStrike" cap="none">
                <a:solidFill>
                  <a:schemeClr val="lt1"/>
                </a:solidFill>
                <a:latin typeface="Arial"/>
                <a:ea typeface="Arial"/>
                <a:cs typeface="Arial"/>
                <a:sym typeface="Arial"/>
              </a:defRPr>
            </a:lvl4pPr>
            <a:lvl5pPr marL="2286000" marR="0" lvl="4" indent="-228600" algn="l" rtl="0">
              <a:lnSpc>
                <a:spcPct val="100000"/>
              </a:lnSpc>
              <a:spcBef>
                <a:spcPts val="600"/>
              </a:spcBef>
              <a:spcAft>
                <a:spcPts val="0"/>
              </a:spcAft>
              <a:buClr>
                <a:srgbClr val="ED9451"/>
              </a:buClr>
              <a:buSzPts val="1600"/>
              <a:buFont typeface="Arial"/>
              <a:buNone/>
              <a:defRPr sz="1600" b="1" i="0" u="none" strike="noStrike" cap="none">
                <a:solidFill>
                  <a:schemeClr val="lt1"/>
                </a:solidFill>
                <a:latin typeface="Arial"/>
                <a:ea typeface="Arial"/>
                <a:cs typeface="Arial"/>
                <a:sym typeface="Arial"/>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9pPr>
          </a:lstStyle>
          <a:p>
            <a:endParaRPr/>
          </a:p>
        </p:txBody>
      </p:sp>
      <p:sp>
        <p:nvSpPr>
          <p:cNvPr id="238" name="Shape 238"/>
          <p:cNvSpPr txBox="1">
            <a:spLocks noGrp="1"/>
          </p:cNvSpPr>
          <p:nvPr>
            <p:ph type="body" idx="2"/>
          </p:nvPr>
        </p:nvSpPr>
        <p:spPr>
          <a:xfrm>
            <a:off x="609600" y="2651760"/>
            <a:ext cx="5242500" cy="3520500"/>
          </a:xfrm>
          <a:prstGeom prst="rect">
            <a:avLst/>
          </a:prstGeom>
          <a:noFill/>
          <a:ln>
            <a:noFill/>
          </a:ln>
        </p:spPr>
        <p:txBody>
          <a:bodyPr spcFirstLastPara="1" wrap="square" lIns="91425" tIns="91425" rIns="91425" bIns="91425" anchor="t" anchorCtr="0"/>
          <a:lstStyle>
            <a:lvl1pPr marL="457200" marR="0" lvl="0" indent="-379730" algn="l" rtl="0">
              <a:lnSpc>
                <a:spcPct val="100000"/>
              </a:lnSpc>
              <a:spcBef>
                <a:spcPts val="1200"/>
              </a:spcBef>
              <a:spcAft>
                <a:spcPts val="0"/>
              </a:spcAft>
              <a:buClr>
                <a:srgbClr val="ED9451"/>
              </a:buClr>
              <a:buSzPts val="2380"/>
              <a:buFont typeface="Noto Sans Symbols"/>
              <a:buChar char="●"/>
              <a:defRPr sz="2800" b="0" i="0" u="none" strike="noStrike" cap="none">
                <a:solidFill>
                  <a:schemeClr val="lt1"/>
                </a:solidFill>
                <a:latin typeface="Arial"/>
                <a:ea typeface="Arial"/>
                <a:cs typeface="Arial"/>
                <a:sym typeface="Arial"/>
              </a:defRPr>
            </a:lvl1pPr>
            <a:lvl2pPr marL="914400" marR="0" lvl="1" indent="-381000" algn="l" rtl="0">
              <a:lnSpc>
                <a:spcPct val="100000"/>
              </a:lnSpc>
              <a:spcBef>
                <a:spcPts val="600"/>
              </a:spcBef>
              <a:spcAft>
                <a:spcPts val="0"/>
              </a:spcAft>
              <a:buClr>
                <a:srgbClr val="ED9451"/>
              </a:buClr>
              <a:buSzPts val="2400"/>
              <a:buFont typeface="Arial"/>
              <a:buChar char="•"/>
              <a:defRPr sz="2400" b="0" i="0" u="none" strike="noStrike" cap="none">
                <a:solidFill>
                  <a:schemeClr val="lt1"/>
                </a:solidFill>
                <a:latin typeface="Arial"/>
                <a:ea typeface="Arial"/>
                <a:cs typeface="Arial"/>
                <a:sym typeface="Arial"/>
              </a:defRPr>
            </a:lvl2pPr>
            <a:lvl3pPr marL="1371600" marR="0" lvl="2" indent="-381000" algn="l" rtl="0">
              <a:lnSpc>
                <a:spcPct val="100000"/>
              </a:lnSpc>
              <a:spcBef>
                <a:spcPts val="600"/>
              </a:spcBef>
              <a:spcAft>
                <a:spcPts val="0"/>
              </a:spcAft>
              <a:buClr>
                <a:srgbClr val="ED9451"/>
              </a:buClr>
              <a:buSzPts val="2400"/>
              <a:buFont typeface="Arial"/>
              <a:buChar char="•"/>
              <a:defRPr sz="2400" b="0" i="0" u="none" strike="noStrike" cap="none">
                <a:solidFill>
                  <a:schemeClr val="lt1"/>
                </a:solidFill>
                <a:latin typeface="Arial"/>
                <a:ea typeface="Arial"/>
                <a:cs typeface="Arial"/>
                <a:sym typeface="Arial"/>
              </a:defRPr>
            </a:lvl3pPr>
            <a:lvl4pPr marL="1828800" marR="0" lvl="3" indent="-381000" algn="l" rtl="0">
              <a:lnSpc>
                <a:spcPct val="100000"/>
              </a:lnSpc>
              <a:spcBef>
                <a:spcPts val="600"/>
              </a:spcBef>
              <a:spcAft>
                <a:spcPts val="0"/>
              </a:spcAft>
              <a:buClr>
                <a:srgbClr val="ED9451"/>
              </a:buClr>
              <a:buSzPts val="2400"/>
              <a:buFont typeface="Arial"/>
              <a:buChar char="•"/>
              <a:defRPr sz="2400" b="0" i="0" u="none" strike="noStrike" cap="none">
                <a:solidFill>
                  <a:schemeClr val="lt1"/>
                </a:solidFill>
                <a:latin typeface="Arial"/>
                <a:ea typeface="Arial"/>
                <a:cs typeface="Arial"/>
                <a:sym typeface="Arial"/>
              </a:defRPr>
            </a:lvl4pPr>
            <a:lvl5pPr marL="2286000" marR="0" lvl="4" indent="-381000" algn="l" rtl="0">
              <a:lnSpc>
                <a:spcPct val="100000"/>
              </a:lnSpc>
              <a:spcBef>
                <a:spcPts val="600"/>
              </a:spcBef>
              <a:spcAft>
                <a:spcPts val="0"/>
              </a:spcAft>
              <a:buClr>
                <a:srgbClr val="ED9451"/>
              </a:buClr>
              <a:buSzPts val="2400"/>
              <a:buFont typeface="Arial"/>
              <a:buChar char="•"/>
              <a:defRPr sz="2400" b="0" i="0" u="none" strike="noStrike" cap="none">
                <a:solidFill>
                  <a:schemeClr val="lt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239" name="Shape 239"/>
          <p:cNvSpPr txBox="1">
            <a:spLocks noGrp="1"/>
          </p:cNvSpPr>
          <p:nvPr>
            <p:ph type="body" idx="3"/>
          </p:nvPr>
        </p:nvSpPr>
        <p:spPr>
          <a:xfrm>
            <a:off x="6339840" y="1718017"/>
            <a:ext cx="5242500" cy="822900"/>
          </a:xfrm>
          <a:prstGeom prst="rect">
            <a:avLst/>
          </a:prstGeom>
          <a:noFill/>
          <a:ln>
            <a:noFill/>
          </a:ln>
        </p:spPr>
        <p:txBody>
          <a:bodyPr spcFirstLastPara="1" wrap="square" lIns="91425" tIns="91425" rIns="91425" bIns="91425" anchor="b" anchorCtr="0"/>
          <a:lstStyle>
            <a:lvl1pPr marL="457200" marR="0" lvl="0" indent="-228600" algn="l" rtl="0">
              <a:lnSpc>
                <a:spcPct val="100000"/>
              </a:lnSpc>
              <a:spcBef>
                <a:spcPts val="1200"/>
              </a:spcBef>
              <a:spcAft>
                <a:spcPts val="0"/>
              </a:spcAft>
              <a:buClr>
                <a:srgbClr val="ED9451"/>
              </a:buClr>
              <a:buSzPts val="2040"/>
              <a:buFont typeface="Noto Sans Symbols"/>
              <a:buNone/>
              <a:defRPr sz="2400" b="1" i="0" u="none" strike="noStrike" cap="none">
                <a:solidFill>
                  <a:srgbClr val="326295"/>
                </a:solidFill>
                <a:latin typeface="Arial"/>
                <a:ea typeface="Arial"/>
                <a:cs typeface="Arial"/>
                <a:sym typeface="Arial"/>
              </a:defRPr>
            </a:lvl1pPr>
            <a:lvl2pPr marL="914400" marR="0" lvl="1" indent="-228600" algn="l" rtl="0">
              <a:lnSpc>
                <a:spcPct val="100000"/>
              </a:lnSpc>
              <a:spcBef>
                <a:spcPts val="600"/>
              </a:spcBef>
              <a:spcAft>
                <a:spcPts val="0"/>
              </a:spcAft>
              <a:buClr>
                <a:srgbClr val="ED9451"/>
              </a:buClr>
              <a:buSzPts val="2000"/>
              <a:buFont typeface="Arial"/>
              <a:buNone/>
              <a:defRPr sz="2000" b="1" i="0" u="none" strike="noStrike" cap="none">
                <a:solidFill>
                  <a:schemeClr val="lt1"/>
                </a:solidFill>
                <a:latin typeface="Arial"/>
                <a:ea typeface="Arial"/>
                <a:cs typeface="Arial"/>
                <a:sym typeface="Arial"/>
              </a:defRPr>
            </a:lvl2pPr>
            <a:lvl3pPr marL="1371600" marR="0" lvl="2" indent="-228600" algn="l" rtl="0">
              <a:lnSpc>
                <a:spcPct val="100000"/>
              </a:lnSpc>
              <a:spcBef>
                <a:spcPts val="600"/>
              </a:spcBef>
              <a:spcAft>
                <a:spcPts val="0"/>
              </a:spcAft>
              <a:buClr>
                <a:srgbClr val="ED9451"/>
              </a:buClr>
              <a:buSzPts val="1800"/>
              <a:buFont typeface="Arial"/>
              <a:buNone/>
              <a:defRPr sz="1800" b="1" i="0" u="none" strike="noStrike" cap="none">
                <a:solidFill>
                  <a:schemeClr val="lt1"/>
                </a:solidFill>
                <a:latin typeface="Arial"/>
                <a:ea typeface="Arial"/>
                <a:cs typeface="Arial"/>
                <a:sym typeface="Arial"/>
              </a:defRPr>
            </a:lvl3pPr>
            <a:lvl4pPr marL="1828800" marR="0" lvl="3" indent="-228600" algn="l" rtl="0">
              <a:lnSpc>
                <a:spcPct val="100000"/>
              </a:lnSpc>
              <a:spcBef>
                <a:spcPts val="600"/>
              </a:spcBef>
              <a:spcAft>
                <a:spcPts val="0"/>
              </a:spcAft>
              <a:buClr>
                <a:srgbClr val="ED9451"/>
              </a:buClr>
              <a:buSzPts val="1600"/>
              <a:buFont typeface="Arial"/>
              <a:buNone/>
              <a:defRPr sz="1600" b="1" i="0" u="none" strike="noStrike" cap="none">
                <a:solidFill>
                  <a:schemeClr val="lt1"/>
                </a:solidFill>
                <a:latin typeface="Arial"/>
                <a:ea typeface="Arial"/>
                <a:cs typeface="Arial"/>
                <a:sym typeface="Arial"/>
              </a:defRPr>
            </a:lvl4pPr>
            <a:lvl5pPr marL="2286000" marR="0" lvl="4" indent="-228600" algn="l" rtl="0">
              <a:lnSpc>
                <a:spcPct val="100000"/>
              </a:lnSpc>
              <a:spcBef>
                <a:spcPts val="600"/>
              </a:spcBef>
              <a:spcAft>
                <a:spcPts val="0"/>
              </a:spcAft>
              <a:buClr>
                <a:srgbClr val="ED9451"/>
              </a:buClr>
              <a:buSzPts val="1600"/>
              <a:buFont typeface="Arial"/>
              <a:buNone/>
              <a:defRPr sz="1600" b="1" i="0" u="none" strike="noStrike" cap="none">
                <a:solidFill>
                  <a:schemeClr val="lt1"/>
                </a:solidFill>
                <a:latin typeface="Arial"/>
                <a:ea typeface="Arial"/>
                <a:cs typeface="Arial"/>
                <a:sym typeface="Arial"/>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9pPr>
          </a:lstStyle>
          <a:p>
            <a:endParaRPr/>
          </a:p>
        </p:txBody>
      </p:sp>
      <p:sp>
        <p:nvSpPr>
          <p:cNvPr id="240" name="Shape 240"/>
          <p:cNvSpPr txBox="1">
            <a:spLocks noGrp="1"/>
          </p:cNvSpPr>
          <p:nvPr>
            <p:ph type="body" idx="4"/>
          </p:nvPr>
        </p:nvSpPr>
        <p:spPr>
          <a:xfrm>
            <a:off x="6339840" y="2651760"/>
            <a:ext cx="5242500" cy="3520500"/>
          </a:xfrm>
          <a:prstGeom prst="rect">
            <a:avLst/>
          </a:prstGeom>
          <a:noFill/>
          <a:ln>
            <a:noFill/>
          </a:ln>
        </p:spPr>
        <p:txBody>
          <a:bodyPr spcFirstLastPara="1" wrap="square" lIns="91425" tIns="91425" rIns="91425" bIns="91425" anchor="t" anchorCtr="0"/>
          <a:lstStyle>
            <a:lvl1pPr marL="457200" marR="0" lvl="0" indent="-379730" algn="l" rtl="0">
              <a:lnSpc>
                <a:spcPct val="100000"/>
              </a:lnSpc>
              <a:spcBef>
                <a:spcPts val="1200"/>
              </a:spcBef>
              <a:spcAft>
                <a:spcPts val="0"/>
              </a:spcAft>
              <a:buClr>
                <a:srgbClr val="ED9451"/>
              </a:buClr>
              <a:buSzPts val="2380"/>
              <a:buFont typeface="Noto Sans Symbols"/>
              <a:buChar char="●"/>
              <a:defRPr sz="2800" b="0" i="0" u="none" strike="noStrike" cap="none">
                <a:solidFill>
                  <a:schemeClr val="lt1"/>
                </a:solidFill>
                <a:latin typeface="Arial"/>
                <a:ea typeface="Arial"/>
                <a:cs typeface="Arial"/>
                <a:sym typeface="Arial"/>
              </a:defRPr>
            </a:lvl1pPr>
            <a:lvl2pPr marL="914400" marR="0" lvl="1" indent="-381000" algn="l" rtl="0">
              <a:lnSpc>
                <a:spcPct val="100000"/>
              </a:lnSpc>
              <a:spcBef>
                <a:spcPts val="600"/>
              </a:spcBef>
              <a:spcAft>
                <a:spcPts val="0"/>
              </a:spcAft>
              <a:buClr>
                <a:srgbClr val="ED9451"/>
              </a:buClr>
              <a:buSzPts val="2400"/>
              <a:buFont typeface="Arial"/>
              <a:buChar char="•"/>
              <a:defRPr sz="2400" b="0" i="0" u="none" strike="noStrike" cap="none">
                <a:solidFill>
                  <a:schemeClr val="lt1"/>
                </a:solidFill>
                <a:latin typeface="Arial"/>
                <a:ea typeface="Arial"/>
                <a:cs typeface="Arial"/>
                <a:sym typeface="Arial"/>
              </a:defRPr>
            </a:lvl2pPr>
            <a:lvl3pPr marL="1371600" marR="0" lvl="2" indent="-381000" algn="l" rtl="0">
              <a:lnSpc>
                <a:spcPct val="100000"/>
              </a:lnSpc>
              <a:spcBef>
                <a:spcPts val="600"/>
              </a:spcBef>
              <a:spcAft>
                <a:spcPts val="0"/>
              </a:spcAft>
              <a:buClr>
                <a:srgbClr val="ED9451"/>
              </a:buClr>
              <a:buSzPts val="2400"/>
              <a:buFont typeface="Arial"/>
              <a:buChar char="•"/>
              <a:defRPr sz="2400" b="0" i="0" u="none" strike="noStrike" cap="none">
                <a:solidFill>
                  <a:schemeClr val="lt1"/>
                </a:solidFill>
                <a:latin typeface="Arial"/>
                <a:ea typeface="Arial"/>
                <a:cs typeface="Arial"/>
                <a:sym typeface="Arial"/>
              </a:defRPr>
            </a:lvl3pPr>
            <a:lvl4pPr marL="1828800" marR="0" lvl="3" indent="-381000" algn="l" rtl="0">
              <a:lnSpc>
                <a:spcPct val="100000"/>
              </a:lnSpc>
              <a:spcBef>
                <a:spcPts val="600"/>
              </a:spcBef>
              <a:spcAft>
                <a:spcPts val="0"/>
              </a:spcAft>
              <a:buClr>
                <a:srgbClr val="ED9451"/>
              </a:buClr>
              <a:buSzPts val="2400"/>
              <a:buFont typeface="Arial"/>
              <a:buChar char="•"/>
              <a:defRPr sz="2400" b="0" i="0" u="none" strike="noStrike" cap="none">
                <a:solidFill>
                  <a:schemeClr val="lt1"/>
                </a:solidFill>
                <a:latin typeface="Arial"/>
                <a:ea typeface="Arial"/>
                <a:cs typeface="Arial"/>
                <a:sym typeface="Arial"/>
              </a:defRPr>
            </a:lvl4pPr>
            <a:lvl5pPr marL="2286000" marR="0" lvl="4" indent="-381000" algn="l" rtl="0">
              <a:lnSpc>
                <a:spcPct val="100000"/>
              </a:lnSpc>
              <a:spcBef>
                <a:spcPts val="600"/>
              </a:spcBef>
              <a:spcAft>
                <a:spcPts val="0"/>
              </a:spcAft>
              <a:buClr>
                <a:srgbClr val="ED9451"/>
              </a:buClr>
              <a:buSzPts val="2400"/>
              <a:buFont typeface="Arial"/>
              <a:buChar char="•"/>
              <a:defRPr sz="2400" b="0" i="0" u="none" strike="noStrike" cap="none">
                <a:solidFill>
                  <a:schemeClr val="lt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241" name="Shape 241"/>
          <p:cNvSpPr txBox="1">
            <a:spLocks noGrp="1"/>
          </p:cNvSpPr>
          <p:nvPr>
            <p:ph type="sldNum" idx="12"/>
          </p:nvPr>
        </p:nvSpPr>
        <p:spPr>
          <a:xfrm>
            <a:off x="9692640" y="411482"/>
            <a:ext cx="914400" cy="6858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600" b="1">
                <a:solidFill>
                  <a:srgbClr val="ABA387"/>
                </a:solidFill>
                <a:latin typeface="Trebuchet MS"/>
                <a:ea typeface="Trebuchet MS"/>
                <a:cs typeface="Trebuchet MS"/>
                <a:sym typeface="Trebuchet MS"/>
              </a:defRPr>
            </a:lvl1pPr>
            <a:lvl2pPr marL="0" marR="0" lvl="1" indent="0" algn="r" rtl="0">
              <a:spcBef>
                <a:spcPts val="0"/>
              </a:spcBef>
              <a:buNone/>
              <a:defRPr sz="1600" b="1">
                <a:solidFill>
                  <a:srgbClr val="ABA387"/>
                </a:solidFill>
                <a:latin typeface="Trebuchet MS"/>
                <a:ea typeface="Trebuchet MS"/>
                <a:cs typeface="Trebuchet MS"/>
                <a:sym typeface="Trebuchet MS"/>
              </a:defRPr>
            </a:lvl2pPr>
            <a:lvl3pPr marL="0" marR="0" lvl="2" indent="0" algn="r" rtl="0">
              <a:spcBef>
                <a:spcPts val="0"/>
              </a:spcBef>
              <a:buNone/>
              <a:defRPr sz="1600" b="1">
                <a:solidFill>
                  <a:srgbClr val="ABA387"/>
                </a:solidFill>
                <a:latin typeface="Trebuchet MS"/>
                <a:ea typeface="Trebuchet MS"/>
                <a:cs typeface="Trebuchet MS"/>
                <a:sym typeface="Trebuchet MS"/>
              </a:defRPr>
            </a:lvl3pPr>
            <a:lvl4pPr marL="0" marR="0" lvl="3" indent="0" algn="r" rtl="0">
              <a:spcBef>
                <a:spcPts val="0"/>
              </a:spcBef>
              <a:buNone/>
              <a:defRPr sz="1600" b="1">
                <a:solidFill>
                  <a:srgbClr val="ABA387"/>
                </a:solidFill>
                <a:latin typeface="Trebuchet MS"/>
                <a:ea typeface="Trebuchet MS"/>
                <a:cs typeface="Trebuchet MS"/>
                <a:sym typeface="Trebuchet MS"/>
              </a:defRPr>
            </a:lvl4pPr>
            <a:lvl5pPr marL="0" marR="0" lvl="4" indent="0" algn="r" rtl="0">
              <a:spcBef>
                <a:spcPts val="0"/>
              </a:spcBef>
              <a:buNone/>
              <a:defRPr sz="1600" b="1">
                <a:solidFill>
                  <a:srgbClr val="ABA387"/>
                </a:solidFill>
                <a:latin typeface="Trebuchet MS"/>
                <a:ea typeface="Trebuchet MS"/>
                <a:cs typeface="Trebuchet MS"/>
                <a:sym typeface="Trebuchet MS"/>
              </a:defRPr>
            </a:lvl5pPr>
            <a:lvl6pPr marL="0" marR="0" lvl="5" indent="0" algn="r" rtl="0">
              <a:spcBef>
                <a:spcPts val="0"/>
              </a:spcBef>
              <a:buNone/>
              <a:defRPr sz="1600" b="1">
                <a:solidFill>
                  <a:srgbClr val="ABA387"/>
                </a:solidFill>
                <a:latin typeface="Trebuchet MS"/>
                <a:ea typeface="Trebuchet MS"/>
                <a:cs typeface="Trebuchet MS"/>
                <a:sym typeface="Trebuchet MS"/>
              </a:defRPr>
            </a:lvl6pPr>
            <a:lvl7pPr marL="0" marR="0" lvl="6" indent="0" algn="r" rtl="0">
              <a:spcBef>
                <a:spcPts val="0"/>
              </a:spcBef>
              <a:buNone/>
              <a:defRPr sz="1600" b="1">
                <a:solidFill>
                  <a:srgbClr val="ABA387"/>
                </a:solidFill>
                <a:latin typeface="Trebuchet MS"/>
                <a:ea typeface="Trebuchet MS"/>
                <a:cs typeface="Trebuchet MS"/>
                <a:sym typeface="Trebuchet MS"/>
              </a:defRPr>
            </a:lvl7pPr>
            <a:lvl8pPr marL="0" marR="0" lvl="7" indent="0" algn="r" rtl="0">
              <a:spcBef>
                <a:spcPts val="0"/>
              </a:spcBef>
              <a:buNone/>
              <a:defRPr sz="1600" b="1">
                <a:solidFill>
                  <a:srgbClr val="ABA387"/>
                </a:solidFill>
                <a:latin typeface="Trebuchet MS"/>
                <a:ea typeface="Trebuchet MS"/>
                <a:cs typeface="Trebuchet MS"/>
                <a:sym typeface="Trebuchet MS"/>
              </a:defRPr>
            </a:lvl8pPr>
            <a:lvl9pPr marL="0" marR="0" lvl="8" indent="0" algn="r" rtl="0">
              <a:spcBef>
                <a:spcPts val="0"/>
              </a:spcBef>
              <a:buNone/>
              <a:defRPr sz="1600" b="1">
                <a:solidFill>
                  <a:srgbClr val="ABA387"/>
                </a:solidFill>
                <a:latin typeface="Trebuchet MS"/>
                <a:ea typeface="Trebuchet MS"/>
                <a:cs typeface="Trebuchet MS"/>
                <a:sym typeface="Trebuchet MS"/>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Comparison with Footer">
  <p:cSld name="Comparison with Footer">
    <p:spTree>
      <p:nvGrpSpPr>
        <p:cNvPr id="1" name="Shape 242"/>
        <p:cNvGrpSpPr/>
        <p:nvPr/>
      </p:nvGrpSpPr>
      <p:grpSpPr>
        <a:xfrm>
          <a:off x="0" y="0"/>
          <a:ext cx="0" cy="0"/>
          <a:chOff x="0" y="0"/>
          <a:chExt cx="0" cy="0"/>
        </a:xfrm>
      </p:grpSpPr>
      <p:sp>
        <p:nvSpPr>
          <p:cNvPr id="243" name="Shape 243"/>
          <p:cNvSpPr txBox="1">
            <a:spLocks noGrp="1"/>
          </p:cNvSpPr>
          <p:nvPr>
            <p:ph type="title"/>
          </p:nvPr>
        </p:nvSpPr>
        <p:spPr>
          <a:xfrm>
            <a:off x="609600" y="228600"/>
            <a:ext cx="8839200" cy="102870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chemeClr val="accent1"/>
              </a:buClr>
              <a:buSzPts val="3400"/>
              <a:buFont typeface="Trebuchet MS"/>
              <a:buNone/>
              <a:defRPr sz="3400" b="1" i="0" u="none" strike="noStrike" cap="none">
                <a:solidFill>
                  <a:schemeClr val="accent1"/>
                </a:solidFill>
                <a:latin typeface="Trebuchet MS"/>
                <a:ea typeface="Trebuchet MS"/>
                <a:cs typeface="Trebuchet MS"/>
                <a:sym typeface="Trebuchet MS"/>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244" name="Shape 244"/>
          <p:cNvSpPr txBox="1">
            <a:spLocks noGrp="1"/>
          </p:cNvSpPr>
          <p:nvPr>
            <p:ph type="sldNum" idx="12"/>
          </p:nvPr>
        </p:nvSpPr>
        <p:spPr>
          <a:xfrm>
            <a:off x="9692640" y="411482"/>
            <a:ext cx="914400" cy="6858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600" b="1">
                <a:solidFill>
                  <a:srgbClr val="ABA387"/>
                </a:solidFill>
                <a:latin typeface="Trebuchet MS"/>
                <a:ea typeface="Trebuchet MS"/>
                <a:cs typeface="Trebuchet MS"/>
                <a:sym typeface="Trebuchet MS"/>
              </a:defRPr>
            </a:lvl1pPr>
            <a:lvl2pPr marL="0" marR="0" lvl="1" indent="0" algn="r" rtl="0">
              <a:spcBef>
                <a:spcPts val="0"/>
              </a:spcBef>
              <a:buNone/>
              <a:defRPr sz="1600" b="1">
                <a:solidFill>
                  <a:srgbClr val="ABA387"/>
                </a:solidFill>
                <a:latin typeface="Trebuchet MS"/>
                <a:ea typeface="Trebuchet MS"/>
                <a:cs typeface="Trebuchet MS"/>
                <a:sym typeface="Trebuchet MS"/>
              </a:defRPr>
            </a:lvl2pPr>
            <a:lvl3pPr marL="0" marR="0" lvl="2" indent="0" algn="r" rtl="0">
              <a:spcBef>
                <a:spcPts val="0"/>
              </a:spcBef>
              <a:buNone/>
              <a:defRPr sz="1600" b="1">
                <a:solidFill>
                  <a:srgbClr val="ABA387"/>
                </a:solidFill>
                <a:latin typeface="Trebuchet MS"/>
                <a:ea typeface="Trebuchet MS"/>
                <a:cs typeface="Trebuchet MS"/>
                <a:sym typeface="Trebuchet MS"/>
              </a:defRPr>
            </a:lvl3pPr>
            <a:lvl4pPr marL="0" marR="0" lvl="3" indent="0" algn="r" rtl="0">
              <a:spcBef>
                <a:spcPts val="0"/>
              </a:spcBef>
              <a:buNone/>
              <a:defRPr sz="1600" b="1">
                <a:solidFill>
                  <a:srgbClr val="ABA387"/>
                </a:solidFill>
                <a:latin typeface="Trebuchet MS"/>
                <a:ea typeface="Trebuchet MS"/>
                <a:cs typeface="Trebuchet MS"/>
                <a:sym typeface="Trebuchet MS"/>
              </a:defRPr>
            </a:lvl4pPr>
            <a:lvl5pPr marL="0" marR="0" lvl="4" indent="0" algn="r" rtl="0">
              <a:spcBef>
                <a:spcPts val="0"/>
              </a:spcBef>
              <a:buNone/>
              <a:defRPr sz="1600" b="1">
                <a:solidFill>
                  <a:srgbClr val="ABA387"/>
                </a:solidFill>
                <a:latin typeface="Trebuchet MS"/>
                <a:ea typeface="Trebuchet MS"/>
                <a:cs typeface="Trebuchet MS"/>
                <a:sym typeface="Trebuchet MS"/>
              </a:defRPr>
            </a:lvl5pPr>
            <a:lvl6pPr marL="0" marR="0" lvl="5" indent="0" algn="r" rtl="0">
              <a:spcBef>
                <a:spcPts val="0"/>
              </a:spcBef>
              <a:buNone/>
              <a:defRPr sz="1600" b="1">
                <a:solidFill>
                  <a:srgbClr val="ABA387"/>
                </a:solidFill>
                <a:latin typeface="Trebuchet MS"/>
                <a:ea typeface="Trebuchet MS"/>
                <a:cs typeface="Trebuchet MS"/>
                <a:sym typeface="Trebuchet MS"/>
              </a:defRPr>
            </a:lvl6pPr>
            <a:lvl7pPr marL="0" marR="0" lvl="6" indent="0" algn="r" rtl="0">
              <a:spcBef>
                <a:spcPts val="0"/>
              </a:spcBef>
              <a:buNone/>
              <a:defRPr sz="1600" b="1">
                <a:solidFill>
                  <a:srgbClr val="ABA387"/>
                </a:solidFill>
                <a:latin typeface="Trebuchet MS"/>
                <a:ea typeface="Trebuchet MS"/>
                <a:cs typeface="Trebuchet MS"/>
                <a:sym typeface="Trebuchet MS"/>
              </a:defRPr>
            </a:lvl7pPr>
            <a:lvl8pPr marL="0" marR="0" lvl="7" indent="0" algn="r" rtl="0">
              <a:spcBef>
                <a:spcPts val="0"/>
              </a:spcBef>
              <a:buNone/>
              <a:defRPr sz="1600" b="1">
                <a:solidFill>
                  <a:srgbClr val="ABA387"/>
                </a:solidFill>
                <a:latin typeface="Trebuchet MS"/>
                <a:ea typeface="Trebuchet MS"/>
                <a:cs typeface="Trebuchet MS"/>
                <a:sym typeface="Trebuchet MS"/>
              </a:defRPr>
            </a:lvl8pPr>
            <a:lvl9pPr marL="0" marR="0" lvl="8" indent="0" algn="r" rtl="0">
              <a:spcBef>
                <a:spcPts val="0"/>
              </a:spcBef>
              <a:buNone/>
              <a:defRPr sz="1600" b="1">
                <a:solidFill>
                  <a:srgbClr val="ABA387"/>
                </a:solidFill>
                <a:latin typeface="Trebuchet MS"/>
                <a:ea typeface="Trebuchet MS"/>
                <a:cs typeface="Trebuchet MS"/>
                <a:sym typeface="Trebuchet MS"/>
              </a:defRPr>
            </a:lvl9pPr>
          </a:lstStyle>
          <a:p>
            <a:pPr marL="0" lvl="0" indent="0">
              <a:spcBef>
                <a:spcPts val="0"/>
              </a:spcBef>
              <a:spcAft>
                <a:spcPts val="0"/>
              </a:spcAft>
              <a:buNone/>
            </a:pPr>
            <a:fld id="{00000000-1234-1234-1234-123412341234}" type="slidenum">
              <a:rPr lang="en-US"/>
              <a:t>‹#›</a:t>
            </a:fld>
            <a:endParaRPr/>
          </a:p>
        </p:txBody>
      </p:sp>
      <p:cxnSp>
        <p:nvCxnSpPr>
          <p:cNvPr id="245" name="Shape 245"/>
          <p:cNvCxnSpPr/>
          <p:nvPr/>
        </p:nvCxnSpPr>
        <p:spPr>
          <a:xfrm>
            <a:off x="609600" y="5943600"/>
            <a:ext cx="10972800" cy="0"/>
          </a:xfrm>
          <a:prstGeom prst="straightConnector1">
            <a:avLst/>
          </a:prstGeom>
          <a:noFill/>
          <a:ln w="50800" cap="flat" cmpd="sng">
            <a:solidFill>
              <a:schemeClr val="lt1"/>
            </a:solidFill>
            <a:prstDash val="solid"/>
            <a:miter lim="800000"/>
            <a:headEnd type="none" w="med" len="med"/>
            <a:tailEnd type="none" w="med" len="med"/>
          </a:ln>
        </p:spPr>
      </p:cxnSp>
      <p:sp>
        <p:nvSpPr>
          <p:cNvPr id="246" name="Shape 246"/>
          <p:cNvSpPr txBox="1">
            <a:spLocks noGrp="1"/>
          </p:cNvSpPr>
          <p:nvPr>
            <p:ph type="ftr" idx="11"/>
          </p:nvPr>
        </p:nvSpPr>
        <p:spPr>
          <a:xfrm>
            <a:off x="609600" y="6067696"/>
            <a:ext cx="10972800" cy="548700"/>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b="0">
                <a:solidFill>
                  <a:schemeClr val="lt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247" name="Shape 247"/>
          <p:cNvSpPr txBox="1">
            <a:spLocks noGrp="1"/>
          </p:cNvSpPr>
          <p:nvPr>
            <p:ph type="body" idx="1"/>
          </p:nvPr>
        </p:nvSpPr>
        <p:spPr>
          <a:xfrm>
            <a:off x="609600" y="1718017"/>
            <a:ext cx="5242500" cy="822900"/>
          </a:xfrm>
          <a:prstGeom prst="rect">
            <a:avLst/>
          </a:prstGeom>
          <a:noFill/>
          <a:ln>
            <a:noFill/>
          </a:ln>
        </p:spPr>
        <p:txBody>
          <a:bodyPr spcFirstLastPara="1" wrap="square" lIns="91425" tIns="91425" rIns="91425" bIns="91425" anchor="b" anchorCtr="0"/>
          <a:lstStyle>
            <a:lvl1pPr marL="457200" marR="0" lvl="0" indent="-228600" algn="l" rtl="0">
              <a:lnSpc>
                <a:spcPct val="100000"/>
              </a:lnSpc>
              <a:spcBef>
                <a:spcPts val="1200"/>
              </a:spcBef>
              <a:spcAft>
                <a:spcPts val="0"/>
              </a:spcAft>
              <a:buClr>
                <a:srgbClr val="ED9451"/>
              </a:buClr>
              <a:buSzPts val="2040"/>
              <a:buFont typeface="Noto Sans Symbols"/>
              <a:buNone/>
              <a:defRPr sz="2400" b="1" i="0" u="none" strike="noStrike" cap="none">
                <a:solidFill>
                  <a:srgbClr val="326295"/>
                </a:solidFill>
                <a:latin typeface="Arial"/>
                <a:ea typeface="Arial"/>
                <a:cs typeface="Arial"/>
                <a:sym typeface="Arial"/>
              </a:defRPr>
            </a:lvl1pPr>
            <a:lvl2pPr marL="914400" marR="0" lvl="1" indent="-228600" algn="l" rtl="0">
              <a:lnSpc>
                <a:spcPct val="100000"/>
              </a:lnSpc>
              <a:spcBef>
                <a:spcPts val="600"/>
              </a:spcBef>
              <a:spcAft>
                <a:spcPts val="0"/>
              </a:spcAft>
              <a:buClr>
                <a:srgbClr val="ED9451"/>
              </a:buClr>
              <a:buSzPts val="2000"/>
              <a:buFont typeface="Arial"/>
              <a:buNone/>
              <a:defRPr sz="2000" b="1" i="0" u="none" strike="noStrike" cap="none">
                <a:solidFill>
                  <a:schemeClr val="lt1"/>
                </a:solidFill>
                <a:latin typeface="Arial"/>
                <a:ea typeface="Arial"/>
                <a:cs typeface="Arial"/>
                <a:sym typeface="Arial"/>
              </a:defRPr>
            </a:lvl2pPr>
            <a:lvl3pPr marL="1371600" marR="0" lvl="2" indent="-228600" algn="l" rtl="0">
              <a:lnSpc>
                <a:spcPct val="100000"/>
              </a:lnSpc>
              <a:spcBef>
                <a:spcPts val="600"/>
              </a:spcBef>
              <a:spcAft>
                <a:spcPts val="0"/>
              </a:spcAft>
              <a:buClr>
                <a:srgbClr val="ED9451"/>
              </a:buClr>
              <a:buSzPts val="1800"/>
              <a:buFont typeface="Arial"/>
              <a:buNone/>
              <a:defRPr sz="1800" b="1" i="0" u="none" strike="noStrike" cap="none">
                <a:solidFill>
                  <a:schemeClr val="lt1"/>
                </a:solidFill>
                <a:latin typeface="Arial"/>
                <a:ea typeface="Arial"/>
                <a:cs typeface="Arial"/>
                <a:sym typeface="Arial"/>
              </a:defRPr>
            </a:lvl3pPr>
            <a:lvl4pPr marL="1828800" marR="0" lvl="3" indent="-228600" algn="l" rtl="0">
              <a:lnSpc>
                <a:spcPct val="100000"/>
              </a:lnSpc>
              <a:spcBef>
                <a:spcPts val="600"/>
              </a:spcBef>
              <a:spcAft>
                <a:spcPts val="0"/>
              </a:spcAft>
              <a:buClr>
                <a:srgbClr val="ED9451"/>
              </a:buClr>
              <a:buSzPts val="1600"/>
              <a:buFont typeface="Arial"/>
              <a:buNone/>
              <a:defRPr sz="1600" b="1" i="0" u="none" strike="noStrike" cap="none">
                <a:solidFill>
                  <a:schemeClr val="lt1"/>
                </a:solidFill>
                <a:latin typeface="Arial"/>
                <a:ea typeface="Arial"/>
                <a:cs typeface="Arial"/>
                <a:sym typeface="Arial"/>
              </a:defRPr>
            </a:lvl4pPr>
            <a:lvl5pPr marL="2286000" marR="0" lvl="4" indent="-228600" algn="l" rtl="0">
              <a:lnSpc>
                <a:spcPct val="100000"/>
              </a:lnSpc>
              <a:spcBef>
                <a:spcPts val="600"/>
              </a:spcBef>
              <a:spcAft>
                <a:spcPts val="0"/>
              </a:spcAft>
              <a:buClr>
                <a:srgbClr val="ED9451"/>
              </a:buClr>
              <a:buSzPts val="1600"/>
              <a:buFont typeface="Arial"/>
              <a:buNone/>
              <a:defRPr sz="1600" b="1" i="0" u="none" strike="noStrike" cap="none">
                <a:solidFill>
                  <a:schemeClr val="lt1"/>
                </a:solidFill>
                <a:latin typeface="Arial"/>
                <a:ea typeface="Arial"/>
                <a:cs typeface="Arial"/>
                <a:sym typeface="Arial"/>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9pPr>
          </a:lstStyle>
          <a:p>
            <a:endParaRPr/>
          </a:p>
        </p:txBody>
      </p:sp>
      <p:sp>
        <p:nvSpPr>
          <p:cNvPr id="248" name="Shape 248"/>
          <p:cNvSpPr txBox="1">
            <a:spLocks noGrp="1"/>
          </p:cNvSpPr>
          <p:nvPr>
            <p:ph type="body" idx="2"/>
          </p:nvPr>
        </p:nvSpPr>
        <p:spPr>
          <a:xfrm>
            <a:off x="609600" y="2651760"/>
            <a:ext cx="5242500" cy="3200400"/>
          </a:xfrm>
          <a:prstGeom prst="rect">
            <a:avLst/>
          </a:prstGeom>
          <a:noFill/>
          <a:ln>
            <a:noFill/>
          </a:ln>
        </p:spPr>
        <p:txBody>
          <a:bodyPr spcFirstLastPara="1" wrap="square" lIns="91425" tIns="91425" rIns="91425" bIns="91425" anchor="t" anchorCtr="0"/>
          <a:lstStyle>
            <a:lvl1pPr marL="457200" marR="0" lvl="0" indent="-379730" algn="l" rtl="0">
              <a:lnSpc>
                <a:spcPct val="100000"/>
              </a:lnSpc>
              <a:spcBef>
                <a:spcPts val="1200"/>
              </a:spcBef>
              <a:spcAft>
                <a:spcPts val="0"/>
              </a:spcAft>
              <a:buClr>
                <a:srgbClr val="ED9451"/>
              </a:buClr>
              <a:buSzPts val="2380"/>
              <a:buFont typeface="Noto Sans Symbols"/>
              <a:buChar char="●"/>
              <a:defRPr sz="2800" b="0" i="0" u="none" strike="noStrike" cap="none">
                <a:solidFill>
                  <a:schemeClr val="lt1"/>
                </a:solidFill>
                <a:latin typeface="Arial"/>
                <a:ea typeface="Arial"/>
                <a:cs typeface="Arial"/>
                <a:sym typeface="Arial"/>
              </a:defRPr>
            </a:lvl1pPr>
            <a:lvl2pPr marL="914400" marR="0" lvl="1" indent="-381000" algn="l" rtl="0">
              <a:lnSpc>
                <a:spcPct val="100000"/>
              </a:lnSpc>
              <a:spcBef>
                <a:spcPts val="600"/>
              </a:spcBef>
              <a:spcAft>
                <a:spcPts val="0"/>
              </a:spcAft>
              <a:buClr>
                <a:srgbClr val="ED9451"/>
              </a:buClr>
              <a:buSzPts val="2400"/>
              <a:buFont typeface="Arial"/>
              <a:buChar char="•"/>
              <a:defRPr sz="2400" b="0" i="0" u="none" strike="noStrike" cap="none">
                <a:solidFill>
                  <a:schemeClr val="lt1"/>
                </a:solidFill>
                <a:latin typeface="Arial"/>
                <a:ea typeface="Arial"/>
                <a:cs typeface="Arial"/>
                <a:sym typeface="Arial"/>
              </a:defRPr>
            </a:lvl2pPr>
            <a:lvl3pPr marL="1371600" marR="0" lvl="2" indent="-381000" algn="l" rtl="0">
              <a:lnSpc>
                <a:spcPct val="100000"/>
              </a:lnSpc>
              <a:spcBef>
                <a:spcPts val="600"/>
              </a:spcBef>
              <a:spcAft>
                <a:spcPts val="0"/>
              </a:spcAft>
              <a:buClr>
                <a:srgbClr val="ED9451"/>
              </a:buClr>
              <a:buSzPts val="2400"/>
              <a:buFont typeface="Arial"/>
              <a:buChar char="•"/>
              <a:defRPr sz="2400" b="0" i="0" u="none" strike="noStrike" cap="none">
                <a:solidFill>
                  <a:schemeClr val="lt1"/>
                </a:solidFill>
                <a:latin typeface="Arial"/>
                <a:ea typeface="Arial"/>
                <a:cs typeface="Arial"/>
                <a:sym typeface="Arial"/>
              </a:defRPr>
            </a:lvl3pPr>
            <a:lvl4pPr marL="1828800" marR="0" lvl="3" indent="-381000" algn="l" rtl="0">
              <a:lnSpc>
                <a:spcPct val="100000"/>
              </a:lnSpc>
              <a:spcBef>
                <a:spcPts val="600"/>
              </a:spcBef>
              <a:spcAft>
                <a:spcPts val="0"/>
              </a:spcAft>
              <a:buClr>
                <a:srgbClr val="ED9451"/>
              </a:buClr>
              <a:buSzPts val="2400"/>
              <a:buFont typeface="Arial"/>
              <a:buChar char="•"/>
              <a:defRPr sz="2400" b="0" i="0" u="none" strike="noStrike" cap="none">
                <a:solidFill>
                  <a:schemeClr val="lt1"/>
                </a:solidFill>
                <a:latin typeface="Arial"/>
                <a:ea typeface="Arial"/>
                <a:cs typeface="Arial"/>
                <a:sym typeface="Arial"/>
              </a:defRPr>
            </a:lvl4pPr>
            <a:lvl5pPr marL="2286000" marR="0" lvl="4" indent="-381000" algn="l" rtl="0">
              <a:lnSpc>
                <a:spcPct val="100000"/>
              </a:lnSpc>
              <a:spcBef>
                <a:spcPts val="600"/>
              </a:spcBef>
              <a:spcAft>
                <a:spcPts val="0"/>
              </a:spcAft>
              <a:buClr>
                <a:srgbClr val="ED9451"/>
              </a:buClr>
              <a:buSzPts val="2400"/>
              <a:buFont typeface="Arial"/>
              <a:buChar char="•"/>
              <a:defRPr sz="2400" b="0" i="0" u="none" strike="noStrike" cap="none">
                <a:solidFill>
                  <a:schemeClr val="lt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249" name="Shape 249"/>
          <p:cNvSpPr txBox="1">
            <a:spLocks noGrp="1"/>
          </p:cNvSpPr>
          <p:nvPr>
            <p:ph type="body" idx="3"/>
          </p:nvPr>
        </p:nvSpPr>
        <p:spPr>
          <a:xfrm>
            <a:off x="6339840" y="1718017"/>
            <a:ext cx="5242500" cy="822900"/>
          </a:xfrm>
          <a:prstGeom prst="rect">
            <a:avLst/>
          </a:prstGeom>
          <a:noFill/>
          <a:ln>
            <a:noFill/>
          </a:ln>
        </p:spPr>
        <p:txBody>
          <a:bodyPr spcFirstLastPara="1" wrap="square" lIns="91425" tIns="91425" rIns="91425" bIns="91425" anchor="b" anchorCtr="0"/>
          <a:lstStyle>
            <a:lvl1pPr marL="457200" marR="0" lvl="0" indent="-228600" algn="l" rtl="0">
              <a:lnSpc>
                <a:spcPct val="100000"/>
              </a:lnSpc>
              <a:spcBef>
                <a:spcPts val="1200"/>
              </a:spcBef>
              <a:spcAft>
                <a:spcPts val="0"/>
              </a:spcAft>
              <a:buClr>
                <a:srgbClr val="ED9451"/>
              </a:buClr>
              <a:buSzPts val="2040"/>
              <a:buFont typeface="Noto Sans Symbols"/>
              <a:buNone/>
              <a:defRPr sz="2400" b="1" i="0" u="none" strike="noStrike" cap="none">
                <a:solidFill>
                  <a:srgbClr val="326295"/>
                </a:solidFill>
                <a:latin typeface="Arial"/>
                <a:ea typeface="Arial"/>
                <a:cs typeface="Arial"/>
                <a:sym typeface="Arial"/>
              </a:defRPr>
            </a:lvl1pPr>
            <a:lvl2pPr marL="914400" marR="0" lvl="1" indent="-228600" algn="l" rtl="0">
              <a:lnSpc>
                <a:spcPct val="100000"/>
              </a:lnSpc>
              <a:spcBef>
                <a:spcPts val="600"/>
              </a:spcBef>
              <a:spcAft>
                <a:spcPts val="0"/>
              </a:spcAft>
              <a:buClr>
                <a:srgbClr val="ED9451"/>
              </a:buClr>
              <a:buSzPts val="2000"/>
              <a:buFont typeface="Arial"/>
              <a:buNone/>
              <a:defRPr sz="2000" b="1" i="0" u="none" strike="noStrike" cap="none">
                <a:solidFill>
                  <a:schemeClr val="lt1"/>
                </a:solidFill>
                <a:latin typeface="Arial"/>
                <a:ea typeface="Arial"/>
                <a:cs typeface="Arial"/>
                <a:sym typeface="Arial"/>
              </a:defRPr>
            </a:lvl2pPr>
            <a:lvl3pPr marL="1371600" marR="0" lvl="2" indent="-228600" algn="l" rtl="0">
              <a:lnSpc>
                <a:spcPct val="100000"/>
              </a:lnSpc>
              <a:spcBef>
                <a:spcPts val="600"/>
              </a:spcBef>
              <a:spcAft>
                <a:spcPts val="0"/>
              </a:spcAft>
              <a:buClr>
                <a:srgbClr val="ED9451"/>
              </a:buClr>
              <a:buSzPts val="1800"/>
              <a:buFont typeface="Arial"/>
              <a:buNone/>
              <a:defRPr sz="1800" b="1" i="0" u="none" strike="noStrike" cap="none">
                <a:solidFill>
                  <a:schemeClr val="lt1"/>
                </a:solidFill>
                <a:latin typeface="Arial"/>
                <a:ea typeface="Arial"/>
                <a:cs typeface="Arial"/>
                <a:sym typeface="Arial"/>
              </a:defRPr>
            </a:lvl3pPr>
            <a:lvl4pPr marL="1828800" marR="0" lvl="3" indent="-228600" algn="l" rtl="0">
              <a:lnSpc>
                <a:spcPct val="100000"/>
              </a:lnSpc>
              <a:spcBef>
                <a:spcPts val="600"/>
              </a:spcBef>
              <a:spcAft>
                <a:spcPts val="0"/>
              </a:spcAft>
              <a:buClr>
                <a:srgbClr val="ED9451"/>
              </a:buClr>
              <a:buSzPts val="1600"/>
              <a:buFont typeface="Arial"/>
              <a:buNone/>
              <a:defRPr sz="1600" b="1" i="0" u="none" strike="noStrike" cap="none">
                <a:solidFill>
                  <a:schemeClr val="lt1"/>
                </a:solidFill>
                <a:latin typeface="Arial"/>
                <a:ea typeface="Arial"/>
                <a:cs typeface="Arial"/>
                <a:sym typeface="Arial"/>
              </a:defRPr>
            </a:lvl4pPr>
            <a:lvl5pPr marL="2286000" marR="0" lvl="4" indent="-228600" algn="l" rtl="0">
              <a:lnSpc>
                <a:spcPct val="100000"/>
              </a:lnSpc>
              <a:spcBef>
                <a:spcPts val="600"/>
              </a:spcBef>
              <a:spcAft>
                <a:spcPts val="0"/>
              </a:spcAft>
              <a:buClr>
                <a:srgbClr val="ED9451"/>
              </a:buClr>
              <a:buSzPts val="1600"/>
              <a:buFont typeface="Arial"/>
              <a:buNone/>
              <a:defRPr sz="1600" b="1" i="0" u="none" strike="noStrike" cap="none">
                <a:solidFill>
                  <a:schemeClr val="lt1"/>
                </a:solidFill>
                <a:latin typeface="Arial"/>
                <a:ea typeface="Arial"/>
                <a:cs typeface="Arial"/>
                <a:sym typeface="Arial"/>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9pPr>
          </a:lstStyle>
          <a:p>
            <a:endParaRPr/>
          </a:p>
        </p:txBody>
      </p:sp>
      <p:sp>
        <p:nvSpPr>
          <p:cNvPr id="250" name="Shape 250"/>
          <p:cNvSpPr txBox="1">
            <a:spLocks noGrp="1"/>
          </p:cNvSpPr>
          <p:nvPr>
            <p:ph type="body" idx="4"/>
          </p:nvPr>
        </p:nvSpPr>
        <p:spPr>
          <a:xfrm>
            <a:off x="6339840" y="2651760"/>
            <a:ext cx="5242500" cy="3200400"/>
          </a:xfrm>
          <a:prstGeom prst="rect">
            <a:avLst/>
          </a:prstGeom>
          <a:noFill/>
          <a:ln>
            <a:noFill/>
          </a:ln>
        </p:spPr>
        <p:txBody>
          <a:bodyPr spcFirstLastPara="1" wrap="square" lIns="91425" tIns="91425" rIns="91425" bIns="91425" anchor="t" anchorCtr="0"/>
          <a:lstStyle>
            <a:lvl1pPr marL="457200" marR="0" lvl="0" indent="-379730" algn="l" rtl="0">
              <a:lnSpc>
                <a:spcPct val="100000"/>
              </a:lnSpc>
              <a:spcBef>
                <a:spcPts val="1200"/>
              </a:spcBef>
              <a:spcAft>
                <a:spcPts val="0"/>
              </a:spcAft>
              <a:buClr>
                <a:srgbClr val="ED9451"/>
              </a:buClr>
              <a:buSzPts val="2380"/>
              <a:buFont typeface="Noto Sans Symbols"/>
              <a:buChar char="●"/>
              <a:defRPr sz="2800" b="0" i="0" u="none" strike="noStrike" cap="none">
                <a:solidFill>
                  <a:schemeClr val="lt1"/>
                </a:solidFill>
                <a:latin typeface="Arial"/>
                <a:ea typeface="Arial"/>
                <a:cs typeface="Arial"/>
                <a:sym typeface="Arial"/>
              </a:defRPr>
            </a:lvl1pPr>
            <a:lvl2pPr marL="914400" marR="0" lvl="1" indent="-381000" algn="l" rtl="0">
              <a:lnSpc>
                <a:spcPct val="100000"/>
              </a:lnSpc>
              <a:spcBef>
                <a:spcPts val="600"/>
              </a:spcBef>
              <a:spcAft>
                <a:spcPts val="0"/>
              </a:spcAft>
              <a:buClr>
                <a:srgbClr val="ED9451"/>
              </a:buClr>
              <a:buSzPts val="2400"/>
              <a:buFont typeface="Arial"/>
              <a:buChar char="•"/>
              <a:defRPr sz="2400" b="0" i="0" u="none" strike="noStrike" cap="none">
                <a:solidFill>
                  <a:schemeClr val="lt1"/>
                </a:solidFill>
                <a:latin typeface="Arial"/>
                <a:ea typeface="Arial"/>
                <a:cs typeface="Arial"/>
                <a:sym typeface="Arial"/>
              </a:defRPr>
            </a:lvl2pPr>
            <a:lvl3pPr marL="1371600" marR="0" lvl="2" indent="-381000" algn="l" rtl="0">
              <a:lnSpc>
                <a:spcPct val="100000"/>
              </a:lnSpc>
              <a:spcBef>
                <a:spcPts val="600"/>
              </a:spcBef>
              <a:spcAft>
                <a:spcPts val="0"/>
              </a:spcAft>
              <a:buClr>
                <a:srgbClr val="ED9451"/>
              </a:buClr>
              <a:buSzPts val="2400"/>
              <a:buFont typeface="Arial"/>
              <a:buChar char="•"/>
              <a:defRPr sz="2400" b="0" i="0" u="none" strike="noStrike" cap="none">
                <a:solidFill>
                  <a:schemeClr val="lt1"/>
                </a:solidFill>
                <a:latin typeface="Arial"/>
                <a:ea typeface="Arial"/>
                <a:cs typeface="Arial"/>
                <a:sym typeface="Arial"/>
              </a:defRPr>
            </a:lvl3pPr>
            <a:lvl4pPr marL="1828800" marR="0" lvl="3" indent="-381000" algn="l" rtl="0">
              <a:lnSpc>
                <a:spcPct val="100000"/>
              </a:lnSpc>
              <a:spcBef>
                <a:spcPts val="600"/>
              </a:spcBef>
              <a:spcAft>
                <a:spcPts val="0"/>
              </a:spcAft>
              <a:buClr>
                <a:srgbClr val="ED9451"/>
              </a:buClr>
              <a:buSzPts val="2400"/>
              <a:buFont typeface="Arial"/>
              <a:buChar char="•"/>
              <a:defRPr sz="2400" b="0" i="0" u="none" strike="noStrike" cap="none">
                <a:solidFill>
                  <a:schemeClr val="lt1"/>
                </a:solidFill>
                <a:latin typeface="Arial"/>
                <a:ea typeface="Arial"/>
                <a:cs typeface="Arial"/>
                <a:sym typeface="Arial"/>
              </a:defRPr>
            </a:lvl4pPr>
            <a:lvl5pPr marL="2286000" marR="0" lvl="4" indent="-381000" algn="l" rtl="0">
              <a:lnSpc>
                <a:spcPct val="100000"/>
              </a:lnSpc>
              <a:spcBef>
                <a:spcPts val="600"/>
              </a:spcBef>
              <a:spcAft>
                <a:spcPts val="0"/>
              </a:spcAft>
              <a:buClr>
                <a:srgbClr val="ED9451"/>
              </a:buClr>
              <a:buSzPts val="2400"/>
              <a:buFont typeface="Arial"/>
              <a:buChar char="•"/>
              <a:defRPr sz="2400" b="0" i="0" u="none" strike="noStrike" cap="none">
                <a:solidFill>
                  <a:schemeClr val="lt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matchingName="Blank with Footer">
  <p:cSld name="Blank with Footer">
    <p:spTree>
      <p:nvGrpSpPr>
        <p:cNvPr id="1" name="Shape 251"/>
        <p:cNvGrpSpPr/>
        <p:nvPr/>
      </p:nvGrpSpPr>
      <p:grpSpPr>
        <a:xfrm>
          <a:off x="0" y="0"/>
          <a:ext cx="0" cy="0"/>
          <a:chOff x="0" y="0"/>
          <a:chExt cx="0" cy="0"/>
        </a:xfrm>
      </p:grpSpPr>
      <p:sp>
        <p:nvSpPr>
          <p:cNvPr id="252" name="Shape 252"/>
          <p:cNvSpPr/>
          <p:nvPr/>
        </p:nvSpPr>
        <p:spPr>
          <a:xfrm>
            <a:off x="0" y="0"/>
            <a:ext cx="12192000" cy="6858000"/>
          </a:xfrm>
          <a:prstGeom prst="rect">
            <a:avLst/>
          </a:prstGeom>
          <a:solidFill>
            <a:srgbClr val="32629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253" name="Shape 253"/>
          <p:cNvSpPr txBox="1">
            <a:spLocks noGrp="1"/>
          </p:cNvSpPr>
          <p:nvPr>
            <p:ph type="sldNum" idx="12"/>
          </p:nvPr>
        </p:nvSpPr>
        <p:spPr>
          <a:xfrm>
            <a:off x="9692640" y="411482"/>
            <a:ext cx="914400" cy="6858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600" b="1">
                <a:solidFill>
                  <a:srgbClr val="FFFFFF"/>
                </a:solidFill>
                <a:latin typeface="Trebuchet MS"/>
                <a:ea typeface="Trebuchet MS"/>
                <a:cs typeface="Trebuchet MS"/>
                <a:sym typeface="Trebuchet MS"/>
              </a:defRPr>
            </a:lvl1pPr>
            <a:lvl2pPr marL="0" marR="0" lvl="1" indent="0" algn="r" rtl="0">
              <a:spcBef>
                <a:spcPts val="0"/>
              </a:spcBef>
              <a:buNone/>
              <a:defRPr sz="1600" b="1">
                <a:solidFill>
                  <a:srgbClr val="FFFFFF"/>
                </a:solidFill>
                <a:latin typeface="Trebuchet MS"/>
                <a:ea typeface="Trebuchet MS"/>
                <a:cs typeface="Trebuchet MS"/>
                <a:sym typeface="Trebuchet MS"/>
              </a:defRPr>
            </a:lvl2pPr>
            <a:lvl3pPr marL="0" marR="0" lvl="2" indent="0" algn="r" rtl="0">
              <a:spcBef>
                <a:spcPts val="0"/>
              </a:spcBef>
              <a:buNone/>
              <a:defRPr sz="1600" b="1">
                <a:solidFill>
                  <a:srgbClr val="FFFFFF"/>
                </a:solidFill>
                <a:latin typeface="Trebuchet MS"/>
                <a:ea typeface="Trebuchet MS"/>
                <a:cs typeface="Trebuchet MS"/>
                <a:sym typeface="Trebuchet MS"/>
              </a:defRPr>
            </a:lvl3pPr>
            <a:lvl4pPr marL="0" marR="0" lvl="3" indent="0" algn="r" rtl="0">
              <a:spcBef>
                <a:spcPts val="0"/>
              </a:spcBef>
              <a:buNone/>
              <a:defRPr sz="1600" b="1">
                <a:solidFill>
                  <a:srgbClr val="FFFFFF"/>
                </a:solidFill>
                <a:latin typeface="Trebuchet MS"/>
                <a:ea typeface="Trebuchet MS"/>
                <a:cs typeface="Trebuchet MS"/>
                <a:sym typeface="Trebuchet MS"/>
              </a:defRPr>
            </a:lvl4pPr>
            <a:lvl5pPr marL="0" marR="0" lvl="4" indent="0" algn="r" rtl="0">
              <a:spcBef>
                <a:spcPts val="0"/>
              </a:spcBef>
              <a:buNone/>
              <a:defRPr sz="1600" b="1">
                <a:solidFill>
                  <a:srgbClr val="FFFFFF"/>
                </a:solidFill>
                <a:latin typeface="Trebuchet MS"/>
                <a:ea typeface="Trebuchet MS"/>
                <a:cs typeface="Trebuchet MS"/>
                <a:sym typeface="Trebuchet MS"/>
              </a:defRPr>
            </a:lvl5pPr>
            <a:lvl6pPr marL="0" marR="0" lvl="5" indent="0" algn="r" rtl="0">
              <a:spcBef>
                <a:spcPts val="0"/>
              </a:spcBef>
              <a:buNone/>
              <a:defRPr sz="1600" b="1">
                <a:solidFill>
                  <a:srgbClr val="FFFFFF"/>
                </a:solidFill>
                <a:latin typeface="Trebuchet MS"/>
                <a:ea typeface="Trebuchet MS"/>
                <a:cs typeface="Trebuchet MS"/>
                <a:sym typeface="Trebuchet MS"/>
              </a:defRPr>
            </a:lvl6pPr>
            <a:lvl7pPr marL="0" marR="0" lvl="6" indent="0" algn="r" rtl="0">
              <a:spcBef>
                <a:spcPts val="0"/>
              </a:spcBef>
              <a:buNone/>
              <a:defRPr sz="1600" b="1">
                <a:solidFill>
                  <a:srgbClr val="FFFFFF"/>
                </a:solidFill>
                <a:latin typeface="Trebuchet MS"/>
                <a:ea typeface="Trebuchet MS"/>
                <a:cs typeface="Trebuchet MS"/>
                <a:sym typeface="Trebuchet MS"/>
              </a:defRPr>
            </a:lvl7pPr>
            <a:lvl8pPr marL="0" marR="0" lvl="7" indent="0" algn="r" rtl="0">
              <a:spcBef>
                <a:spcPts val="0"/>
              </a:spcBef>
              <a:buNone/>
              <a:defRPr sz="1600" b="1">
                <a:solidFill>
                  <a:srgbClr val="FFFFFF"/>
                </a:solidFill>
                <a:latin typeface="Trebuchet MS"/>
                <a:ea typeface="Trebuchet MS"/>
                <a:cs typeface="Trebuchet MS"/>
                <a:sym typeface="Trebuchet MS"/>
              </a:defRPr>
            </a:lvl8pPr>
            <a:lvl9pPr marL="0" marR="0" lvl="8" indent="0" algn="r" rtl="0">
              <a:spcBef>
                <a:spcPts val="0"/>
              </a:spcBef>
              <a:buNone/>
              <a:defRPr sz="1600" b="1">
                <a:solidFill>
                  <a:srgbClr val="FFFFFF"/>
                </a:solidFill>
                <a:latin typeface="Trebuchet MS"/>
                <a:ea typeface="Trebuchet MS"/>
                <a:cs typeface="Trebuchet MS"/>
                <a:sym typeface="Trebuchet MS"/>
              </a:defRPr>
            </a:lvl9pPr>
          </a:lstStyle>
          <a:p>
            <a:pPr marL="0" lvl="0" indent="0">
              <a:spcBef>
                <a:spcPts val="0"/>
              </a:spcBef>
              <a:spcAft>
                <a:spcPts val="0"/>
              </a:spcAft>
              <a:buNone/>
            </a:pPr>
            <a:fld id="{00000000-1234-1234-1234-123412341234}" type="slidenum">
              <a:rPr lang="en-US"/>
              <a:t>‹#›</a:t>
            </a:fld>
            <a:endParaRPr/>
          </a:p>
        </p:txBody>
      </p:sp>
      <p:sp>
        <p:nvSpPr>
          <p:cNvPr id="254" name="Shape 254"/>
          <p:cNvSpPr txBox="1">
            <a:spLocks noGrp="1"/>
          </p:cNvSpPr>
          <p:nvPr>
            <p:ph type="ftr" idx="11"/>
          </p:nvPr>
        </p:nvSpPr>
        <p:spPr>
          <a:xfrm>
            <a:off x="609600" y="6067696"/>
            <a:ext cx="10972800" cy="548700"/>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b="0">
                <a:solidFill>
                  <a:schemeClr val="lt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cxnSp>
        <p:nvCxnSpPr>
          <p:cNvPr id="255" name="Shape 255"/>
          <p:cNvCxnSpPr/>
          <p:nvPr/>
        </p:nvCxnSpPr>
        <p:spPr>
          <a:xfrm>
            <a:off x="609600" y="5943601"/>
            <a:ext cx="10972800" cy="0"/>
          </a:xfrm>
          <a:prstGeom prst="straightConnector1">
            <a:avLst/>
          </a:prstGeom>
          <a:noFill/>
          <a:ln w="50800" cap="flat" cmpd="sng">
            <a:solidFill>
              <a:schemeClr val="lt1"/>
            </a:solidFill>
            <a:prstDash val="solid"/>
            <a:miter lim="800000"/>
            <a:headEnd type="none" w="med" len="med"/>
            <a:tailEnd type="none" w="med" len="med"/>
          </a:ln>
        </p:spPr>
      </p:cxnSp>
      <p:pic>
        <p:nvPicPr>
          <p:cNvPr id="256" name="Shape 256"/>
          <p:cNvPicPr preferRelativeResize="0"/>
          <p:nvPr/>
        </p:nvPicPr>
        <p:blipFill rotWithShape="1">
          <a:blip r:embed="rId2">
            <a:alphaModFix/>
          </a:blip>
          <a:srcRect/>
          <a:stretch/>
        </p:blipFill>
        <p:spPr>
          <a:xfrm>
            <a:off x="11057175" y="470265"/>
            <a:ext cx="548666" cy="548640"/>
          </a:xfrm>
          <a:prstGeom prst="rect">
            <a:avLst/>
          </a:prstGeom>
          <a:noFill/>
          <a:ln>
            <a:noFill/>
          </a:ln>
        </p:spPr>
      </p:pic>
      <p:cxnSp>
        <p:nvCxnSpPr>
          <p:cNvPr id="257" name="Shape 257"/>
          <p:cNvCxnSpPr/>
          <p:nvPr/>
        </p:nvCxnSpPr>
        <p:spPr>
          <a:xfrm rot="10800000">
            <a:off x="10789920" y="411483"/>
            <a:ext cx="0" cy="685800"/>
          </a:xfrm>
          <a:prstGeom prst="straightConnector1">
            <a:avLst/>
          </a:prstGeom>
          <a:noFill/>
          <a:ln w="25400" cap="flat" cmpd="sng">
            <a:solidFill>
              <a:srgbClr val="D8D8D8"/>
            </a:solidFill>
            <a:prstDash val="solid"/>
            <a:miter lim="800000"/>
            <a:headEnd type="none" w="med" len="med"/>
            <a:tailEnd type="none" w="med" len="med"/>
          </a:ln>
        </p:spPr>
      </p:cxn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Content with Caption with Footer">
  <p:cSld name="Content with Caption with Footer">
    <p:spTree>
      <p:nvGrpSpPr>
        <p:cNvPr id="1" name="Shape 258"/>
        <p:cNvGrpSpPr/>
        <p:nvPr/>
      </p:nvGrpSpPr>
      <p:grpSpPr>
        <a:xfrm>
          <a:off x="0" y="0"/>
          <a:ext cx="0" cy="0"/>
          <a:chOff x="0" y="0"/>
          <a:chExt cx="0" cy="0"/>
        </a:xfrm>
      </p:grpSpPr>
      <p:sp>
        <p:nvSpPr>
          <p:cNvPr id="259" name="Shape 259"/>
          <p:cNvSpPr txBox="1">
            <a:spLocks noGrp="1"/>
          </p:cNvSpPr>
          <p:nvPr>
            <p:ph type="sldNum" idx="12"/>
          </p:nvPr>
        </p:nvSpPr>
        <p:spPr>
          <a:xfrm>
            <a:off x="9692640" y="411482"/>
            <a:ext cx="914400" cy="6858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600" b="1">
                <a:solidFill>
                  <a:srgbClr val="ABA387"/>
                </a:solidFill>
                <a:latin typeface="Trebuchet MS"/>
                <a:ea typeface="Trebuchet MS"/>
                <a:cs typeface="Trebuchet MS"/>
                <a:sym typeface="Trebuchet MS"/>
              </a:defRPr>
            </a:lvl1pPr>
            <a:lvl2pPr marL="0" marR="0" lvl="1" indent="0" algn="r" rtl="0">
              <a:spcBef>
                <a:spcPts val="0"/>
              </a:spcBef>
              <a:buNone/>
              <a:defRPr sz="1600" b="1">
                <a:solidFill>
                  <a:srgbClr val="ABA387"/>
                </a:solidFill>
                <a:latin typeface="Trebuchet MS"/>
                <a:ea typeface="Trebuchet MS"/>
                <a:cs typeface="Trebuchet MS"/>
                <a:sym typeface="Trebuchet MS"/>
              </a:defRPr>
            </a:lvl2pPr>
            <a:lvl3pPr marL="0" marR="0" lvl="2" indent="0" algn="r" rtl="0">
              <a:spcBef>
                <a:spcPts val="0"/>
              </a:spcBef>
              <a:buNone/>
              <a:defRPr sz="1600" b="1">
                <a:solidFill>
                  <a:srgbClr val="ABA387"/>
                </a:solidFill>
                <a:latin typeface="Trebuchet MS"/>
                <a:ea typeface="Trebuchet MS"/>
                <a:cs typeface="Trebuchet MS"/>
                <a:sym typeface="Trebuchet MS"/>
              </a:defRPr>
            </a:lvl3pPr>
            <a:lvl4pPr marL="0" marR="0" lvl="3" indent="0" algn="r" rtl="0">
              <a:spcBef>
                <a:spcPts val="0"/>
              </a:spcBef>
              <a:buNone/>
              <a:defRPr sz="1600" b="1">
                <a:solidFill>
                  <a:srgbClr val="ABA387"/>
                </a:solidFill>
                <a:latin typeface="Trebuchet MS"/>
                <a:ea typeface="Trebuchet MS"/>
                <a:cs typeface="Trebuchet MS"/>
                <a:sym typeface="Trebuchet MS"/>
              </a:defRPr>
            </a:lvl4pPr>
            <a:lvl5pPr marL="0" marR="0" lvl="4" indent="0" algn="r" rtl="0">
              <a:spcBef>
                <a:spcPts val="0"/>
              </a:spcBef>
              <a:buNone/>
              <a:defRPr sz="1600" b="1">
                <a:solidFill>
                  <a:srgbClr val="ABA387"/>
                </a:solidFill>
                <a:latin typeface="Trebuchet MS"/>
                <a:ea typeface="Trebuchet MS"/>
                <a:cs typeface="Trebuchet MS"/>
                <a:sym typeface="Trebuchet MS"/>
              </a:defRPr>
            </a:lvl5pPr>
            <a:lvl6pPr marL="0" marR="0" lvl="5" indent="0" algn="r" rtl="0">
              <a:spcBef>
                <a:spcPts val="0"/>
              </a:spcBef>
              <a:buNone/>
              <a:defRPr sz="1600" b="1">
                <a:solidFill>
                  <a:srgbClr val="ABA387"/>
                </a:solidFill>
                <a:latin typeface="Trebuchet MS"/>
                <a:ea typeface="Trebuchet MS"/>
                <a:cs typeface="Trebuchet MS"/>
                <a:sym typeface="Trebuchet MS"/>
              </a:defRPr>
            </a:lvl6pPr>
            <a:lvl7pPr marL="0" marR="0" lvl="6" indent="0" algn="r" rtl="0">
              <a:spcBef>
                <a:spcPts val="0"/>
              </a:spcBef>
              <a:buNone/>
              <a:defRPr sz="1600" b="1">
                <a:solidFill>
                  <a:srgbClr val="ABA387"/>
                </a:solidFill>
                <a:latin typeface="Trebuchet MS"/>
                <a:ea typeface="Trebuchet MS"/>
                <a:cs typeface="Trebuchet MS"/>
                <a:sym typeface="Trebuchet MS"/>
              </a:defRPr>
            </a:lvl7pPr>
            <a:lvl8pPr marL="0" marR="0" lvl="7" indent="0" algn="r" rtl="0">
              <a:spcBef>
                <a:spcPts val="0"/>
              </a:spcBef>
              <a:buNone/>
              <a:defRPr sz="1600" b="1">
                <a:solidFill>
                  <a:srgbClr val="ABA387"/>
                </a:solidFill>
                <a:latin typeface="Trebuchet MS"/>
                <a:ea typeface="Trebuchet MS"/>
                <a:cs typeface="Trebuchet MS"/>
                <a:sym typeface="Trebuchet MS"/>
              </a:defRPr>
            </a:lvl8pPr>
            <a:lvl9pPr marL="0" marR="0" lvl="8" indent="0" algn="r" rtl="0">
              <a:spcBef>
                <a:spcPts val="0"/>
              </a:spcBef>
              <a:buNone/>
              <a:defRPr sz="1600" b="1">
                <a:solidFill>
                  <a:srgbClr val="ABA387"/>
                </a:solidFill>
                <a:latin typeface="Trebuchet MS"/>
                <a:ea typeface="Trebuchet MS"/>
                <a:cs typeface="Trebuchet MS"/>
                <a:sym typeface="Trebuchet MS"/>
              </a:defRPr>
            </a:lvl9pPr>
          </a:lstStyle>
          <a:p>
            <a:pPr marL="0" lvl="0" indent="0">
              <a:spcBef>
                <a:spcPts val="0"/>
              </a:spcBef>
              <a:spcAft>
                <a:spcPts val="0"/>
              </a:spcAft>
              <a:buNone/>
            </a:pPr>
            <a:fld id="{00000000-1234-1234-1234-123412341234}" type="slidenum">
              <a:rPr lang="en-US"/>
              <a:t>‹#›</a:t>
            </a:fld>
            <a:endParaRPr/>
          </a:p>
        </p:txBody>
      </p:sp>
      <p:sp>
        <p:nvSpPr>
          <p:cNvPr id="260" name="Shape 260"/>
          <p:cNvSpPr txBox="1">
            <a:spLocks noGrp="1"/>
          </p:cNvSpPr>
          <p:nvPr>
            <p:ph type="title"/>
          </p:nvPr>
        </p:nvSpPr>
        <p:spPr>
          <a:xfrm>
            <a:off x="609600" y="228600"/>
            <a:ext cx="8766000" cy="102870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chemeClr val="accent1"/>
              </a:buClr>
              <a:buSzPts val="3400"/>
              <a:buFont typeface="Trebuchet MS"/>
              <a:buNone/>
              <a:defRPr sz="3400" b="1" i="0" u="none" strike="noStrike" cap="none">
                <a:solidFill>
                  <a:schemeClr val="accent1"/>
                </a:solidFill>
                <a:latin typeface="Trebuchet MS"/>
                <a:ea typeface="Trebuchet MS"/>
                <a:cs typeface="Trebuchet MS"/>
                <a:sym typeface="Trebuchet MS"/>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261" name="Shape 261"/>
          <p:cNvSpPr txBox="1">
            <a:spLocks noGrp="1"/>
          </p:cNvSpPr>
          <p:nvPr>
            <p:ph type="ftr" idx="11"/>
          </p:nvPr>
        </p:nvSpPr>
        <p:spPr>
          <a:xfrm>
            <a:off x="609600" y="6067696"/>
            <a:ext cx="10972800" cy="548700"/>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b="0">
                <a:solidFill>
                  <a:srgbClr val="F1A973"/>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cxnSp>
        <p:nvCxnSpPr>
          <p:cNvPr id="262" name="Shape 262"/>
          <p:cNvCxnSpPr/>
          <p:nvPr/>
        </p:nvCxnSpPr>
        <p:spPr>
          <a:xfrm>
            <a:off x="609600" y="5943601"/>
            <a:ext cx="10972800" cy="0"/>
          </a:xfrm>
          <a:prstGeom prst="straightConnector1">
            <a:avLst/>
          </a:prstGeom>
          <a:noFill/>
          <a:ln w="50800" cap="flat" cmpd="sng">
            <a:solidFill>
              <a:schemeClr val="lt1"/>
            </a:solidFill>
            <a:prstDash val="solid"/>
            <a:miter lim="800000"/>
            <a:headEnd type="none" w="med" len="med"/>
            <a:tailEnd type="none" w="med" len="med"/>
          </a:ln>
        </p:spPr>
      </p:cxnSp>
      <p:sp>
        <p:nvSpPr>
          <p:cNvPr id="263" name="Shape 263"/>
          <p:cNvSpPr txBox="1">
            <a:spLocks noGrp="1"/>
          </p:cNvSpPr>
          <p:nvPr>
            <p:ph type="body" idx="1"/>
          </p:nvPr>
        </p:nvSpPr>
        <p:spPr>
          <a:xfrm>
            <a:off x="4992624" y="1739120"/>
            <a:ext cx="6589800" cy="4114800"/>
          </a:xfrm>
          <a:prstGeom prst="rect">
            <a:avLst/>
          </a:prstGeom>
          <a:noFill/>
          <a:ln>
            <a:noFill/>
          </a:ln>
        </p:spPr>
        <p:txBody>
          <a:bodyPr spcFirstLastPara="1" wrap="square" lIns="91425" tIns="91425" rIns="91425" bIns="91425" anchor="t" anchorCtr="0"/>
          <a:lstStyle>
            <a:lvl1pPr marL="457200" marR="0" lvl="0" indent="-401320" algn="l" rtl="0">
              <a:lnSpc>
                <a:spcPct val="100000"/>
              </a:lnSpc>
              <a:spcBef>
                <a:spcPts val="1200"/>
              </a:spcBef>
              <a:spcAft>
                <a:spcPts val="0"/>
              </a:spcAft>
              <a:buClr>
                <a:srgbClr val="ED9451"/>
              </a:buClr>
              <a:buSzPts val="2720"/>
              <a:buFont typeface="Noto Sans Symbols"/>
              <a:buChar char="●"/>
              <a:defRPr sz="3200" b="0" i="0" u="none" strike="noStrike" cap="none">
                <a:solidFill>
                  <a:schemeClr val="lt1"/>
                </a:solidFill>
                <a:latin typeface="Arial"/>
                <a:ea typeface="Arial"/>
                <a:cs typeface="Arial"/>
                <a:sym typeface="Arial"/>
              </a:defRPr>
            </a:lvl1pPr>
            <a:lvl2pPr marL="914400" marR="0" lvl="1" indent="-406400" algn="l" rtl="0">
              <a:lnSpc>
                <a:spcPct val="100000"/>
              </a:lnSpc>
              <a:spcBef>
                <a:spcPts val="600"/>
              </a:spcBef>
              <a:spcAft>
                <a:spcPts val="0"/>
              </a:spcAft>
              <a:buClr>
                <a:srgbClr val="ED9451"/>
              </a:buClr>
              <a:buSzPts val="2800"/>
              <a:buFont typeface="Arial"/>
              <a:buChar char="•"/>
              <a:defRPr sz="2800" b="0" i="0" u="none" strike="noStrike" cap="none">
                <a:solidFill>
                  <a:schemeClr val="lt1"/>
                </a:solidFill>
                <a:latin typeface="Arial"/>
                <a:ea typeface="Arial"/>
                <a:cs typeface="Arial"/>
                <a:sym typeface="Arial"/>
              </a:defRPr>
            </a:lvl2pPr>
            <a:lvl3pPr marL="1371600" marR="0" lvl="2" indent="-381000" algn="l" rtl="0">
              <a:lnSpc>
                <a:spcPct val="100000"/>
              </a:lnSpc>
              <a:spcBef>
                <a:spcPts val="600"/>
              </a:spcBef>
              <a:spcAft>
                <a:spcPts val="0"/>
              </a:spcAft>
              <a:buClr>
                <a:srgbClr val="ED9451"/>
              </a:buClr>
              <a:buSzPts val="2400"/>
              <a:buFont typeface="Arial"/>
              <a:buChar char="•"/>
              <a:defRPr sz="2400" b="0" i="0" u="none" strike="noStrike" cap="none">
                <a:solidFill>
                  <a:schemeClr val="lt1"/>
                </a:solidFill>
                <a:latin typeface="Arial"/>
                <a:ea typeface="Arial"/>
                <a:cs typeface="Arial"/>
                <a:sym typeface="Arial"/>
              </a:defRPr>
            </a:lvl3pPr>
            <a:lvl4pPr marL="1828800" marR="0" lvl="3" indent="-355600" algn="l" rtl="0">
              <a:lnSpc>
                <a:spcPct val="100000"/>
              </a:lnSpc>
              <a:spcBef>
                <a:spcPts val="600"/>
              </a:spcBef>
              <a:spcAft>
                <a:spcPts val="0"/>
              </a:spcAft>
              <a:buClr>
                <a:srgbClr val="ED9451"/>
              </a:buClr>
              <a:buSzPts val="2000"/>
              <a:buFont typeface="Arial"/>
              <a:buChar char="•"/>
              <a:defRPr sz="2000" b="0" i="0" u="none" strike="noStrike" cap="none">
                <a:solidFill>
                  <a:schemeClr val="lt1"/>
                </a:solidFill>
                <a:latin typeface="Arial"/>
                <a:ea typeface="Arial"/>
                <a:cs typeface="Arial"/>
                <a:sym typeface="Arial"/>
              </a:defRPr>
            </a:lvl4pPr>
            <a:lvl5pPr marL="2286000" marR="0" lvl="4" indent="-355600" algn="l" rtl="0">
              <a:lnSpc>
                <a:spcPct val="100000"/>
              </a:lnSpc>
              <a:spcBef>
                <a:spcPts val="600"/>
              </a:spcBef>
              <a:spcAft>
                <a:spcPts val="0"/>
              </a:spcAft>
              <a:buClr>
                <a:srgbClr val="ED9451"/>
              </a:buClr>
              <a:buSzPts val="2000"/>
              <a:buFont typeface="Arial"/>
              <a:buChar char="•"/>
              <a:defRPr sz="2000" b="0" i="0" u="none" strike="noStrike" cap="none">
                <a:solidFill>
                  <a:schemeClr val="lt1"/>
                </a:solidFill>
                <a:latin typeface="Arial"/>
                <a:ea typeface="Arial"/>
                <a:cs typeface="Arial"/>
                <a:sym typeface="Arial"/>
              </a:defRPr>
            </a:lvl5pPr>
            <a:lvl6pPr marL="2743200" marR="0" lvl="5"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64" name="Shape 264"/>
          <p:cNvSpPr txBox="1">
            <a:spLocks noGrp="1"/>
          </p:cNvSpPr>
          <p:nvPr>
            <p:ph type="body" idx="2"/>
          </p:nvPr>
        </p:nvSpPr>
        <p:spPr>
          <a:xfrm>
            <a:off x="609600" y="1714501"/>
            <a:ext cx="3901500" cy="4114800"/>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1200"/>
              </a:spcBef>
              <a:spcAft>
                <a:spcPts val="0"/>
              </a:spcAft>
              <a:buClr>
                <a:srgbClr val="ED9451"/>
              </a:buClr>
              <a:buSzPts val="1360"/>
              <a:buFont typeface="Noto Sans Symbols"/>
              <a:buNone/>
              <a:defRPr sz="1600" b="0" i="0" u="none" strike="noStrike" cap="none">
                <a:solidFill>
                  <a:schemeClr val="lt1"/>
                </a:solidFill>
                <a:latin typeface="Arial"/>
                <a:ea typeface="Arial"/>
                <a:cs typeface="Arial"/>
                <a:sym typeface="Arial"/>
              </a:defRPr>
            </a:lvl1pPr>
            <a:lvl2pPr marL="914400" marR="0" lvl="1" indent="-228600" algn="l" rtl="0">
              <a:lnSpc>
                <a:spcPct val="100000"/>
              </a:lnSpc>
              <a:spcBef>
                <a:spcPts val="600"/>
              </a:spcBef>
              <a:spcAft>
                <a:spcPts val="0"/>
              </a:spcAft>
              <a:buClr>
                <a:srgbClr val="ED9451"/>
              </a:buClr>
              <a:buSzPts val="1400"/>
              <a:buFont typeface="Arial"/>
              <a:buNone/>
              <a:defRPr sz="1400" b="0" i="0" u="none" strike="noStrike" cap="none">
                <a:solidFill>
                  <a:schemeClr val="lt1"/>
                </a:solidFill>
                <a:latin typeface="Arial"/>
                <a:ea typeface="Arial"/>
                <a:cs typeface="Arial"/>
                <a:sym typeface="Arial"/>
              </a:defRPr>
            </a:lvl2pPr>
            <a:lvl3pPr marL="1371600" marR="0" lvl="2" indent="-228600" algn="l" rtl="0">
              <a:lnSpc>
                <a:spcPct val="100000"/>
              </a:lnSpc>
              <a:spcBef>
                <a:spcPts val="600"/>
              </a:spcBef>
              <a:spcAft>
                <a:spcPts val="0"/>
              </a:spcAft>
              <a:buClr>
                <a:srgbClr val="ED9451"/>
              </a:buClr>
              <a:buSzPts val="1200"/>
              <a:buFont typeface="Arial"/>
              <a:buNone/>
              <a:defRPr sz="1200" b="0" i="0" u="none" strike="noStrike" cap="none">
                <a:solidFill>
                  <a:schemeClr val="lt1"/>
                </a:solidFill>
                <a:latin typeface="Arial"/>
                <a:ea typeface="Arial"/>
                <a:cs typeface="Arial"/>
                <a:sym typeface="Arial"/>
              </a:defRPr>
            </a:lvl3pPr>
            <a:lvl4pPr marL="1828800" marR="0" lvl="3" indent="-228600" algn="l" rtl="0">
              <a:lnSpc>
                <a:spcPct val="100000"/>
              </a:lnSpc>
              <a:spcBef>
                <a:spcPts val="600"/>
              </a:spcBef>
              <a:spcAft>
                <a:spcPts val="0"/>
              </a:spcAft>
              <a:buClr>
                <a:srgbClr val="ED9451"/>
              </a:buClr>
              <a:buSzPts val="1000"/>
              <a:buFont typeface="Arial"/>
              <a:buNone/>
              <a:defRPr sz="1000" b="0" i="0" u="none" strike="noStrike" cap="none">
                <a:solidFill>
                  <a:schemeClr val="lt1"/>
                </a:solidFill>
                <a:latin typeface="Arial"/>
                <a:ea typeface="Arial"/>
                <a:cs typeface="Arial"/>
                <a:sym typeface="Arial"/>
              </a:defRPr>
            </a:lvl4pPr>
            <a:lvl5pPr marL="2286000" marR="0" lvl="4" indent="-228600" algn="l" rtl="0">
              <a:lnSpc>
                <a:spcPct val="100000"/>
              </a:lnSpc>
              <a:spcBef>
                <a:spcPts val="600"/>
              </a:spcBef>
              <a:spcAft>
                <a:spcPts val="0"/>
              </a:spcAft>
              <a:buClr>
                <a:srgbClr val="ED9451"/>
              </a:buClr>
              <a:buSzPts val="1000"/>
              <a:buFont typeface="Arial"/>
              <a:buNone/>
              <a:defRPr sz="1000" b="0" i="0" u="none" strike="noStrike" cap="none">
                <a:solidFill>
                  <a:schemeClr val="lt1"/>
                </a:solidFill>
                <a:latin typeface="Arial"/>
                <a:ea typeface="Arial"/>
                <a:cs typeface="Arial"/>
                <a:sym typeface="Arial"/>
              </a:defRPr>
            </a:lvl5pPr>
            <a:lvl6pPr marL="2743200" marR="0" lvl="5"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6pPr>
            <a:lvl7pPr marL="3200400" marR="0" lvl="6"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7pPr>
            <a:lvl8pPr marL="3657600" marR="0" lvl="7"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8pPr>
            <a:lvl9pPr marL="4114800" marR="0" lvl="8"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matchingName="2_Title Slide">
  <p:cSld name="2_Title Slide">
    <p:spTree>
      <p:nvGrpSpPr>
        <p:cNvPr id="1" name="Shape 265"/>
        <p:cNvGrpSpPr/>
        <p:nvPr/>
      </p:nvGrpSpPr>
      <p:grpSpPr>
        <a:xfrm>
          <a:off x="0" y="0"/>
          <a:ext cx="0" cy="0"/>
          <a:chOff x="0" y="0"/>
          <a:chExt cx="0" cy="0"/>
        </a:xfrm>
      </p:grpSpPr>
      <p:sp>
        <p:nvSpPr>
          <p:cNvPr id="266" name="Shape 266"/>
          <p:cNvSpPr/>
          <p:nvPr/>
        </p:nvSpPr>
        <p:spPr>
          <a:xfrm>
            <a:off x="0" y="0"/>
            <a:ext cx="9296400" cy="57150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326295"/>
              </a:solidFill>
              <a:latin typeface="Arial"/>
              <a:ea typeface="Arial"/>
              <a:cs typeface="Arial"/>
              <a:sym typeface="Arial"/>
            </a:endParaRPr>
          </a:p>
        </p:txBody>
      </p:sp>
      <p:sp>
        <p:nvSpPr>
          <p:cNvPr id="267" name="Shape 267"/>
          <p:cNvSpPr/>
          <p:nvPr/>
        </p:nvSpPr>
        <p:spPr>
          <a:xfrm>
            <a:off x="0" y="5720430"/>
            <a:ext cx="12192000" cy="1143000"/>
          </a:xfrm>
          <a:prstGeom prst="rect">
            <a:avLst/>
          </a:prstGeom>
          <a:solidFill>
            <a:srgbClr val="F1F0E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268" name="Shape 268"/>
          <p:cNvSpPr txBox="1">
            <a:spLocks noGrp="1"/>
          </p:cNvSpPr>
          <p:nvPr>
            <p:ph type="ctrTitle"/>
          </p:nvPr>
        </p:nvSpPr>
        <p:spPr>
          <a:xfrm>
            <a:off x="609600" y="1729752"/>
            <a:ext cx="8229600" cy="2842200"/>
          </a:xfrm>
          <a:prstGeom prst="rect">
            <a:avLst/>
          </a:prstGeom>
          <a:noFill/>
          <a:ln>
            <a:noFill/>
          </a:ln>
        </p:spPr>
        <p:txBody>
          <a:bodyPr spcFirstLastPara="1" wrap="square" lIns="91425" tIns="91425" rIns="91425" bIns="91425" anchor="b" anchorCtr="0"/>
          <a:lstStyle>
            <a:lvl1pPr marR="0" lvl="0" algn="l" rtl="0">
              <a:lnSpc>
                <a:spcPct val="100000"/>
              </a:lnSpc>
              <a:spcBef>
                <a:spcPts val="0"/>
              </a:spcBef>
              <a:spcAft>
                <a:spcPts val="0"/>
              </a:spcAft>
              <a:buClr>
                <a:srgbClr val="F1A973"/>
              </a:buClr>
              <a:buSzPts val="4800"/>
              <a:buFont typeface="Trebuchet MS"/>
              <a:buNone/>
              <a:defRPr sz="4800" b="1" i="0" u="none" strike="noStrike" cap="none">
                <a:solidFill>
                  <a:srgbClr val="F1A973"/>
                </a:solidFill>
                <a:latin typeface="Trebuchet MS"/>
                <a:ea typeface="Trebuchet MS"/>
                <a:cs typeface="Trebuchet MS"/>
                <a:sym typeface="Trebuchet MS"/>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269" name="Shape 269"/>
          <p:cNvSpPr txBox="1">
            <a:spLocks noGrp="1"/>
          </p:cNvSpPr>
          <p:nvPr>
            <p:ph type="subTitle" idx="1"/>
          </p:nvPr>
        </p:nvSpPr>
        <p:spPr>
          <a:xfrm>
            <a:off x="609600" y="4800600"/>
            <a:ext cx="8229600" cy="731400"/>
          </a:xfrm>
          <a:prstGeom prst="rect">
            <a:avLst/>
          </a:prstGeom>
          <a:noFill/>
          <a:ln>
            <a:noFill/>
          </a:ln>
        </p:spPr>
        <p:txBody>
          <a:bodyPr spcFirstLastPara="1" wrap="square" lIns="91425" tIns="91425" rIns="91425" bIns="91425" anchor="t" anchorCtr="0"/>
          <a:lstStyle>
            <a:lvl1pPr marR="0" lvl="0" algn="l" rtl="0">
              <a:lnSpc>
                <a:spcPct val="100000"/>
              </a:lnSpc>
              <a:spcBef>
                <a:spcPts val="1200"/>
              </a:spcBef>
              <a:spcAft>
                <a:spcPts val="0"/>
              </a:spcAft>
              <a:buClr>
                <a:srgbClr val="ED9451"/>
              </a:buClr>
              <a:buSzPts val="1530"/>
              <a:buFont typeface="Noto Sans Symbols"/>
              <a:buNone/>
              <a:defRPr sz="1800" b="0" i="0" u="none" strike="noStrike" cap="none">
                <a:solidFill>
                  <a:schemeClr val="lt1"/>
                </a:solidFill>
                <a:latin typeface="Arial"/>
                <a:ea typeface="Arial"/>
                <a:cs typeface="Arial"/>
                <a:sym typeface="Arial"/>
              </a:defRPr>
            </a:lvl1pPr>
            <a:lvl2pPr marR="0" lvl="1" algn="ctr" rtl="0">
              <a:lnSpc>
                <a:spcPct val="100000"/>
              </a:lnSpc>
              <a:spcBef>
                <a:spcPts val="600"/>
              </a:spcBef>
              <a:spcAft>
                <a:spcPts val="0"/>
              </a:spcAft>
              <a:buClr>
                <a:srgbClr val="ED9451"/>
              </a:buClr>
              <a:buSzPts val="2000"/>
              <a:buFont typeface="Arial"/>
              <a:buNone/>
              <a:defRPr sz="2000" b="0" i="0" u="none" strike="noStrike" cap="none">
                <a:solidFill>
                  <a:schemeClr val="lt1"/>
                </a:solidFill>
                <a:latin typeface="Arial"/>
                <a:ea typeface="Arial"/>
                <a:cs typeface="Arial"/>
                <a:sym typeface="Arial"/>
              </a:defRPr>
            </a:lvl2pPr>
            <a:lvl3pPr marR="0" lvl="2" algn="ctr" rtl="0">
              <a:lnSpc>
                <a:spcPct val="100000"/>
              </a:lnSpc>
              <a:spcBef>
                <a:spcPts val="600"/>
              </a:spcBef>
              <a:spcAft>
                <a:spcPts val="0"/>
              </a:spcAft>
              <a:buClr>
                <a:srgbClr val="ED9451"/>
              </a:buClr>
              <a:buSzPts val="1800"/>
              <a:buFont typeface="Arial"/>
              <a:buNone/>
              <a:defRPr sz="1800" b="0" i="0" u="none" strike="noStrike" cap="none">
                <a:solidFill>
                  <a:schemeClr val="lt1"/>
                </a:solidFill>
                <a:latin typeface="Arial"/>
                <a:ea typeface="Arial"/>
                <a:cs typeface="Arial"/>
                <a:sym typeface="Arial"/>
              </a:defRPr>
            </a:lvl3pPr>
            <a:lvl4pPr marR="0" lvl="3" algn="ctr" rtl="0">
              <a:lnSpc>
                <a:spcPct val="100000"/>
              </a:lnSpc>
              <a:spcBef>
                <a:spcPts val="600"/>
              </a:spcBef>
              <a:spcAft>
                <a:spcPts val="0"/>
              </a:spcAft>
              <a:buClr>
                <a:srgbClr val="ED9451"/>
              </a:buClr>
              <a:buSzPts val="1600"/>
              <a:buFont typeface="Arial"/>
              <a:buNone/>
              <a:defRPr sz="1600" b="0" i="0" u="none" strike="noStrike" cap="none">
                <a:solidFill>
                  <a:schemeClr val="lt1"/>
                </a:solidFill>
                <a:latin typeface="Arial"/>
                <a:ea typeface="Arial"/>
                <a:cs typeface="Arial"/>
                <a:sym typeface="Arial"/>
              </a:defRPr>
            </a:lvl4pPr>
            <a:lvl5pPr marR="0" lvl="4" algn="ctr" rtl="0">
              <a:lnSpc>
                <a:spcPct val="100000"/>
              </a:lnSpc>
              <a:spcBef>
                <a:spcPts val="600"/>
              </a:spcBef>
              <a:spcAft>
                <a:spcPts val="0"/>
              </a:spcAft>
              <a:buClr>
                <a:srgbClr val="ED9451"/>
              </a:buClr>
              <a:buSzPts val="1600"/>
              <a:buFont typeface="Arial"/>
              <a:buNone/>
              <a:defRPr sz="1600" b="0" i="0" u="none" strike="noStrike" cap="none">
                <a:solidFill>
                  <a:schemeClr val="lt1"/>
                </a:solidFill>
                <a:latin typeface="Arial"/>
                <a:ea typeface="Arial"/>
                <a:cs typeface="Arial"/>
                <a:sym typeface="Arial"/>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9pPr>
          </a:lstStyle>
          <a:p>
            <a:endParaRPr/>
          </a:p>
        </p:txBody>
      </p:sp>
      <p:pic>
        <p:nvPicPr>
          <p:cNvPr id="270" name="Shape 270"/>
          <p:cNvPicPr preferRelativeResize="0"/>
          <p:nvPr/>
        </p:nvPicPr>
        <p:blipFill rotWithShape="1">
          <a:blip r:embed="rId2">
            <a:alphaModFix/>
          </a:blip>
          <a:srcRect l="9859" t="27779" r="9585" b="29257"/>
          <a:stretch/>
        </p:blipFill>
        <p:spPr>
          <a:xfrm>
            <a:off x="9618134" y="6041261"/>
            <a:ext cx="2301858" cy="460376"/>
          </a:xfrm>
          <a:prstGeom prst="rect">
            <a:avLst/>
          </a:prstGeom>
          <a:noFill/>
          <a:ln>
            <a:noFill/>
          </a:ln>
        </p:spPr>
      </p:pic>
      <p:pic>
        <p:nvPicPr>
          <p:cNvPr id="271" name="Shape 271"/>
          <p:cNvPicPr preferRelativeResize="0"/>
          <p:nvPr/>
        </p:nvPicPr>
        <p:blipFill rotWithShape="1">
          <a:blip r:embed="rId3">
            <a:alphaModFix/>
          </a:blip>
          <a:srcRect/>
          <a:stretch/>
        </p:blipFill>
        <p:spPr>
          <a:xfrm>
            <a:off x="134949" y="159755"/>
            <a:ext cx="4389120" cy="1371600"/>
          </a:xfrm>
          <a:prstGeom prst="rect">
            <a:avLst/>
          </a:prstGeom>
          <a:noFill/>
          <a:ln>
            <a:noFill/>
          </a:ln>
        </p:spPr>
      </p:pic>
      <p:sp>
        <p:nvSpPr>
          <p:cNvPr id="272" name="Shape 272"/>
          <p:cNvSpPr txBox="1">
            <a:spLocks noGrp="1"/>
          </p:cNvSpPr>
          <p:nvPr>
            <p:ph type="body" idx="2"/>
          </p:nvPr>
        </p:nvSpPr>
        <p:spPr>
          <a:xfrm>
            <a:off x="609600" y="6276604"/>
            <a:ext cx="7620000" cy="274200"/>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1200"/>
              </a:spcBef>
              <a:spcAft>
                <a:spcPts val="0"/>
              </a:spcAft>
              <a:buClr>
                <a:srgbClr val="ED9451"/>
              </a:buClr>
              <a:buSzPts val="1020"/>
              <a:buFont typeface="Noto Sans Symbols"/>
              <a:buNone/>
              <a:defRPr sz="1200" b="0" i="1" u="none" strike="noStrike" cap="none">
                <a:solidFill>
                  <a:schemeClr val="accent2"/>
                </a:solidFill>
                <a:latin typeface="Arial"/>
                <a:ea typeface="Arial"/>
                <a:cs typeface="Arial"/>
                <a:sym typeface="Arial"/>
              </a:defRPr>
            </a:lvl1pPr>
            <a:lvl2pPr marL="914400" marR="0" lvl="1" indent="-228600" algn="l" rtl="0">
              <a:lnSpc>
                <a:spcPct val="100000"/>
              </a:lnSpc>
              <a:spcBef>
                <a:spcPts val="600"/>
              </a:spcBef>
              <a:spcAft>
                <a:spcPts val="0"/>
              </a:spcAft>
              <a:buClr>
                <a:srgbClr val="ED9451"/>
              </a:buClr>
              <a:buSzPts val="2400"/>
              <a:buFont typeface="Arial"/>
              <a:buNone/>
              <a:defRPr sz="2400" b="0" i="0" u="none" strike="noStrike" cap="none">
                <a:solidFill>
                  <a:schemeClr val="accent2"/>
                </a:solidFill>
                <a:latin typeface="Arial"/>
                <a:ea typeface="Arial"/>
                <a:cs typeface="Arial"/>
                <a:sym typeface="Arial"/>
              </a:defRPr>
            </a:lvl2pPr>
            <a:lvl3pPr marL="1371600" marR="0" lvl="2" indent="-228600" algn="l" rtl="0">
              <a:lnSpc>
                <a:spcPct val="100000"/>
              </a:lnSpc>
              <a:spcBef>
                <a:spcPts val="600"/>
              </a:spcBef>
              <a:spcAft>
                <a:spcPts val="0"/>
              </a:spcAft>
              <a:buClr>
                <a:srgbClr val="ED9451"/>
              </a:buClr>
              <a:buSzPts val="2400"/>
              <a:buFont typeface="Arial"/>
              <a:buNone/>
              <a:defRPr sz="2400" b="0" i="0" u="none" strike="noStrike" cap="none">
                <a:solidFill>
                  <a:schemeClr val="accent2"/>
                </a:solidFill>
                <a:latin typeface="Arial"/>
                <a:ea typeface="Arial"/>
                <a:cs typeface="Arial"/>
                <a:sym typeface="Arial"/>
              </a:defRPr>
            </a:lvl3pPr>
            <a:lvl4pPr marL="1828800" marR="0" lvl="3" indent="-228600" algn="l" rtl="0">
              <a:lnSpc>
                <a:spcPct val="100000"/>
              </a:lnSpc>
              <a:spcBef>
                <a:spcPts val="600"/>
              </a:spcBef>
              <a:spcAft>
                <a:spcPts val="0"/>
              </a:spcAft>
              <a:buClr>
                <a:srgbClr val="ED9451"/>
              </a:buClr>
              <a:buSzPts val="2400"/>
              <a:buFont typeface="Arial"/>
              <a:buNone/>
              <a:defRPr sz="2400" b="0" i="0" u="none" strike="noStrike" cap="none">
                <a:solidFill>
                  <a:schemeClr val="accent2"/>
                </a:solidFill>
                <a:latin typeface="Arial"/>
                <a:ea typeface="Arial"/>
                <a:cs typeface="Arial"/>
                <a:sym typeface="Arial"/>
              </a:defRPr>
            </a:lvl4pPr>
            <a:lvl5pPr marL="2286000" marR="0" lvl="4" indent="-228600" algn="l" rtl="0">
              <a:lnSpc>
                <a:spcPct val="100000"/>
              </a:lnSpc>
              <a:spcBef>
                <a:spcPts val="600"/>
              </a:spcBef>
              <a:spcAft>
                <a:spcPts val="0"/>
              </a:spcAft>
              <a:buClr>
                <a:srgbClr val="ED9451"/>
              </a:buClr>
              <a:buSzPts val="2400"/>
              <a:buFont typeface="Arial"/>
              <a:buNone/>
              <a:defRPr sz="2400" b="0" i="0" u="none" strike="noStrike" cap="none">
                <a:solidFill>
                  <a:schemeClr val="accent2"/>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273" name="Shape 273"/>
          <p:cNvSpPr txBox="1">
            <a:spLocks noGrp="1"/>
          </p:cNvSpPr>
          <p:nvPr>
            <p:ph type="body" idx="3"/>
          </p:nvPr>
        </p:nvSpPr>
        <p:spPr>
          <a:xfrm>
            <a:off x="609600" y="5956670"/>
            <a:ext cx="7620000" cy="347400"/>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1200"/>
              </a:spcBef>
              <a:spcAft>
                <a:spcPts val="0"/>
              </a:spcAft>
              <a:buClr>
                <a:srgbClr val="ED9451"/>
              </a:buClr>
              <a:buSzPts val="1360"/>
              <a:buFont typeface="Noto Sans Symbols"/>
              <a:buNone/>
              <a:defRPr sz="1600" b="1" i="0" u="none" strike="noStrike" cap="none">
                <a:solidFill>
                  <a:schemeClr val="accent2"/>
                </a:solidFill>
                <a:latin typeface="Arial"/>
                <a:ea typeface="Arial"/>
                <a:cs typeface="Arial"/>
                <a:sym typeface="Arial"/>
              </a:defRPr>
            </a:lvl1pPr>
            <a:lvl2pPr marL="914400" marR="0" lvl="1" indent="-228600" algn="l" rtl="0">
              <a:lnSpc>
                <a:spcPct val="100000"/>
              </a:lnSpc>
              <a:spcBef>
                <a:spcPts val="600"/>
              </a:spcBef>
              <a:spcAft>
                <a:spcPts val="0"/>
              </a:spcAft>
              <a:buClr>
                <a:srgbClr val="ED9451"/>
              </a:buClr>
              <a:buSzPts val="2400"/>
              <a:buFont typeface="Arial"/>
              <a:buNone/>
              <a:defRPr sz="2400" b="0" i="0" u="none" strike="noStrike" cap="none">
                <a:solidFill>
                  <a:schemeClr val="accent2"/>
                </a:solidFill>
                <a:latin typeface="Arial"/>
                <a:ea typeface="Arial"/>
                <a:cs typeface="Arial"/>
                <a:sym typeface="Arial"/>
              </a:defRPr>
            </a:lvl2pPr>
            <a:lvl3pPr marL="1371600" marR="0" lvl="2" indent="-228600" algn="l" rtl="0">
              <a:lnSpc>
                <a:spcPct val="100000"/>
              </a:lnSpc>
              <a:spcBef>
                <a:spcPts val="600"/>
              </a:spcBef>
              <a:spcAft>
                <a:spcPts val="0"/>
              </a:spcAft>
              <a:buClr>
                <a:srgbClr val="ED9451"/>
              </a:buClr>
              <a:buSzPts val="2400"/>
              <a:buFont typeface="Arial"/>
              <a:buNone/>
              <a:defRPr sz="2400" b="0" i="0" u="none" strike="noStrike" cap="none">
                <a:solidFill>
                  <a:schemeClr val="accent2"/>
                </a:solidFill>
                <a:latin typeface="Arial"/>
                <a:ea typeface="Arial"/>
                <a:cs typeface="Arial"/>
                <a:sym typeface="Arial"/>
              </a:defRPr>
            </a:lvl3pPr>
            <a:lvl4pPr marL="1828800" marR="0" lvl="3" indent="-228600" algn="l" rtl="0">
              <a:lnSpc>
                <a:spcPct val="100000"/>
              </a:lnSpc>
              <a:spcBef>
                <a:spcPts val="600"/>
              </a:spcBef>
              <a:spcAft>
                <a:spcPts val="0"/>
              </a:spcAft>
              <a:buClr>
                <a:srgbClr val="ED9451"/>
              </a:buClr>
              <a:buSzPts val="2400"/>
              <a:buFont typeface="Arial"/>
              <a:buNone/>
              <a:defRPr sz="2400" b="0" i="0" u="none" strike="noStrike" cap="none">
                <a:solidFill>
                  <a:schemeClr val="accent2"/>
                </a:solidFill>
                <a:latin typeface="Arial"/>
                <a:ea typeface="Arial"/>
                <a:cs typeface="Arial"/>
                <a:sym typeface="Arial"/>
              </a:defRPr>
            </a:lvl4pPr>
            <a:lvl5pPr marL="2286000" marR="0" lvl="4" indent="-228600" algn="l" rtl="0">
              <a:lnSpc>
                <a:spcPct val="100000"/>
              </a:lnSpc>
              <a:spcBef>
                <a:spcPts val="600"/>
              </a:spcBef>
              <a:spcAft>
                <a:spcPts val="0"/>
              </a:spcAft>
              <a:buClr>
                <a:srgbClr val="ED9451"/>
              </a:buClr>
              <a:buSzPts val="2400"/>
              <a:buFont typeface="Arial"/>
              <a:buNone/>
              <a:defRPr sz="2400" b="0" i="0" u="none" strike="noStrike" cap="none">
                <a:solidFill>
                  <a:schemeClr val="accent2"/>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pic>
        <p:nvPicPr>
          <p:cNvPr id="274" name="Shape 274"/>
          <p:cNvPicPr preferRelativeResize="0"/>
          <p:nvPr/>
        </p:nvPicPr>
        <p:blipFill rotWithShape="1">
          <a:blip r:embed="rId4">
            <a:alphaModFix/>
          </a:blip>
          <a:srcRect/>
          <a:stretch/>
        </p:blipFill>
        <p:spPr>
          <a:xfrm>
            <a:off x="9544050" y="0"/>
            <a:ext cx="2647950" cy="3609975"/>
          </a:xfrm>
          <a:prstGeom prst="rect">
            <a:avLst/>
          </a:prstGeom>
          <a:noFill/>
          <a:ln>
            <a:noFill/>
          </a:ln>
        </p:spPr>
      </p:pic>
      <p:pic>
        <p:nvPicPr>
          <p:cNvPr id="275" name="Shape 275"/>
          <p:cNvPicPr preferRelativeResize="0"/>
          <p:nvPr/>
        </p:nvPicPr>
        <p:blipFill rotWithShape="1">
          <a:blip r:embed="rId5">
            <a:alphaModFix/>
          </a:blip>
          <a:srcRect/>
          <a:stretch/>
        </p:blipFill>
        <p:spPr>
          <a:xfrm>
            <a:off x="9544050" y="3705225"/>
            <a:ext cx="2647950" cy="2009775"/>
          </a:xfrm>
          <a:prstGeom prst="rect">
            <a:avLst/>
          </a:prstGeom>
          <a:noFill/>
          <a:ln>
            <a:noFill/>
          </a:ln>
        </p:spPr>
      </p:pic>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1_Comparison">
  <p:cSld name="1_Comparison">
    <p:spTree>
      <p:nvGrpSpPr>
        <p:cNvPr id="1" name="Shape 276"/>
        <p:cNvGrpSpPr/>
        <p:nvPr/>
      </p:nvGrpSpPr>
      <p:grpSpPr>
        <a:xfrm>
          <a:off x="0" y="0"/>
          <a:ext cx="0" cy="0"/>
          <a:chOff x="0" y="0"/>
          <a:chExt cx="0" cy="0"/>
        </a:xfrm>
      </p:grpSpPr>
      <p:sp>
        <p:nvSpPr>
          <p:cNvPr id="277" name="Shape 277"/>
          <p:cNvSpPr txBox="1">
            <a:spLocks noGrp="1"/>
          </p:cNvSpPr>
          <p:nvPr>
            <p:ph type="title"/>
          </p:nvPr>
        </p:nvSpPr>
        <p:spPr>
          <a:xfrm>
            <a:off x="609600" y="228600"/>
            <a:ext cx="8839200" cy="102870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chemeClr val="accent1"/>
              </a:buClr>
              <a:buSzPts val="3400"/>
              <a:buFont typeface="Trebuchet MS"/>
              <a:buNone/>
              <a:defRPr sz="3400" b="1" i="0" u="none" strike="noStrike" cap="none">
                <a:solidFill>
                  <a:schemeClr val="accent1"/>
                </a:solidFill>
                <a:latin typeface="Trebuchet MS"/>
                <a:ea typeface="Trebuchet MS"/>
                <a:cs typeface="Trebuchet MS"/>
                <a:sym typeface="Trebuchet MS"/>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278" name="Shape 278"/>
          <p:cNvSpPr txBox="1">
            <a:spLocks noGrp="1"/>
          </p:cNvSpPr>
          <p:nvPr>
            <p:ph type="body" idx="1"/>
          </p:nvPr>
        </p:nvSpPr>
        <p:spPr>
          <a:xfrm>
            <a:off x="609600" y="1718017"/>
            <a:ext cx="5242500" cy="822900"/>
          </a:xfrm>
          <a:prstGeom prst="rect">
            <a:avLst/>
          </a:prstGeom>
          <a:noFill/>
          <a:ln>
            <a:noFill/>
          </a:ln>
        </p:spPr>
        <p:txBody>
          <a:bodyPr spcFirstLastPara="1" wrap="square" lIns="91425" tIns="91425" rIns="91425" bIns="91425" anchor="b" anchorCtr="0"/>
          <a:lstStyle>
            <a:lvl1pPr marL="457200" marR="0" lvl="0" indent="-228600" algn="l" rtl="0">
              <a:lnSpc>
                <a:spcPct val="100000"/>
              </a:lnSpc>
              <a:spcBef>
                <a:spcPts val="1200"/>
              </a:spcBef>
              <a:spcAft>
                <a:spcPts val="0"/>
              </a:spcAft>
              <a:buClr>
                <a:srgbClr val="ED9451"/>
              </a:buClr>
              <a:buSzPts val="2040"/>
              <a:buFont typeface="Noto Sans Symbols"/>
              <a:buNone/>
              <a:defRPr sz="2400" b="1" i="0" u="none" strike="noStrike" cap="none">
                <a:solidFill>
                  <a:srgbClr val="326295"/>
                </a:solidFill>
                <a:latin typeface="Arial"/>
                <a:ea typeface="Arial"/>
                <a:cs typeface="Arial"/>
                <a:sym typeface="Arial"/>
              </a:defRPr>
            </a:lvl1pPr>
            <a:lvl2pPr marL="914400" marR="0" lvl="1" indent="-228600" algn="l" rtl="0">
              <a:lnSpc>
                <a:spcPct val="100000"/>
              </a:lnSpc>
              <a:spcBef>
                <a:spcPts val="600"/>
              </a:spcBef>
              <a:spcAft>
                <a:spcPts val="0"/>
              </a:spcAft>
              <a:buClr>
                <a:srgbClr val="ED9451"/>
              </a:buClr>
              <a:buSzPts val="2000"/>
              <a:buFont typeface="Arial"/>
              <a:buNone/>
              <a:defRPr sz="2000" b="1" i="0" u="none" strike="noStrike" cap="none">
                <a:solidFill>
                  <a:schemeClr val="lt1"/>
                </a:solidFill>
                <a:latin typeface="Arial"/>
                <a:ea typeface="Arial"/>
                <a:cs typeface="Arial"/>
                <a:sym typeface="Arial"/>
              </a:defRPr>
            </a:lvl2pPr>
            <a:lvl3pPr marL="1371600" marR="0" lvl="2" indent="-228600" algn="l" rtl="0">
              <a:lnSpc>
                <a:spcPct val="100000"/>
              </a:lnSpc>
              <a:spcBef>
                <a:spcPts val="600"/>
              </a:spcBef>
              <a:spcAft>
                <a:spcPts val="0"/>
              </a:spcAft>
              <a:buClr>
                <a:srgbClr val="ED9451"/>
              </a:buClr>
              <a:buSzPts val="1800"/>
              <a:buFont typeface="Arial"/>
              <a:buNone/>
              <a:defRPr sz="1800" b="1" i="0" u="none" strike="noStrike" cap="none">
                <a:solidFill>
                  <a:schemeClr val="lt1"/>
                </a:solidFill>
                <a:latin typeface="Arial"/>
                <a:ea typeface="Arial"/>
                <a:cs typeface="Arial"/>
                <a:sym typeface="Arial"/>
              </a:defRPr>
            </a:lvl3pPr>
            <a:lvl4pPr marL="1828800" marR="0" lvl="3" indent="-228600" algn="l" rtl="0">
              <a:lnSpc>
                <a:spcPct val="100000"/>
              </a:lnSpc>
              <a:spcBef>
                <a:spcPts val="600"/>
              </a:spcBef>
              <a:spcAft>
                <a:spcPts val="0"/>
              </a:spcAft>
              <a:buClr>
                <a:srgbClr val="ED9451"/>
              </a:buClr>
              <a:buSzPts val="1600"/>
              <a:buFont typeface="Arial"/>
              <a:buNone/>
              <a:defRPr sz="1600" b="1" i="0" u="none" strike="noStrike" cap="none">
                <a:solidFill>
                  <a:schemeClr val="lt1"/>
                </a:solidFill>
                <a:latin typeface="Arial"/>
                <a:ea typeface="Arial"/>
                <a:cs typeface="Arial"/>
                <a:sym typeface="Arial"/>
              </a:defRPr>
            </a:lvl4pPr>
            <a:lvl5pPr marL="2286000" marR="0" lvl="4" indent="-228600" algn="l" rtl="0">
              <a:lnSpc>
                <a:spcPct val="100000"/>
              </a:lnSpc>
              <a:spcBef>
                <a:spcPts val="600"/>
              </a:spcBef>
              <a:spcAft>
                <a:spcPts val="0"/>
              </a:spcAft>
              <a:buClr>
                <a:srgbClr val="ED9451"/>
              </a:buClr>
              <a:buSzPts val="1600"/>
              <a:buFont typeface="Arial"/>
              <a:buNone/>
              <a:defRPr sz="1600" b="1" i="0" u="none" strike="noStrike" cap="none">
                <a:solidFill>
                  <a:schemeClr val="lt1"/>
                </a:solidFill>
                <a:latin typeface="Arial"/>
                <a:ea typeface="Arial"/>
                <a:cs typeface="Arial"/>
                <a:sym typeface="Arial"/>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9pPr>
          </a:lstStyle>
          <a:p>
            <a:endParaRPr/>
          </a:p>
        </p:txBody>
      </p:sp>
      <p:sp>
        <p:nvSpPr>
          <p:cNvPr id="279" name="Shape 279"/>
          <p:cNvSpPr txBox="1">
            <a:spLocks noGrp="1"/>
          </p:cNvSpPr>
          <p:nvPr>
            <p:ph type="body" idx="2"/>
          </p:nvPr>
        </p:nvSpPr>
        <p:spPr>
          <a:xfrm>
            <a:off x="609600" y="2651760"/>
            <a:ext cx="5242500" cy="3520500"/>
          </a:xfrm>
          <a:prstGeom prst="rect">
            <a:avLst/>
          </a:prstGeom>
          <a:noFill/>
          <a:ln>
            <a:noFill/>
          </a:ln>
        </p:spPr>
        <p:txBody>
          <a:bodyPr spcFirstLastPara="1" wrap="square" lIns="91425" tIns="91425" rIns="91425" bIns="91425" anchor="t" anchorCtr="0"/>
          <a:lstStyle>
            <a:lvl1pPr marL="457200" marR="0" lvl="0" indent="-379730" algn="l" rtl="0">
              <a:lnSpc>
                <a:spcPct val="100000"/>
              </a:lnSpc>
              <a:spcBef>
                <a:spcPts val="1200"/>
              </a:spcBef>
              <a:spcAft>
                <a:spcPts val="0"/>
              </a:spcAft>
              <a:buClr>
                <a:srgbClr val="ED9451"/>
              </a:buClr>
              <a:buSzPts val="2380"/>
              <a:buFont typeface="Noto Sans Symbols"/>
              <a:buChar char="●"/>
              <a:defRPr sz="2800" b="0" i="0" u="none" strike="noStrike" cap="none">
                <a:solidFill>
                  <a:schemeClr val="lt1"/>
                </a:solidFill>
                <a:latin typeface="Arial"/>
                <a:ea typeface="Arial"/>
                <a:cs typeface="Arial"/>
                <a:sym typeface="Arial"/>
              </a:defRPr>
            </a:lvl1pPr>
            <a:lvl2pPr marL="914400" marR="0" lvl="1" indent="-381000" algn="l" rtl="0">
              <a:lnSpc>
                <a:spcPct val="100000"/>
              </a:lnSpc>
              <a:spcBef>
                <a:spcPts val="600"/>
              </a:spcBef>
              <a:spcAft>
                <a:spcPts val="0"/>
              </a:spcAft>
              <a:buClr>
                <a:srgbClr val="ED9451"/>
              </a:buClr>
              <a:buSzPts val="2400"/>
              <a:buFont typeface="Arial"/>
              <a:buChar char="•"/>
              <a:defRPr sz="2400" b="0" i="0" u="none" strike="noStrike" cap="none">
                <a:solidFill>
                  <a:schemeClr val="lt1"/>
                </a:solidFill>
                <a:latin typeface="Arial"/>
                <a:ea typeface="Arial"/>
                <a:cs typeface="Arial"/>
                <a:sym typeface="Arial"/>
              </a:defRPr>
            </a:lvl2pPr>
            <a:lvl3pPr marL="1371600" marR="0" lvl="2" indent="-381000" algn="l" rtl="0">
              <a:lnSpc>
                <a:spcPct val="100000"/>
              </a:lnSpc>
              <a:spcBef>
                <a:spcPts val="600"/>
              </a:spcBef>
              <a:spcAft>
                <a:spcPts val="0"/>
              </a:spcAft>
              <a:buClr>
                <a:srgbClr val="ED9451"/>
              </a:buClr>
              <a:buSzPts val="2400"/>
              <a:buFont typeface="Arial"/>
              <a:buChar char="•"/>
              <a:defRPr sz="2400" b="0" i="0" u="none" strike="noStrike" cap="none">
                <a:solidFill>
                  <a:schemeClr val="lt1"/>
                </a:solidFill>
                <a:latin typeface="Arial"/>
                <a:ea typeface="Arial"/>
                <a:cs typeface="Arial"/>
                <a:sym typeface="Arial"/>
              </a:defRPr>
            </a:lvl3pPr>
            <a:lvl4pPr marL="1828800" marR="0" lvl="3" indent="-381000" algn="l" rtl="0">
              <a:lnSpc>
                <a:spcPct val="100000"/>
              </a:lnSpc>
              <a:spcBef>
                <a:spcPts val="600"/>
              </a:spcBef>
              <a:spcAft>
                <a:spcPts val="0"/>
              </a:spcAft>
              <a:buClr>
                <a:srgbClr val="ED9451"/>
              </a:buClr>
              <a:buSzPts val="2400"/>
              <a:buFont typeface="Arial"/>
              <a:buChar char="•"/>
              <a:defRPr sz="2400" b="0" i="0" u="none" strike="noStrike" cap="none">
                <a:solidFill>
                  <a:schemeClr val="lt1"/>
                </a:solidFill>
                <a:latin typeface="Arial"/>
                <a:ea typeface="Arial"/>
                <a:cs typeface="Arial"/>
                <a:sym typeface="Arial"/>
              </a:defRPr>
            </a:lvl4pPr>
            <a:lvl5pPr marL="2286000" marR="0" lvl="4" indent="-381000" algn="l" rtl="0">
              <a:lnSpc>
                <a:spcPct val="100000"/>
              </a:lnSpc>
              <a:spcBef>
                <a:spcPts val="600"/>
              </a:spcBef>
              <a:spcAft>
                <a:spcPts val="0"/>
              </a:spcAft>
              <a:buClr>
                <a:srgbClr val="ED9451"/>
              </a:buClr>
              <a:buSzPts val="2400"/>
              <a:buFont typeface="Arial"/>
              <a:buChar char="•"/>
              <a:defRPr sz="2400" b="0" i="0" u="none" strike="noStrike" cap="none">
                <a:solidFill>
                  <a:schemeClr val="lt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280" name="Shape 280"/>
          <p:cNvSpPr txBox="1">
            <a:spLocks noGrp="1"/>
          </p:cNvSpPr>
          <p:nvPr>
            <p:ph type="body" idx="3"/>
          </p:nvPr>
        </p:nvSpPr>
        <p:spPr>
          <a:xfrm>
            <a:off x="6339840" y="1718017"/>
            <a:ext cx="5242500" cy="822900"/>
          </a:xfrm>
          <a:prstGeom prst="rect">
            <a:avLst/>
          </a:prstGeom>
          <a:noFill/>
          <a:ln>
            <a:noFill/>
          </a:ln>
        </p:spPr>
        <p:txBody>
          <a:bodyPr spcFirstLastPara="1" wrap="square" lIns="91425" tIns="91425" rIns="91425" bIns="91425" anchor="b" anchorCtr="0"/>
          <a:lstStyle>
            <a:lvl1pPr marL="457200" marR="0" lvl="0" indent="-228600" algn="l" rtl="0">
              <a:lnSpc>
                <a:spcPct val="100000"/>
              </a:lnSpc>
              <a:spcBef>
                <a:spcPts val="1200"/>
              </a:spcBef>
              <a:spcAft>
                <a:spcPts val="0"/>
              </a:spcAft>
              <a:buClr>
                <a:srgbClr val="ED9451"/>
              </a:buClr>
              <a:buSzPts val="2040"/>
              <a:buFont typeface="Noto Sans Symbols"/>
              <a:buNone/>
              <a:defRPr sz="2400" b="1" i="0" u="none" strike="noStrike" cap="none">
                <a:solidFill>
                  <a:srgbClr val="326295"/>
                </a:solidFill>
                <a:latin typeface="Arial"/>
                <a:ea typeface="Arial"/>
                <a:cs typeface="Arial"/>
                <a:sym typeface="Arial"/>
              </a:defRPr>
            </a:lvl1pPr>
            <a:lvl2pPr marL="914400" marR="0" lvl="1" indent="-228600" algn="l" rtl="0">
              <a:lnSpc>
                <a:spcPct val="100000"/>
              </a:lnSpc>
              <a:spcBef>
                <a:spcPts val="600"/>
              </a:spcBef>
              <a:spcAft>
                <a:spcPts val="0"/>
              </a:spcAft>
              <a:buClr>
                <a:srgbClr val="ED9451"/>
              </a:buClr>
              <a:buSzPts val="2000"/>
              <a:buFont typeface="Arial"/>
              <a:buNone/>
              <a:defRPr sz="2000" b="1" i="0" u="none" strike="noStrike" cap="none">
                <a:solidFill>
                  <a:schemeClr val="lt1"/>
                </a:solidFill>
                <a:latin typeface="Arial"/>
                <a:ea typeface="Arial"/>
                <a:cs typeface="Arial"/>
                <a:sym typeface="Arial"/>
              </a:defRPr>
            </a:lvl2pPr>
            <a:lvl3pPr marL="1371600" marR="0" lvl="2" indent="-228600" algn="l" rtl="0">
              <a:lnSpc>
                <a:spcPct val="100000"/>
              </a:lnSpc>
              <a:spcBef>
                <a:spcPts val="600"/>
              </a:spcBef>
              <a:spcAft>
                <a:spcPts val="0"/>
              </a:spcAft>
              <a:buClr>
                <a:srgbClr val="ED9451"/>
              </a:buClr>
              <a:buSzPts val="1800"/>
              <a:buFont typeface="Arial"/>
              <a:buNone/>
              <a:defRPr sz="1800" b="1" i="0" u="none" strike="noStrike" cap="none">
                <a:solidFill>
                  <a:schemeClr val="lt1"/>
                </a:solidFill>
                <a:latin typeface="Arial"/>
                <a:ea typeface="Arial"/>
                <a:cs typeface="Arial"/>
                <a:sym typeface="Arial"/>
              </a:defRPr>
            </a:lvl3pPr>
            <a:lvl4pPr marL="1828800" marR="0" lvl="3" indent="-228600" algn="l" rtl="0">
              <a:lnSpc>
                <a:spcPct val="100000"/>
              </a:lnSpc>
              <a:spcBef>
                <a:spcPts val="600"/>
              </a:spcBef>
              <a:spcAft>
                <a:spcPts val="0"/>
              </a:spcAft>
              <a:buClr>
                <a:srgbClr val="ED9451"/>
              </a:buClr>
              <a:buSzPts val="1600"/>
              <a:buFont typeface="Arial"/>
              <a:buNone/>
              <a:defRPr sz="1600" b="1" i="0" u="none" strike="noStrike" cap="none">
                <a:solidFill>
                  <a:schemeClr val="lt1"/>
                </a:solidFill>
                <a:latin typeface="Arial"/>
                <a:ea typeface="Arial"/>
                <a:cs typeface="Arial"/>
                <a:sym typeface="Arial"/>
              </a:defRPr>
            </a:lvl4pPr>
            <a:lvl5pPr marL="2286000" marR="0" lvl="4" indent="-228600" algn="l" rtl="0">
              <a:lnSpc>
                <a:spcPct val="100000"/>
              </a:lnSpc>
              <a:spcBef>
                <a:spcPts val="600"/>
              </a:spcBef>
              <a:spcAft>
                <a:spcPts val="0"/>
              </a:spcAft>
              <a:buClr>
                <a:srgbClr val="ED9451"/>
              </a:buClr>
              <a:buSzPts val="1600"/>
              <a:buFont typeface="Arial"/>
              <a:buNone/>
              <a:defRPr sz="1600" b="1" i="0" u="none" strike="noStrike" cap="none">
                <a:solidFill>
                  <a:schemeClr val="lt1"/>
                </a:solidFill>
                <a:latin typeface="Arial"/>
                <a:ea typeface="Arial"/>
                <a:cs typeface="Arial"/>
                <a:sym typeface="Arial"/>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9pPr>
          </a:lstStyle>
          <a:p>
            <a:endParaRPr/>
          </a:p>
        </p:txBody>
      </p:sp>
      <p:sp>
        <p:nvSpPr>
          <p:cNvPr id="281" name="Shape 281"/>
          <p:cNvSpPr txBox="1">
            <a:spLocks noGrp="1"/>
          </p:cNvSpPr>
          <p:nvPr>
            <p:ph type="body" idx="4"/>
          </p:nvPr>
        </p:nvSpPr>
        <p:spPr>
          <a:xfrm>
            <a:off x="6339840" y="2651760"/>
            <a:ext cx="5242500" cy="3520500"/>
          </a:xfrm>
          <a:prstGeom prst="rect">
            <a:avLst/>
          </a:prstGeom>
          <a:noFill/>
          <a:ln>
            <a:noFill/>
          </a:ln>
        </p:spPr>
        <p:txBody>
          <a:bodyPr spcFirstLastPara="1" wrap="square" lIns="91425" tIns="91425" rIns="91425" bIns="91425" anchor="t" anchorCtr="0"/>
          <a:lstStyle>
            <a:lvl1pPr marL="457200" marR="0" lvl="0" indent="-379730" algn="l" rtl="0">
              <a:lnSpc>
                <a:spcPct val="100000"/>
              </a:lnSpc>
              <a:spcBef>
                <a:spcPts val="1200"/>
              </a:spcBef>
              <a:spcAft>
                <a:spcPts val="0"/>
              </a:spcAft>
              <a:buClr>
                <a:srgbClr val="ED9451"/>
              </a:buClr>
              <a:buSzPts val="2380"/>
              <a:buFont typeface="Noto Sans Symbols"/>
              <a:buChar char="●"/>
              <a:defRPr sz="2800" b="0" i="0" u="none" strike="noStrike" cap="none">
                <a:solidFill>
                  <a:schemeClr val="lt1"/>
                </a:solidFill>
                <a:latin typeface="Arial"/>
                <a:ea typeface="Arial"/>
                <a:cs typeface="Arial"/>
                <a:sym typeface="Arial"/>
              </a:defRPr>
            </a:lvl1pPr>
            <a:lvl2pPr marL="914400" marR="0" lvl="1" indent="-381000" algn="l" rtl="0">
              <a:lnSpc>
                <a:spcPct val="100000"/>
              </a:lnSpc>
              <a:spcBef>
                <a:spcPts val="600"/>
              </a:spcBef>
              <a:spcAft>
                <a:spcPts val="0"/>
              </a:spcAft>
              <a:buClr>
                <a:srgbClr val="ED9451"/>
              </a:buClr>
              <a:buSzPts val="2400"/>
              <a:buFont typeface="Arial"/>
              <a:buChar char="•"/>
              <a:defRPr sz="2400" b="0" i="0" u="none" strike="noStrike" cap="none">
                <a:solidFill>
                  <a:schemeClr val="lt1"/>
                </a:solidFill>
                <a:latin typeface="Arial"/>
                <a:ea typeface="Arial"/>
                <a:cs typeface="Arial"/>
                <a:sym typeface="Arial"/>
              </a:defRPr>
            </a:lvl2pPr>
            <a:lvl3pPr marL="1371600" marR="0" lvl="2" indent="-381000" algn="l" rtl="0">
              <a:lnSpc>
                <a:spcPct val="100000"/>
              </a:lnSpc>
              <a:spcBef>
                <a:spcPts val="600"/>
              </a:spcBef>
              <a:spcAft>
                <a:spcPts val="0"/>
              </a:spcAft>
              <a:buClr>
                <a:srgbClr val="ED9451"/>
              </a:buClr>
              <a:buSzPts val="2400"/>
              <a:buFont typeface="Arial"/>
              <a:buChar char="•"/>
              <a:defRPr sz="2400" b="0" i="0" u="none" strike="noStrike" cap="none">
                <a:solidFill>
                  <a:schemeClr val="lt1"/>
                </a:solidFill>
                <a:latin typeface="Arial"/>
                <a:ea typeface="Arial"/>
                <a:cs typeface="Arial"/>
                <a:sym typeface="Arial"/>
              </a:defRPr>
            </a:lvl3pPr>
            <a:lvl4pPr marL="1828800" marR="0" lvl="3" indent="-381000" algn="l" rtl="0">
              <a:lnSpc>
                <a:spcPct val="100000"/>
              </a:lnSpc>
              <a:spcBef>
                <a:spcPts val="600"/>
              </a:spcBef>
              <a:spcAft>
                <a:spcPts val="0"/>
              </a:spcAft>
              <a:buClr>
                <a:srgbClr val="ED9451"/>
              </a:buClr>
              <a:buSzPts val="2400"/>
              <a:buFont typeface="Arial"/>
              <a:buChar char="•"/>
              <a:defRPr sz="2400" b="0" i="0" u="none" strike="noStrike" cap="none">
                <a:solidFill>
                  <a:schemeClr val="lt1"/>
                </a:solidFill>
                <a:latin typeface="Arial"/>
                <a:ea typeface="Arial"/>
                <a:cs typeface="Arial"/>
                <a:sym typeface="Arial"/>
              </a:defRPr>
            </a:lvl4pPr>
            <a:lvl5pPr marL="2286000" marR="0" lvl="4" indent="-381000" algn="l" rtl="0">
              <a:lnSpc>
                <a:spcPct val="100000"/>
              </a:lnSpc>
              <a:spcBef>
                <a:spcPts val="600"/>
              </a:spcBef>
              <a:spcAft>
                <a:spcPts val="0"/>
              </a:spcAft>
              <a:buClr>
                <a:srgbClr val="ED9451"/>
              </a:buClr>
              <a:buSzPts val="2400"/>
              <a:buFont typeface="Arial"/>
              <a:buChar char="•"/>
              <a:defRPr sz="2400" b="0" i="0" u="none" strike="noStrike" cap="none">
                <a:solidFill>
                  <a:schemeClr val="lt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282" name="Shape 282"/>
          <p:cNvSpPr txBox="1">
            <a:spLocks noGrp="1"/>
          </p:cNvSpPr>
          <p:nvPr>
            <p:ph type="sldNum" idx="12"/>
          </p:nvPr>
        </p:nvSpPr>
        <p:spPr>
          <a:xfrm>
            <a:off x="9692640" y="411482"/>
            <a:ext cx="914400" cy="6858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600" b="1">
                <a:solidFill>
                  <a:srgbClr val="ABA387"/>
                </a:solidFill>
                <a:latin typeface="Trebuchet MS"/>
                <a:ea typeface="Trebuchet MS"/>
                <a:cs typeface="Trebuchet MS"/>
                <a:sym typeface="Trebuchet MS"/>
              </a:defRPr>
            </a:lvl1pPr>
            <a:lvl2pPr marL="0" marR="0" lvl="1" indent="0" algn="r" rtl="0">
              <a:spcBef>
                <a:spcPts val="0"/>
              </a:spcBef>
              <a:buNone/>
              <a:defRPr sz="1600" b="1">
                <a:solidFill>
                  <a:srgbClr val="ABA387"/>
                </a:solidFill>
                <a:latin typeface="Trebuchet MS"/>
                <a:ea typeface="Trebuchet MS"/>
                <a:cs typeface="Trebuchet MS"/>
                <a:sym typeface="Trebuchet MS"/>
              </a:defRPr>
            </a:lvl2pPr>
            <a:lvl3pPr marL="0" marR="0" lvl="2" indent="0" algn="r" rtl="0">
              <a:spcBef>
                <a:spcPts val="0"/>
              </a:spcBef>
              <a:buNone/>
              <a:defRPr sz="1600" b="1">
                <a:solidFill>
                  <a:srgbClr val="ABA387"/>
                </a:solidFill>
                <a:latin typeface="Trebuchet MS"/>
                <a:ea typeface="Trebuchet MS"/>
                <a:cs typeface="Trebuchet MS"/>
                <a:sym typeface="Trebuchet MS"/>
              </a:defRPr>
            </a:lvl3pPr>
            <a:lvl4pPr marL="0" marR="0" lvl="3" indent="0" algn="r" rtl="0">
              <a:spcBef>
                <a:spcPts val="0"/>
              </a:spcBef>
              <a:buNone/>
              <a:defRPr sz="1600" b="1">
                <a:solidFill>
                  <a:srgbClr val="ABA387"/>
                </a:solidFill>
                <a:latin typeface="Trebuchet MS"/>
                <a:ea typeface="Trebuchet MS"/>
                <a:cs typeface="Trebuchet MS"/>
                <a:sym typeface="Trebuchet MS"/>
              </a:defRPr>
            </a:lvl4pPr>
            <a:lvl5pPr marL="0" marR="0" lvl="4" indent="0" algn="r" rtl="0">
              <a:spcBef>
                <a:spcPts val="0"/>
              </a:spcBef>
              <a:buNone/>
              <a:defRPr sz="1600" b="1">
                <a:solidFill>
                  <a:srgbClr val="ABA387"/>
                </a:solidFill>
                <a:latin typeface="Trebuchet MS"/>
                <a:ea typeface="Trebuchet MS"/>
                <a:cs typeface="Trebuchet MS"/>
                <a:sym typeface="Trebuchet MS"/>
              </a:defRPr>
            </a:lvl5pPr>
            <a:lvl6pPr marL="0" marR="0" lvl="5" indent="0" algn="r" rtl="0">
              <a:spcBef>
                <a:spcPts val="0"/>
              </a:spcBef>
              <a:buNone/>
              <a:defRPr sz="1600" b="1">
                <a:solidFill>
                  <a:srgbClr val="ABA387"/>
                </a:solidFill>
                <a:latin typeface="Trebuchet MS"/>
                <a:ea typeface="Trebuchet MS"/>
                <a:cs typeface="Trebuchet MS"/>
                <a:sym typeface="Trebuchet MS"/>
              </a:defRPr>
            </a:lvl6pPr>
            <a:lvl7pPr marL="0" marR="0" lvl="6" indent="0" algn="r" rtl="0">
              <a:spcBef>
                <a:spcPts val="0"/>
              </a:spcBef>
              <a:buNone/>
              <a:defRPr sz="1600" b="1">
                <a:solidFill>
                  <a:srgbClr val="ABA387"/>
                </a:solidFill>
                <a:latin typeface="Trebuchet MS"/>
                <a:ea typeface="Trebuchet MS"/>
                <a:cs typeface="Trebuchet MS"/>
                <a:sym typeface="Trebuchet MS"/>
              </a:defRPr>
            </a:lvl7pPr>
            <a:lvl8pPr marL="0" marR="0" lvl="7" indent="0" algn="r" rtl="0">
              <a:spcBef>
                <a:spcPts val="0"/>
              </a:spcBef>
              <a:buNone/>
              <a:defRPr sz="1600" b="1">
                <a:solidFill>
                  <a:srgbClr val="ABA387"/>
                </a:solidFill>
                <a:latin typeface="Trebuchet MS"/>
                <a:ea typeface="Trebuchet MS"/>
                <a:cs typeface="Trebuchet MS"/>
                <a:sym typeface="Trebuchet MS"/>
              </a:defRPr>
            </a:lvl8pPr>
            <a:lvl9pPr marL="0" marR="0" lvl="8" indent="0" algn="r" rtl="0">
              <a:spcBef>
                <a:spcPts val="0"/>
              </a:spcBef>
              <a:buNone/>
              <a:defRPr sz="1600" b="1">
                <a:solidFill>
                  <a:srgbClr val="ABA387"/>
                </a:solidFill>
                <a:latin typeface="Trebuchet MS"/>
                <a:ea typeface="Trebuchet MS"/>
                <a:cs typeface="Trebuchet MS"/>
                <a:sym typeface="Trebuchet MS"/>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1_Comparison with Footer">
  <p:cSld name="1_Comparison with Footer">
    <p:spTree>
      <p:nvGrpSpPr>
        <p:cNvPr id="1" name="Shape 283"/>
        <p:cNvGrpSpPr/>
        <p:nvPr/>
      </p:nvGrpSpPr>
      <p:grpSpPr>
        <a:xfrm>
          <a:off x="0" y="0"/>
          <a:ext cx="0" cy="0"/>
          <a:chOff x="0" y="0"/>
          <a:chExt cx="0" cy="0"/>
        </a:xfrm>
      </p:grpSpPr>
      <p:sp>
        <p:nvSpPr>
          <p:cNvPr id="284" name="Shape 284"/>
          <p:cNvSpPr txBox="1">
            <a:spLocks noGrp="1"/>
          </p:cNvSpPr>
          <p:nvPr>
            <p:ph type="title"/>
          </p:nvPr>
        </p:nvSpPr>
        <p:spPr>
          <a:xfrm>
            <a:off x="609600" y="228600"/>
            <a:ext cx="8839200" cy="102870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chemeClr val="accent1"/>
              </a:buClr>
              <a:buSzPts val="3400"/>
              <a:buFont typeface="Trebuchet MS"/>
              <a:buNone/>
              <a:defRPr sz="3400" b="1" i="0" u="none" strike="noStrike" cap="none">
                <a:solidFill>
                  <a:schemeClr val="accent1"/>
                </a:solidFill>
                <a:latin typeface="Trebuchet MS"/>
                <a:ea typeface="Trebuchet MS"/>
                <a:cs typeface="Trebuchet MS"/>
                <a:sym typeface="Trebuchet MS"/>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285" name="Shape 285"/>
          <p:cNvSpPr txBox="1">
            <a:spLocks noGrp="1"/>
          </p:cNvSpPr>
          <p:nvPr>
            <p:ph type="sldNum" idx="12"/>
          </p:nvPr>
        </p:nvSpPr>
        <p:spPr>
          <a:xfrm>
            <a:off x="9692640" y="411482"/>
            <a:ext cx="914400" cy="6858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600" b="1">
                <a:solidFill>
                  <a:srgbClr val="ABA387"/>
                </a:solidFill>
                <a:latin typeface="Trebuchet MS"/>
                <a:ea typeface="Trebuchet MS"/>
                <a:cs typeface="Trebuchet MS"/>
                <a:sym typeface="Trebuchet MS"/>
              </a:defRPr>
            </a:lvl1pPr>
            <a:lvl2pPr marL="0" marR="0" lvl="1" indent="0" algn="r" rtl="0">
              <a:spcBef>
                <a:spcPts val="0"/>
              </a:spcBef>
              <a:buNone/>
              <a:defRPr sz="1600" b="1">
                <a:solidFill>
                  <a:srgbClr val="ABA387"/>
                </a:solidFill>
                <a:latin typeface="Trebuchet MS"/>
                <a:ea typeface="Trebuchet MS"/>
                <a:cs typeface="Trebuchet MS"/>
                <a:sym typeface="Trebuchet MS"/>
              </a:defRPr>
            </a:lvl2pPr>
            <a:lvl3pPr marL="0" marR="0" lvl="2" indent="0" algn="r" rtl="0">
              <a:spcBef>
                <a:spcPts val="0"/>
              </a:spcBef>
              <a:buNone/>
              <a:defRPr sz="1600" b="1">
                <a:solidFill>
                  <a:srgbClr val="ABA387"/>
                </a:solidFill>
                <a:latin typeface="Trebuchet MS"/>
                <a:ea typeface="Trebuchet MS"/>
                <a:cs typeface="Trebuchet MS"/>
                <a:sym typeface="Trebuchet MS"/>
              </a:defRPr>
            </a:lvl3pPr>
            <a:lvl4pPr marL="0" marR="0" lvl="3" indent="0" algn="r" rtl="0">
              <a:spcBef>
                <a:spcPts val="0"/>
              </a:spcBef>
              <a:buNone/>
              <a:defRPr sz="1600" b="1">
                <a:solidFill>
                  <a:srgbClr val="ABA387"/>
                </a:solidFill>
                <a:latin typeface="Trebuchet MS"/>
                <a:ea typeface="Trebuchet MS"/>
                <a:cs typeface="Trebuchet MS"/>
                <a:sym typeface="Trebuchet MS"/>
              </a:defRPr>
            </a:lvl4pPr>
            <a:lvl5pPr marL="0" marR="0" lvl="4" indent="0" algn="r" rtl="0">
              <a:spcBef>
                <a:spcPts val="0"/>
              </a:spcBef>
              <a:buNone/>
              <a:defRPr sz="1600" b="1">
                <a:solidFill>
                  <a:srgbClr val="ABA387"/>
                </a:solidFill>
                <a:latin typeface="Trebuchet MS"/>
                <a:ea typeface="Trebuchet MS"/>
                <a:cs typeface="Trebuchet MS"/>
                <a:sym typeface="Trebuchet MS"/>
              </a:defRPr>
            </a:lvl5pPr>
            <a:lvl6pPr marL="0" marR="0" lvl="5" indent="0" algn="r" rtl="0">
              <a:spcBef>
                <a:spcPts val="0"/>
              </a:spcBef>
              <a:buNone/>
              <a:defRPr sz="1600" b="1">
                <a:solidFill>
                  <a:srgbClr val="ABA387"/>
                </a:solidFill>
                <a:latin typeface="Trebuchet MS"/>
                <a:ea typeface="Trebuchet MS"/>
                <a:cs typeface="Trebuchet MS"/>
                <a:sym typeface="Trebuchet MS"/>
              </a:defRPr>
            </a:lvl6pPr>
            <a:lvl7pPr marL="0" marR="0" lvl="6" indent="0" algn="r" rtl="0">
              <a:spcBef>
                <a:spcPts val="0"/>
              </a:spcBef>
              <a:buNone/>
              <a:defRPr sz="1600" b="1">
                <a:solidFill>
                  <a:srgbClr val="ABA387"/>
                </a:solidFill>
                <a:latin typeface="Trebuchet MS"/>
                <a:ea typeface="Trebuchet MS"/>
                <a:cs typeface="Trebuchet MS"/>
                <a:sym typeface="Trebuchet MS"/>
              </a:defRPr>
            </a:lvl7pPr>
            <a:lvl8pPr marL="0" marR="0" lvl="7" indent="0" algn="r" rtl="0">
              <a:spcBef>
                <a:spcPts val="0"/>
              </a:spcBef>
              <a:buNone/>
              <a:defRPr sz="1600" b="1">
                <a:solidFill>
                  <a:srgbClr val="ABA387"/>
                </a:solidFill>
                <a:latin typeface="Trebuchet MS"/>
                <a:ea typeface="Trebuchet MS"/>
                <a:cs typeface="Trebuchet MS"/>
                <a:sym typeface="Trebuchet MS"/>
              </a:defRPr>
            </a:lvl8pPr>
            <a:lvl9pPr marL="0" marR="0" lvl="8" indent="0" algn="r" rtl="0">
              <a:spcBef>
                <a:spcPts val="0"/>
              </a:spcBef>
              <a:buNone/>
              <a:defRPr sz="1600" b="1">
                <a:solidFill>
                  <a:srgbClr val="ABA387"/>
                </a:solidFill>
                <a:latin typeface="Trebuchet MS"/>
                <a:ea typeface="Trebuchet MS"/>
                <a:cs typeface="Trebuchet MS"/>
                <a:sym typeface="Trebuchet MS"/>
              </a:defRPr>
            </a:lvl9pPr>
          </a:lstStyle>
          <a:p>
            <a:pPr marL="0" lvl="0" indent="0">
              <a:spcBef>
                <a:spcPts val="0"/>
              </a:spcBef>
              <a:spcAft>
                <a:spcPts val="0"/>
              </a:spcAft>
              <a:buNone/>
            </a:pPr>
            <a:fld id="{00000000-1234-1234-1234-123412341234}" type="slidenum">
              <a:rPr lang="en-US"/>
              <a:t>‹#›</a:t>
            </a:fld>
            <a:endParaRPr/>
          </a:p>
        </p:txBody>
      </p:sp>
      <p:cxnSp>
        <p:nvCxnSpPr>
          <p:cNvPr id="286" name="Shape 286"/>
          <p:cNvCxnSpPr/>
          <p:nvPr/>
        </p:nvCxnSpPr>
        <p:spPr>
          <a:xfrm>
            <a:off x="609600" y="5943600"/>
            <a:ext cx="10972800" cy="0"/>
          </a:xfrm>
          <a:prstGeom prst="straightConnector1">
            <a:avLst/>
          </a:prstGeom>
          <a:noFill/>
          <a:ln w="50800" cap="flat" cmpd="sng">
            <a:solidFill>
              <a:schemeClr val="lt1"/>
            </a:solidFill>
            <a:prstDash val="solid"/>
            <a:miter lim="800000"/>
            <a:headEnd type="none" w="med" len="med"/>
            <a:tailEnd type="none" w="med" len="med"/>
          </a:ln>
        </p:spPr>
      </p:cxnSp>
      <p:sp>
        <p:nvSpPr>
          <p:cNvPr id="287" name="Shape 287"/>
          <p:cNvSpPr txBox="1">
            <a:spLocks noGrp="1"/>
          </p:cNvSpPr>
          <p:nvPr>
            <p:ph type="ftr" idx="11"/>
          </p:nvPr>
        </p:nvSpPr>
        <p:spPr>
          <a:xfrm>
            <a:off x="609600" y="6067696"/>
            <a:ext cx="10972800" cy="548700"/>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b="0">
                <a:solidFill>
                  <a:schemeClr val="accent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288" name="Shape 288"/>
          <p:cNvSpPr txBox="1">
            <a:spLocks noGrp="1"/>
          </p:cNvSpPr>
          <p:nvPr>
            <p:ph type="body" idx="1"/>
          </p:nvPr>
        </p:nvSpPr>
        <p:spPr>
          <a:xfrm>
            <a:off x="609600" y="1718017"/>
            <a:ext cx="5242500" cy="822900"/>
          </a:xfrm>
          <a:prstGeom prst="rect">
            <a:avLst/>
          </a:prstGeom>
          <a:noFill/>
          <a:ln>
            <a:noFill/>
          </a:ln>
        </p:spPr>
        <p:txBody>
          <a:bodyPr spcFirstLastPara="1" wrap="square" lIns="91425" tIns="91425" rIns="91425" bIns="91425" anchor="b" anchorCtr="0"/>
          <a:lstStyle>
            <a:lvl1pPr marL="457200" marR="0" lvl="0" indent="-228600" algn="l" rtl="0">
              <a:lnSpc>
                <a:spcPct val="100000"/>
              </a:lnSpc>
              <a:spcBef>
                <a:spcPts val="1200"/>
              </a:spcBef>
              <a:spcAft>
                <a:spcPts val="0"/>
              </a:spcAft>
              <a:buClr>
                <a:srgbClr val="ED9451"/>
              </a:buClr>
              <a:buSzPts val="2040"/>
              <a:buFont typeface="Noto Sans Symbols"/>
              <a:buNone/>
              <a:defRPr sz="2400" b="1" i="0" u="none" strike="noStrike" cap="none">
                <a:solidFill>
                  <a:srgbClr val="326295"/>
                </a:solidFill>
                <a:latin typeface="Arial"/>
                <a:ea typeface="Arial"/>
                <a:cs typeface="Arial"/>
                <a:sym typeface="Arial"/>
              </a:defRPr>
            </a:lvl1pPr>
            <a:lvl2pPr marL="914400" marR="0" lvl="1" indent="-228600" algn="l" rtl="0">
              <a:lnSpc>
                <a:spcPct val="100000"/>
              </a:lnSpc>
              <a:spcBef>
                <a:spcPts val="600"/>
              </a:spcBef>
              <a:spcAft>
                <a:spcPts val="0"/>
              </a:spcAft>
              <a:buClr>
                <a:srgbClr val="ED9451"/>
              </a:buClr>
              <a:buSzPts val="2000"/>
              <a:buFont typeface="Arial"/>
              <a:buNone/>
              <a:defRPr sz="2000" b="1" i="0" u="none" strike="noStrike" cap="none">
                <a:solidFill>
                  <a:schemeClr val="lt1"/>
                </a:solidFill>
                <a:latin typeface="Arial"/>
                <a:ea typeface="Arial"/>
                <a:cs typeface="Arial"/>
                <a:sym typeface="Arial"/>
              </a:defRPr>
            </a:lvl2pPr>
            <a:lvl3pPr marL="1371600" marR="0" lvl="2" indent="-228600" algn="l" rtl="0">
              <a:lnSpc>
                <a:spcPct val="100000"/>
              </a:lnSpc>
              <a:spcBef>
                <a:spcPts val="600"/>
              </a:spcBef>
              <a:spcAft>
                <a:spcPts val="0"/>
              </a:spcAft>
              <a:buClr>
                <a:srgbClr val="ED9451"/>
              </a:buClr>
              <a:buSzPts val="1800"/>
              <a:buFont typeface="Arial"/>
              <a:buNone/>
              <a:defRPr sz="1800" b="1" i="0" u="none" strike="noStrike" cap="none">
                <a:solidFill>
                  <a:schemeClr val="lt1"/>
                </a:solidFill>
                <a:latin typeface="Arial"/>
                <a:ea typeface="Arial"/>
                <a:cs typeface="Arial"/>
                <a:sym typeface="Arial"/>
              </a:defRPr>
            </a:lvl3pPr>
            <a:lvl4pPr marL="1828800" marR="0" lvl="3" indent="-228600" algn="l" rtl="0">
              <a:lnSpc>
                <a:spcPct val="100000"/>
              </a:lnSpc>
              <a:spcBef>
                <a:spcPts val="600"/>
              </a:spcBef>
              <a:spcAft>
                <a:spcPts val="0"/>
              </a:spcAft>
              <a:buClr>
                <a:srgbClr val="ED9451"/>
              </a:buClr>
              <a:buSzPts val="1600"/>
              <a:buFont typeface="Arial"/>
              <a:buNone/>
              <a:defRPr sz="1600" b="1" i="0" u="none" strike="noStrike" cap="none">
                <a:solidFill>
                  <a:schemeClr val="lt1"/>
                </a:solidFill>
                <a:latin typeface="Arial"/>
                <a:ea typeface="Arial"/>
                <a:cs typeface="Arial"/>
                <a:sym typeface="Arial"/>
              </a:defRPr>
            </a:lvl4pPr>
            <a:lvl5pPr marL="2286000" marR="0" lvl="4" indent="-228600" algn="l" rtl="0">
              <a:lnSpc>
                <a:spcPct val="100000"/>
              </a:lnSpc>
              <a:spcBef>
                <a:spcPts val="600"/>
              </a:spcBef>
              <a:spcAft>
                <a:spcPts val="0"/>
              </a:spcAft>
              <a:buClr>
                <a:srgbClr val="ED9451"/>
              </a:buClr>
              <a:buSzPts val="1600"/>
              <a:buFont typeface="Arial"/>
              <a:buNone/>
              <a:defRPr sz="1600" b="1" i="0" u="none" strike="noStrike" cap="none">
                <a:solidFill>
                  <a:schemeClr val="lt1"/>
                </a:solidFill>
                <a:latin typeface="Arial"/>
                <a:ea typeface="Arial"/>
                <a:cs typeface="Arial"/>
                <a:sym typeface="Arial"/>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9pPr>
          </a:lstStyle>
          <a:p>
            <a:endParaRPr/>
          </a:p>
        </p:txBody>
      </p:sp>
      <p:sp>
        <p:nvSpPr>
          <p:cNvPr id="289" name="Shape 289"/>
          <p:cNvSpPr txBox="1">
            <a:spLocks noGrp="1"/>
          </p:cNvSpPr>
          <p:nvPr>
            <p:ph type="body" idx="2"/>
          </p:nvPr>
        </p:nvSpPr>
        <p:spPr>
          <a:xfrm>
            <a:off x="609600" y="2651760"/>
            <a:ext cx="5242500" cy="3200400"/>
          </a:xfrm>
          <a:prstGeom prst="rect">
            <a:avLst/>
          </a:prstGeom>
          <a:noFill/>
          <a:ln>
            <a:noFill/>
          </a:ln>
        </p:spPr>
        <p:txBody>
          <a:bodyPr spcFirstLastPara="1" wrap="square" lIns="91425" tIns="91425" rIns="91425" bIns="91425" anchor="t" anchorCtr="0"/>
          <a:lstStyle>
            <a:lvl1pPr marL="457200" marR="0" lvl="0" indent="-379730" algn="l" rtl="0">
              <a:lnSpc>
                <a:spcPct val="100000"/>
              </a:lnSpc>
              <a:spcBef>
                <a:spcPts val="1200"/>
              </a:spcBef>
              <a:spcAft>
                <a:spcPts val="0"/>
              </a:spcAft>
              <a:buClr>
                <a:srgbClr val="ED9451"/>
              </a:buClr>
              <a:buSzPts val="2380"/>
              <a:buFont typeface="Noto Sans Symbols"/>
              <a:buChar char="●"/>
              <a:defRPr sz="2800" b="0" i="0" u="none" strike="noStrike" cap="none">
                <a:solidFill>
                  <a:schemeClr val="lt1"/>
                </a:solidFill>
                <a:latin typeface="Arial"/>
                <a:ea typeface="Arial"/>
                <a:cs typeface="Arial"/>
                <a:sym typeface="Arial"/>
              </a:defRPr>
            </a:lvl1pPr>
            <a:lvl2pPr marL="914400" marR="0" lvl="1" indent="-381000" algn="l" rtl="0">
              <a:lnSpc>
                <a:spcPct val="100000"/>
              </a:lnSpc>
              <a:spcBef>
                <a:spcPts val="600"/>
              </a:spcBef>
              <a:spcAft>
                <a:spcPts val="0"/>
              </a:spcAft>
              <a:buClr>
                <a:srgbClr val="ED9451"/>
              </a:buClr>
              <a:buSzPts val="2400"/>
              <a:buFont typeface="Arial"/>
              <a:buChar char="•"/>
              <a:defRPr sz="2400" b="0" i="0" u="none" strike="noStrike" cap="none">
                <a:solidFill>
                  <a:schemeClr val="lt1"/>
                </a:solidFill>
                <a:latin typeface="Arial"/>
                <a:ea typeface="Arial"/>
                <a:cs typeface="Arial"/>
                <a:sym typeface="Arial"/>
              </a:defRPr>
            </a:lvl2pPr>
            <a:lvl3pPr marL="1371600" marR="0" lvl="2" indent="-381000" algn="l" rtl="0">
              <a:lnSpc>
                <a:spcPct val="100000"/>
              </a:lnSpc>
              <a:spcBef>
                <a:spcPts val="600"/>
              </a:spcBef>
              <a:spcAft>
                <a:spcPts val="0"/>
              </a:spcAft>
              <a:buClr>
                <a:srgbClr val="ED9451"/>
              </a:buClr>
              <a:buSzPts val="2400"/>
              <a:buFont typeface="Arial"/>
              <a:buChar char="•"/>
              <a:defRPr sz="2400" b="0" i="0" u="none" strike="noStrike" cap="none">
                <a:solidFill>
                  <a:schemeClr val="lt1"/>
                </a:solidFill>
                <a:latin typeface="Arial"/>
                <a:ea typeface="Arial"/>
                <a:cs typeface="Arial"/>
                <a:sym typeface="Arial"/>
              </a:defRPr>
            </a:lvl3pPr>
            <a:lvl4pPr marL="1828800" marR="0" lvl="3" indent="-381000" algn="l" rtl="0">
              <a:lnSpc>
                <a:spcPct val="100000"/>
              </a:lnSpc>
              <a:spcBef>
                <a:spcPts val="600"/>
              </a:spcBef>
              <a:spcAft>
                <a:spcPts val="0"/>
              </a:spcAft>
              <a:buClr>
                <a:srgbClr val="ED9451"/>
              </a:buClr>
              <a:buSzPts val="2400"/>
              <a:buFont typeface="Arial"/>
              <a:buChar char="•"/>
              <a:defRPr sz="2400" b="0" i="0" u="none" strike="noStrike" cap="none">
                <a:solidFill>
                  <a:schemeClr val="lt1"/>
                </a:solidFill>
                <a:latin typeface="Arial"/>
                <a:ea typeface="Arial"/>
                <a:cs typeface="Arial"/>
                <a:sym typeface="Arial"/>
              </a:defRPr>
            </a:lvl4pPr>
            <a:lvl5pPr marL="2286000" marR="0" lvl="4" indent="-381000" algn="l" rtl="0">
              <a:lnSpc>
                <a:spcPct val="100000"/>
              </a:lnSpc>
              <a:spcBef>
                <a:spcPts val="600"/>
              </a:spcBef>
              <a:spcAft>
                <a:spcPts val="0"/>
              </a:spcAft>
              <a:buClr>
                <a:srgbClr val="ED9451"/>
              </a:buClr>
              <a:buSzPts val="2400"/>
              <a:buFont typeface="Arial"/>
              <a:buChar char="•"/>
              <a:defRPr sz="2400" b="0" i="0" u="none" strike="noStrike" cap="none">
                <a:solidFill>
                  <a:schemeClr val="lt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290" name="Shape 290"/>
          <p:cNvSpPr txBox="1">
            <a:spLocks noGrp="1"/>
          </p:cNvSpPr>
          <p:nvPr>
            <p:ph type="body" idx="3"/>
          </p:nvPr>
        </p:nvSpPr>
        <p:spPr>
          <a:xfrm>
            <a:off x="6339840" y="1718017"/>
            <a:ext cx="5242500" cy="822900"/>
          </a:xfrm>
          <a:prstGeom prst="rect">
            <a:avLst/>
          </a:prstGeom>
          <a:noFill/>
          <a:ln>
            <a:noFill/>
          </a:ln>
        </p:spPr>
        <p:txBody>
          <a:bodyPr spcFirstLastPara="1" wrap="square" lIns="91425" tIns="91425" rIns="91425" bIns="91425" anchor="b" anchorCtr="0"/>
          <a:lstStyle>
            <a:lvl1pPr marL="457200" marR="0" lvl="0" indent="-228600" algn="l" rtl="0">
              <a:lnSpc>
                <a:spcPct val="100000"/>
              </a:lnSpc>
              <a:spcBef>
                <a:spcPts val="1200"/>
              </a:spcBef>
              <a:spcAft>
                <a:spcPts val="0"/>
              </a:spcAft>
              <a:buClr>
                <a:srgbClr val="ED9451"/>
              </a:buClr>
              <a:buSzPts val="2040"/>
              <a:buFont typeface="Noto Sans Symbols"/>
              <a:buNone/>
              <a:defRPr sz="2400" b="1" i="0" u="none" strike="noStrike" cap="none">
                <a:solidFill>
                  <a:srgbClr val="326295"/>
                </a:solidFill>
                <a:latin typeface="Arial"/>
                <a:ea typeface="Arial"/>
                <a:cs typeface="Arial"/>
                <a:sym typeface="Arial"/>
              </a:defRPr>
            </a:lvl1pPr>
            <a:lvl2pPr marL="914400" marR="0" lvl="1" indent="-228600" algn="l" rtl="0">
              <a:lnSpc>
                <a:spcPct val="100000"/>
              </a:lnSpc>
              <a:spcBef>
                <a:spcPts val="600"/>
              </a:spcBef>
              <a:spcAft>
                <a:spcPts val="0"/>
              </a:spcAft>
              <a:buClr>
                <a:srgbClr val="ED9451"/>
              </a:buClr>
              <a:buSzPts val="2000"/>
              <a:buFont typeface="Arial"/>
              <a:buNone/>
              <a:defRPr sz="2000" b="1" i="0" u="none" strike="noStrike" cap="none">
                <a:solidFill>
                  <a:schemeClr val="lt1"/>
                </a:solidFill>
                <a:latin typeface="Arial"/>
                <a:ea typeface="Arial"/>
                <a:cs typeface="Arial"/>
                <a:sym typeface="Arial"/>
              </a:defRPr>
            </a:lvl2pPr>
            <a:lvl3pPr marL="1371600" marR="0" lvl="2" indent="-228600" algn="l" rtl="0">
              <a:lnSpc>
                <a:spcPct val="100000"/>
              </a:lnSpc>
              <a:spcBef>
                <a:spcPts val="600"/>
              </a:spcBef>
              <a:spcAft>
                <a:spcPts val="0"/>
              </a:spcAft>
              <a:buClr>
                <a:srgbClr val="ED9451"/>
              </a:buClr>
              <a:buSzPts val="1800"/>
              <a:buFont typeface="Arial"/>
              <a:buNone/>
              <a:defRPr sz="1800" b="1" i="0" u="none" strike="noStrike" cap="none">
                <a:solidFill>
                  <a:schemeClr val="lt1"/>
                </a:solidFill>
                <a:latin typeface="Arial"/>
                <a:ea typeface="Arial"/>
                <a:cs typeface="Arial"/>
                <a:sym typeface="Arial"/>
              </a:defRPr>
            </a:lvl3pPr>
            <a:lvl4pPr marL="1828800" marR="0" lvl="3" indent="-228600" algn="l" rtl="0">
              <a:lnSpc>
                <a:spcPct val="100000"/>
              </a:lnSpc>
              <a:spcBef>
                <a:spcPts val="600"/>
              </a:spcBef>
              <a:spcAft>
                <a:spcPts val="0"/>
              </a:spcAft>
              <a:buClr>
                <a:srgbClr val="ED9451"/>
              </a:buClr>
              <a:buSzPts val="1600"/>
              <a:buFont typeface="Arial"/>
              <a:buNone/>
              <a:defRPr sz="1600" b="1" i="0" u="none" strike="noStrike" cap="none">
                <a:solidFill>
                  <a:schemeClr val="lt1"/>
                </a:solidFill>
                <a:latin typeface="Arial"/>
                <a:ea typeface="Arial"/>
                <a:cs typeface="Arial"/>
                <a:sym typeface="Arial"/>
              </a:defRPr>
            </a:lvl4pPr>
            <a:lvl5pPr marL="2286000" marR="0" lvl="4" indent="-228600" algn="l" rtl="0">
              <a:lnSpc>
                <a:spcPct val="100000"/>
              </a:lnSpc>
              <a:spcBef>
                <a:spcPts val="600"/>
              </a:spcBef>
              <a:spcAft>
                <a:spcPts val="0"/>
              </a:spcAft>
              <a:buClr>
                <a:srgbClr val="ED9451"/>
              </a:buClr>
              <a:buSzPts val="1600"/>
              <a:buFont typeface="Arial"/>
              <a:buNone/>
              <a:defRPr sz="1600" b="1" i="0" u="none" strike="noStrike" cap="none">
                <a:solidFill>
                  <a:schemeClr val="lt1"/>
                </a:solidFill>
                <a:latin typeface="Arial"/>
                <a:ea typeface="Arial"/>
                <a:cs typeface="Arial"/>
                <a:sym typeface="Arial"/>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9pPr>
          </a:lstStyle>
          <a:p>
            <a:endParaRPr/>
          </a:p>
        </p:txBody>
      </p:sp>
      <p:sp>
        <p:nvSpPr>
          <p:cNvPr id="291" name="Shape 291"/>
          <p:cNvSpPr txBox="1">
            <a:spLocks noGrp="1"/>
          </p:cNvSpPr>
          <p:nvPr>
            <p:ph type="body" idx="4"/>
          </p:nvPr>
        </p:nvSpPr>
        <p:spPr>
          <a:xfrm>
            <a:off x="6339840" y="2651760"/>
            <a:ext cx="5242500" cy="3200400"/>
          </a:xfrm>
          <a:prstGeom prst="rect">
            <a:avLst/>
          </a:prstGeom>
          <a:noFill/>
          <a:ln>
            <a:noFill/>
          </a:ln>
        </p:spPr>
        <p:txBody>
          <a:bodyPr spcFirstLastPara="1" wrap="square" lIns="91425" tIns="91425" rIns="91425" bIns="91425" anchor="t" anchorCtr="0"/>
          <a:lstStyle>
            <a:lvl1pPr marL="457200" marR="0" lvl="0" indent="-379730" algn="l" rtl="0">
              <a:lnSpc>
                <a:spcPct val="100000"/>
              </a:lnSpc>
              <a:spcBef>
                <a:spcPts val="1200"/>
              </a:spcBef>
              <a:spcAft>
                <a:spcPts val="0"/>
              </a:spcAft>
              <a:buClr>
                <a:srgbClr val="ED9451"/>
              </a:buClr>
              <a:buSzPts val="2380"/>
              <a:buFont typeface="Noto Sans Symbols"/>
              <a:buChar char="●"/>
              <a:defRPr sz="2800" b="0" i="0" u="none" strike="noStrike" cap="none">
                <a:solidFill>
                  <a:schemeClr val="lt1"/>
                </a:solidFill>
                <a:latin typeface="Arial"/>
                <a:ea typeface="Arial"/>
                <a:cs typeface="Arial"/>
                <a:sym typeface="Arial"/>
              </a:defRPr>
            </a:lvl1pPr>
            <a:lvl2pPr marL="914400" marR="0" lvl="1" indent="-381000" algn="l" rtl="0">
              <a:lnSpc>
                <a:spcPct val="100000"/>
              </a:lnSpc>
              <a:spcBef>
                <a:spcPts val="600"/>
              </a:spcBef>
              <a:spcAft>
                <a:spcPts val="0"/>
              </a:spcAft>
              <a:buClr>
                <a:srgbClr val="ED9451"/>
              </a:buClr>
              <a:buSzPts val="2400"/>
              <a:buFont typeface="Arial"/>
              <a:buChar char="•"/>
              <a:defRPr sz="2400" b="0" i="0" u="none" strike="noStrike" cap="none">
                <a:solidFill>
                  <a:schemeClr val="lt1"/>
                </a:solidFill>
                <a:latin typeface="Arial"/>
                <a:ea typeface="Arial"/>
                <a:cs typeface="Arial"/>
                <a:sym typeface="Arial"/>
              </a:defRPr>
            </a:lvl2pPr>
            <a:lvl3pPr marL="1371600" marR="0" lvl="2" indent="-381000" algn="l" rtl="0">
              <a:lnSpc>
                <a:spcPct val="100000"/>
              </a:lnSpc>
              <a:spcBef>
                <a:spcPts val="600"/>
              </a:spcBef>
              <a:spcAft>
                <a:spcPts val="0"/>
              </a:spcAft>
              <a:buClr>
                <a:srgbClr val="ED9451"/>
              </a:buClr>
              <a:buSzPts val="2400"/>
              <a:buFont typeface="Arial"/>
              <a:buChar char="•"/>
              <a:defRPr sz="2400" b="0" i="0" u="none" strike="noStrike" cap="none">
                <a:solidFill>
                  <a:schemeClr val="lt1"/>
                </a:solidFill>
                <a:latin typeface="Arial"/>
                <a:ea typeface="Arial"/>
                <a:cs typeface="Arial"/>
                <a:sym typeface="Arial"/>
              </a:defRPr>
            </a:lvl3pPr>
            <a:lvl4pPr marL="1828800" marR="0" lvl="3" indent="-381000" algn="l" rtl="0">
              <a:lnSpc>
                <a:spcPct val="100000"/>
              </a:lnSpc>
              <a:spcBef>
                <a:spcPts val="600"/>
              </a:spcBef>
              <a:spcAft>
                <a:spcPts val="0"/>
              </a:spcAft>
              <a:buClr>
                <a:srgbClr val="ED9451"/>
              </a:buClr>
              <a:buSzPts val="2400"/>
              <a:buFont typeface="Arial"/>
              <a:buChar char="•"/>
              <a:defRPr sz="2400" b="0" i="0" u="none" strike="noStrike" cap="none">
                <a:solidFill>
                  <a:schemeClr val="lt1"/>
                </a:solidFill>
                <a:latin typeface="Arial"/>
                <a:ea typeface="Arial"/>
                <a:cs typeface="Arial"/>
                <a:sym typeface="Arial"/>
              </a:defRPr>
            </a:lvl4pPr>
            <a:lvl5pPr marL="2286000" marR="0" lvl="4" indent="-381000" algn="l" rtl="0">
              <a:lnSpc>
                <a:spcPct val="100000"/>
              </a:lnSpc>
              <a:spcBef>
                <a:spcPts val="600"/>
              </a:spcBef>
              <a:spcAft>
                <a:spcPts val="0"/>
              </a:spcAft>
              <a:buClr>
                <a:srgbClr val="ED9451"/>
              </a:buClr>
              <a:buSzPts val="2400"/>
              <a:buFont typeface="Arial"/>
              <a:buChar char="•"/>
              <a:defRPr sz="2400" b="0" i="0" u="none" strike="noStrike" cap="none">
                <a:solidFill>
                  <a:schemeClr val="lt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Blank" type="blank">
  <p:cSld name="BLANK">
    <p:spTree>
      <p:nvGrpSpPr>
        <p:cNvPr id="1" name="Shape 40"/>
        <p:cNvGrpSpPr/>
        <p:nvPr/>
      </p:nvGrpSpPr>
      <p:grpSpPr>
        <a:xfrm>
          <a:off x="0" y="0"/>
          <a:ext cx="0" cy="0"/>
          <a:chOff x="0" y="0"/>
          <a:chExt cx="0" cy="0"/>
        </a:xfrm>
      </p:grpSpPr>
      <p:sp>
        <p:nvSpPr>
          <p:cNvPr id="41" name="Shape 41"/>
          <p:cNvSpPr/>
          <p:nvPr/>
        </p:nvSpPr>
        <p:spPr>
          <a:xfrm>
            <a:off x="0" y="0"/>
            <a:ext cx="12192000" cy="6858000"/>
          </a:xfrm>
          <a:prstGeom prst="rect">
            <a:avLst/>
          </a:prstGeom>
          <a:solidFill>
            <a:srgbClr val="32629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Arial"/>
              <a:ea typeface="Arial"/>
              <a:cs typeface="Arial"/>
              <a:sym typeface="Arial"/>
            </a:endParaRPr>
          </a:p>
        </p:txBody>
      </p:sp>
      <p:sp>
        <p:nvSpPr>
          <p:cNvPr id="42" name="Shape 42"/>
          <p:cNvSpPr txBox="1">
            <a:spLocks noGrp="1"/>
          </p:cNvSpPr>
          <p:nvPr>
            <p:ph type="sldNum" idx="12"/>
          </p:nvPr>
        </p:nvSpPr>
        <p:spPr>
          <a:xfrm>
            <a:off x="9692640" y="411482"/>
            <a:ext cx="914400" cy="6858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600" b="1" i="0" u="none" strike="noStrike" cap="none">
                <a:solidFill>
                  <a:srgbClr val="FFFFFF"/>
                </a:solidFill>
                <a:latin typeface="Trebuchet MS"/>
                <a:ea typeface="Trebuchet MS"/>
                <a:cs typeface="Trebuchet MS"/>
                <a:sym typeface="Trebuchet MS"/>
              </a:defRPr>
            </a:lvl1pPr>
            <a:lvl2pPr marL="0" marR="0" lvl="1" indent="0" algn="r" rtl="0">
              <a:spcBef>
                <a:spcPts val="0"/>
              </a:spcBef>
              <a:buNone/>
              <a:defRPr sz="1600" b="1" i="0" u="none" strike="noStrike" cap="none">
                <a:solidFill>
                  <a:srgbClr val="FFFFFF"/>
                </a:solidFill>
                <a:latin typeface="Trebuchet MS"/>
                <a:ea typeface="Trebuchet MS"/>
                <a:cs typeface="Trebuchet MS"/>
                <a:sym typeface="Trebuchet MS"/>
              </a:defRPr>
            </a:lvl2pPr>
            <a:lvl3pPr marL="0" marR="0" lvl="2" indent="0" algn="r" rtl="0">
              <a:spcBef>
                <a:spcPts val="0"/>
              </a:spcBef>
              <a:buNone/>
              <a:defRPr sz="1600" b="1" i="0" u="none" strike="noStrike" cap="none">
                <a:solidFill>
                  <a:srgbClr val="FFFFFF"/>
                </a:solidFill>
                <a:latin typeface="Trebuchet MS"/>
                <a:ea typeface="Trebuchet MS"/>
                <a:cs typeface="Trebuchet MS"/>
                <a:sym typeface="Trebuchet MS"/>
              </a:defRPr>
            </a:lvl3pPr>
            <a:lvl4pPr marL="0" marR="0" lvl="3" indent="0" algn="r" rtl="0">
              <a:spcBef>
                <a:spcPts val="0"/>
              </a:spcBef>
              <a:buNone/>
              <a:defRPr sz="1600" b="1" i="0" u="none" strike="noStrike" cap="none">
                <a:solidFill>
                  <a:srgbClr val="FFFFFF"/>
                </a:solidFill>
                <a:latin typeface="Trebuchet MS"/>
                <a:ea typeface="Trebuchet MS"/>
                <a:cs typeface="Trebuchet MS"/>
                <a:sym typeface="Trebuchet MS"/>
              </a:defRPr>
            </a:lvl4pPr>
            <a:lvl5pPr marL="0" marR="0" lvl="4" indent="0" algn="r" rtl="0">
              <a:spcBef>
                <a:spcPts val="0"/>
              </a:spcBef>
              <a:buNone/>
              <a:defRPr sz="1600" b="1" i="0" u="none" strike="noStrike" cap="none">
                <a:solidFill>
                  <a:srgbClr val="FFFFFF"/>
                </a:solidFill>
                <a:latin typeface="Trebuchet MS"/>
                <a:ea typeface="Trebuchet MS"/>
                <a:cs typeface="Trebuchet MS"/>
                <a:sym typeface="Trebuchet MS"/>
              </a:defRPr>
            </a:lvl5pPr>
            <a:lvl6pPr marL="0" marR="0" lvl="5" indent="0" algn="r" rtl="0">
              <a:spcBef>
                <a:spcPts val="0"/>
              </a:spcBef>
              <a:buNone/>
              <a:defRPr sz="1600" b="1" i="0" u="none" strike="noStrike" cap="none">
                <a:solidFill>
                  <a:srgbClr val="FFFFFF"/>
                </a:solidFill>
                <a:latin typeface="Trebuchet MS"/>
                <a:ea typeface="Trebuchet MS"/>
                <a:cs typeface="Trebuchet MS"/>
                <a:sym typeface="Trebuchet MS"/>
              </a:defRPr>
            </a:lvl6pPr>
            <a:lvl7pPr marL="0" marR="0" lvl="6" indent="0" algn="r" rtl="0">
              <a:spcBef>
                <a:spcPts val="0"/>
              </a:spcBef>
              <a:buNone/>
              <a:defRPr sz="1600" b="1" i="0" u="none" strike="noStrike" cap="none">
                <a:solidFill>
                  <a:srgbClr val="FFFFFF"/>
                </a:solidFill>
                <a:latin typeface="Trebuchet MS"/>
                <a:ea typeface="Trebuchet MS"/>
                <a:cs typeface="Trebuchet MS"/>
                <a:sym typeface="Trebuchet MS"/>
              </a:defRPr>
            </a:lvl7pPr>
            <a:lvl8pPr marL="0" marR="0" lvl="7" indent="0" algn="r" rtl="0">
              <a:spcBef>
                <a:spcPts val="0"/>
              </a:spcBef>
              <a:buNone/>
              <a:defRPr sz="1600" b="1" i="0" u="none" strike="noStrike" cap="none">
                <a:solidFill>
                  <a:srgbClr val="FFFFFF"/>
                </a:solidFill>
                <a:latin typeface="Trebuchet MS"/>
                <a:ea typeface="Trebuchet MS"/>
                <a:cs typeface="Trebuchet MS"/>
                <a:sym typeface="Trebuchet MS"/>
              </a:defRPr>
            </a:lvl8pPr>
            <a:lvl9pPr marL="0" marR="0" lvl="8" indent="0" algn="r" rtl="0">
              <a:spcBef>
                <a:spcPts val="0"/>
              </a:spcBef>
              <a:buNone/>
              <a:defRPr sz="1600" b="1" i="0" u="none" strike="noStrike" cap="none">
                <a:solidFill>
                  <a:srgbClr val="FFFFFF"/>
                </a:solidFill>
                <a:latin typeface="Trebuchet MS"/>
                <a:ea typeface="Trebuchet MS"/>
                <a:cs typeface="Trebuchet MS"/>
                <a:sym typeface="Trebuchet MS"/>
              </a:defRPr>
            </a:lvl9pPr>
          </a:lstStyle>
          <a:p>
            <a:pPr marL="0" lvl="0" indent="0">
              <a:spcBef>
                <a:spcPts val="0"/>
              </a:spcBef>
              <a:spcAft>
                <a:spcPts val="0"/>
              </a:spcAft>
              <a:buNone/>
            </a:pPr>
            <a:fld id="{00000000-1234-1234-1234-123412341234}" type="slidenum">
              <a:rPr lang="en-US"/>
              <a:t>‹#›</a:t>
            </a:fld>
            <a:endParaRPr/>
          </a:p>
        </p:txBody>
      </p:sp>
      <p:pic>
        <p:nvPicPr>
          <p:cNvPr id="43" name="Shape 43"/>
          <p:cNvPicPr preferRelativeResize="0"/>
          <p:nvPr/>
        </p:nvPicPr>
        <p:blipFill rotWithShape="1">
          <a:blip r:embed="rId2">
            <a:alphaModFix/>
          </a:blip>
          <a:srcRect/>
          <a:stretch/>
        </p:blipFill>
        <p:spPr>
          <a:xfrm>
            <a:off x="11057175" y="470265"/>
            <a:ext cx="548666" cy="548640"/>
          </a:xfrm>
          <a:prstGeom prst="rect">
            <a:avLst/>
          </a:prstGeom>
          <a:noFill/>
          <a:ln>
            <a:noFill/>
          </a:ln>
        </p:spPr>
      </p:pic>
      <p:cxnSp>
        <p:nvCxnSpPr>
          <p:cNvPr id="44" name="Shape 44"/>
          <p:cNvCxnSpPr/>
          <p:nvPr/>
        </p:nvCxnSpPr>
        <p:spPr>
          <a:xfrm rot="10800000">
            <a:off x="10789920" y="411483"/>
            <a:ext cx="0" cy="685800"/>
          </a:xfrm>
          <a:prstGeom prst="straightConnector1">
            <a:avLst/>
          </a:prstGeom>
          <a:noFill/>
          <a:ln w="25400" cap="flat" cmpd="sng">
            <a:solidFill>
              <a:srgbClr val="D8D8D8"/>
            </a:solidFill>
            <a:prstDash val="solid"/>
            <a:miter lim="800000"/>
            <a:headEnd type="none" w="med" len="med"/>
            <a:tailEnd type="none" w="med" len="med"/>
          </a:ln>
        </p:spPr>
      </p:cxn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1_Content with Caption">
  <p:cSld name="1_Content with Caption">
    <p:spTree>
      <p:nvGrpSpPr>
        <p:cNvPr id="1" name="Shape 292"/>
        <p:cNvGrpSpPr/>
        <p:nvPr/>
      </p:nvGrpSpPr>
      <p:grpSpPr>
        <a:xfrm>
          <a:off x="0" y="0"/>
          <a:ext cx="0" cy="0"/>
          <a:chOff x="0" y="0"/>
          <a:chExt cx="0" cy="0"/>
        </a:xfrm>
      </p:grpSpPr>
      <p:sp>
        <p:nvSpPr>
          <p:cNvPr id="293" name="Shape 293"/>
          <p:cNvSpPr txBox="1">
            <a:spLocks noGrp="1"/>
          </p:cNvSpPr>
          <p:nvPr>
            <p:ph type="body" idx="1"/>
          </p:nvPr>
        </p:nvSpPr>
        <p:spPr>
          <a:xfrm>
            <a:off x="4992624" y="1739120"/>
            <a:ext cx="6589800" cy="4572000"/>
          </a:xfrm>
          <a:prstGeom prst="rect">
            <a:avLst/>
          </a:prstGeom>
          <a:noFill/>
          <a:ln>
            <a:noFill/>
          </a:ln>
        </p:spPr>
        <p:txBody>
          <a:bodyPr spcFirstLastPara="1" wrap="square" lIns="91425" tIns="91425" rIns="91425" bIns="91425" anchor="t" anchorCtr="0"/>
          <a:lstStyle>
            <a:lvl1pPr marL="457200" marR="0" lvl="0" indent="-401320" algn="l" rtl="0">
              <a:lnSpc>
                <a:spcPct val="100000"/>
              </a:lnSpc>
              <a:spcBef>
                <a:spcPts val="1200"/>
              </a:spcBef>
              <a:spcAft>
                <a:spcPts val="0"/>
              </a:spcAft>
              <a:buClr>
                <a:srgbClr val="ED9451"/>
              </a:buClr>
              <a:buSzPts val="2720"/>
              <a:buFont typeface="Noto Sans Symbols"/>
              <a:buChar char="●"/>
              <a:defRPr sz="3200" b="0" i="0" u="none" strike="noStrike" cap="none">
                <a:solidFill>
                  <a:schemeClr val="lt1"/>
                </a:solidFill>
                <a:latin typeface="Arial"/>
                <a:ea typeface="Arial"/>
                <a:cs typeface="Arial"/>
                <a:sym typeface="Arial"/>
              </a:defRPr>
            </a:lvl1pPr>
            <a:lvl2pPr marL="914400" marR="0" lvl="1" indent="-406400" algn="l" rtl="0">
              <a:lnSpc>
                <a:spcPct val="100000"/>
              </a:lnSpc>
              <a:spcBef>
                <a:spcPts val="600"/>
              </a:spcBef>
              <a:spcAft>
                <a:spcPts val="0"/>
              </a:spcAft>
              <a:buClr>
                <a:srgbClr val="ED9451"/>
              </a:buClr>
              <a:buSzPts val="2800"/>
              <a:buFont typeface="Arial"/>
              <a:buChar char="•"/>
              <a:defRPr sz="2800" b="0" i="0" u="none" strike="noStrike" cap="none">
                <a:solidFill>
                  <a:schemeClr val="lt1"/>
                </a:solidFill>
                <a:latin typeface="Arial"/>
                <a:ea typeface="Arial"/>
                <a:cs typeface="Arial"/>
                <a:sym typeface="Arial"/>
              </a:defRPr>
            </a:lvl2pPr>
            <a:lvl3pPr marL="1371600" marR="0" lvl="2" indent="-381000" algn="l" rtl="0">
              <a:lnSpc>
                <a:spcPct val="100000"/>
              </a:lnSpc>
              <a:spcBef>
                <a:spcPts val="600"/>
              </a:spcBef>
              <a:spcAft>
                <a:spcPts val="0"/>
              </a:spcAft>
              <a:buClr>
                <a:srgbClr val="ED9451"/>
              </a:buClr>
              <a:buSzPts val="2400"/>
              <a:buFont typeface="Arial"/>
              <a:buChar char="•"/>
              <a:defRPr sz="2400" b="0" i="0" u="none" strike="noStrike" cap="none">
                <a:solidFill>
                  <a:schemeClr val="lt1"/>
                </a:solidFill>
                <a:latin typeface="Arial"/>
                <a:ea typeface="Arial"/>
                <a:cs typeface="Arial"/>
                <a:sym typeface="Arial"/>
              </a:defRPr>
            </a:lvl3pPr>
            <a:lvl4pPr marL="1828800" marR="0" lvl="3" indent="-355600" algn="l" rtl="0">
              <a:lnSpc>
                <a:spcPct val="100000"/>
              </a:lnSpc>
              <a:spcBef>
                <a:spcPts val="600"/>
              </a:spcBef>
              <a:spcAft>
                <a:spcPts val="0"/>
              </a:spcAft>
              <a:buClr>
                <a:srgbClr val="ED9451"/>
              </a:buClr>
              <a:buSzPts val="2000"/>
              <a:buFont typeface="Arial"/>
              <a:buChar char="•"/>
              <a:defRPr sz="2000" b="0" i="0" u="none" strike="noStrike" cap="none">
                <a:solidFill>
                  <a:schemeClr val="lt1"/>
                </a:solidFill>
                <a:latin typeface="Arial"/>
                <a:ea typeface="Arial"/>
                <a:cs typeface="Arial"/>
                <a:sym typeface="Arial"/>
              </a:defRPr>
            </a:lvl4pPr>
            <a:lvl5pPr marL="2286000" marR="0" lvl="4" indent="-355600" algn="l" rtl="0">
              <a:lnSpc>
                <a:spcPct val="100000"/>
              </a:lnSpc>
              <a:spcBef>
                <a:spcPts val="600"/>
              </a:spcBef>
              <a:spcAft>
                <a:spcPts val="0"/>
              </a:spcAft>
              <a:buClr>
                <a:srgbClr val="ED9451"/>
              </a:buClr>
              <a:buSzPts val="2000"/>
              <a:buFont typeface="Arial"/>
              <a:buChar char="•"/>
              <a:defRPr sz="2000" b="0" i="0" u="none" strike="noStrike" cap="none">
                <a:solidFill>
                  <a:schemeClr val="lt1"/>
                </a:solidFill>
                <a:latin typeface="Arial"/>
                <a:ea typeface="Arial"/>
                <a:cs typeface="Arial"/>
                <a:sym typeface="Arial"/>
              </a:defRPr>
            </a:lvl5pPr>
            <a:lvl6pPr marL="2743200" marR="0" lvl="5"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94" name="Shape 294"/>
          <p:cNvSpPr txBox="1">
            <a:spLocks noGrp="1"/>
          </p:cNvSpPr>
          <p:nvPr>
            <p:ph type="body" idx="2"/>
          </p:nvPr>
        </p:nvSpPr>
        <p:spPr>
          <a:xfrm>
            <a:off x="609600" y="1714501"/>
            <a:ext cx="3901500" cy="4572000"/>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1200"/>
              </a:spcBef>
              <a:spcAft>
                <a:spcPts val="0"/>
              </a:spcAft>
              <a:buClr>
                <a:srgbClr val="ED9451"/>
              </a:buClr>
              <a:buSzPts val="1360"/>
              <a:buFont typeface="Noto Sans Symbols"/>
              <a:buNone/>
              <a:defRPr sz="1600" b="0" i="0" u="none" strike="noStrike" cap="none">
                <a:solidFill>
                  <a:schemeClr val="lt1"/>
                </a:solidFill>
                <a:latin typeface="Arial"/>
                <a:ea typeface="Arial"/>
                <a:cs typeface="Arial"/>
                <a:sym typeface="Arial"/>
              </a:defRPr>
            </a:lvl1pPr>
            <a:lvl2pPr marL="914400" marR="0" lvl="1" indent="-228600" algn="l" rtl="0">
              <a:lnSpc>
                <a:spcPct val="100000"/>
              </a:lnSpc>
              <a:spcBef>
                <a:spcPts val="600"/>
              </a:spcBef>
              <a:spcAft>
                <a:spcPts val="0"/>
              </a:spcAft>
              <a:buClr>
                <a:srgbClr val="ED9451"/>
              </a:buClr>
              <a:buSzPts val="1400"/>
              <a:buFont typeface="Arial"/>
              <a:buNone/>
              <a:defRPr sz="1400" b="0" i="0" u="none" strike="noStrike" cap="none">
                <a:solidFill>
                  <a:schemeClr val="lt1"/>
                </a:solidFill>
                <a:latin typeface="Arial"/>
                <a:ea typeface="Arial"/>
                <a:cs typeface="Arial"/>
                <a:sym typeface="Arial"/>
              </a:defRPr>
            </a:lvl2pPr>
            <a:lvl3pPr marL="1371600" marR="0" lvl="2" indent="-228600" algn="l" rtl="0">
              <a:lnSpc>
                <a:spcPct val="100000"/>
              </a:lnSpc>
              <a:spcBef>
                <a:spcPts val="600"/>
              </a:spcBef>
              <a:spcAft>
                <a:spcPts val="0"/>
              </a:spcAft>
              <a:buClr>
                <a:srgbClr val="ED9451"/>
              </a:buClr>
              <a:buSzPts val="1200"/>
              <a:buFont typeface="Arial"/>
              <a:buNone/>
              <a:defRPr sz="1200" b="0" i="0" u="none" strike="noStrike" cap="none">
                <a:solidFill>
                  <a:schemeClr val="lt1"/>
                </a:solidFill>
                <a:latin typeface="Arial"/>
                <a:ea typeface="Arial"/>
                <a:cs typeface="Arial"/>
                <a:sym typeface="Arial"/>
              </a:defRPr>
            </a:lvl3pPr>
            <a:lvl4pPr marL="1828800" marR="0" lvl="3" indent="-228600" algn="l" rtl="0">
              <a:lnSpc>
                <a:spcPct val="100000"/>
              </a:lnSpc>
              <a:spcBef>
                <a:spcPts val="600"/>
              </a:spcBef>
              <a:spcAft>
                <a:spcPts val="0"/>
              </a:spcAft>
              <a:buClr>
                <a:srgbClr val="ED9451"/>
              </a:buClr>
              <a:buSzPts val="1000"/>
              <a:buFont typeface="Arial"/>
              <a:buNone/>
              <a:defRPr sz="1000" b="0" i="0" u="none" strike="noStrike" cap="none">
                <a:solidFill>
                  <a:schemeClr val="lt1"/>
                </a:solidFill>
                <a:latin typeface="Arial"/>
                <a:ea typeface="Arial"/>
                <a:cs typeface="Arial"/>
                <a:sym typeface="Arial"/>
              </a:defRPr>
            </a:lvl4pPr>
            <a:lvl5pPr marL="2286000" marR="0" lvl="4" indent="-228600" algn="l" rtl="0">
              <a:lnSpc>
                <a:spcPct val="100000"/>
              </a:lnSpc>
              <a:spcBef>
                <a:spcPts val="600"/>
              </a:spcBef>
              <a:spcAft>
                <a:spcPts val="0"/>
              </a:spcAft>
              <a:buClr>
                <a:srgbClr val="ED9451"/>
              </a:buClr>
              <a:buSzPts val="1000"/>
              <a:buFont typeface="Arial"/>
              <a:buNone/>
              <a:defRPr sz="1000" b="0" i="0" u="none" strike="noStrike" cap="none">
                <a:solidFill>
                  <a:schemeClr val="lt1"/>
                </a:solidFill>
                <a:latin typeface="Arial"/>
                <a:ea typeface="Arial"/>
                <a:cs typeface="Arial"/>
                <a:sym typeface="Arial"/>
              </a:defRPr>
            </a:lvl5pPr>
            <a:lvl6pPr marL="2743200" marR="0" lvl="5"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6pPr>
            <a:lvl7pPr marL="3200400" marR="0" lvl="6"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7pPr>
            <a:lvl8pPr marL="3657600" marR="0" lvl="7"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8pPr>
            <a:lvl9pPr marL="4114800" marR="0" lvl="8"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9pPr>
          </a:lstStyle>
          <a:p>
            <a:endParaRPr/>
          </a:p>
        </p:txBody>
      </p:sp>
      <p:sp>
        <p:nvSpPr>
          <p:cNvPr id="295" name="Shape 295"/>
          <p:cNvSpPr txBox="1">
            <a:spLocks noGrp="1"/>
          </p:cNvSpPr>
          <p:nvPr>
            <p:ph type="sldNum" idx="12"/>
          </p:nvPr>
        </p:nvSpPr>
        <p:spPr>
          <a:xfrm>
            <a:off x="9692640" y="411482"/>
            <a:ext cx="914400" cy="6858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600" b="1">
                <a:solidFill>
                  <a:srgbClr val="ABA387"/>
                </a:solidFill>
                <a:latin typeface="Trebuchet MS"/>
                <a:ea typeface="Trebuchet MS"/>
                <a:cs typeface="Trebuchet MS"/>
                <a:sym typeface="Trebuchet MS"/>
              </a:defRPr>
            </a:lvl1pPr>
            <a:lvl2pPr marL="0" marR="0" lvl="1" indent="0" algn="r" rtl="0">
              <a:spcBef>
                <a:spcPts val="0"/>
              </a:spcBef>
              <a:buNone/>
              <a:defRPr sz="1600" b="1">
                <a:solidFill>
                  <a:srgbClr val="ABA387"/>
                </a:solidFill>
                <a:latin typeface="Trebuchet MS"/>
                <a:ea typeface="Trebuchet MS"/>
                <a:cs typeface="Trebuchet MS"/>
                <a:sym typeface="Trebuchet MS"/>
              </a:defRPr>
            </a:lvl2pPr>
            <a:lvl3pPr marL="0" marR="0" lvl="2" indent="0" algn="r" rtl="0">
              <a:spcBef>
                <a:spcPts val="0"/>
              </a:spcBef>
              <a:buNone/>
              <a:defRPr sz="1600" b="1">
                <a:solidFill>
                  <a:srgbClr val="ABA387"/>
                </a:solidFill>
                <a:latin typeface="Trebuchet MS"/>
                <a:ea typeface="Trebuchet MS"/>
                <a:cs typeface="Trebuchet MS"/>
                <a:sym typeface="Trebuchet MS"/>
              </a:defRPr>
            </a:lvl3pPr>
            <a:lvl4pPr marL="0" marR="0" lvl="3" indent="0" algn="r" rtl="0">
              <a:spcBef>
                <a:spcPts val="0"/>
              </a:spcBef>
              <a:buNone/>
              <a:defRPr sz="1600" b="1">
                <a:solidFill>
                  <a:srgbClr val="ABA387"/>
                </a:solidFill>
                <a:latin typeface="Trebuchet MS"/>
                <a:ea typeface="Trebuchet MS"/>
                <a:cs typeface="Trebuchet MS"/>
                <a:sym typeface="Trebuchet MS"/>
              </a:defRPr>
            </a:lvl4pPr>
            <a:lvl5pPr marL="0" marR="0" lvl="4" indent="0" algn="r" rtl="0">
              <a:spcBef>
                <a:spcPts val="0"/>
              </a:spcBef>
              <a:buNone/>
              <a:defRPr sz="1600" b="1">
                <a:solidFill>
                  <a:srgbClr val="ABA387"/>
                </a:solidFill>
                <a:latin typeface="Trebuchet MS"/>
                <a:ea typeface="Trebuchet MS"/>
                <a:cs typeface="Trebuchet MS"/>
                <a:sym typeface="Trebuchet MS"/>
              </a:defRPr>
            </a:lvl5pPr>
            <a:lvl6pPr marL="0" marR="0" lvl="5" indent="0" algn="r" rtl="0">
              <a:spcBef>
                <a:spcPts val="0"/>
              </a:spcBef>
              <a:buNone/>
              <a:defRPr sz="1600" b="1">
                <a:solidFill>
                  <a:srgbClr val="ABA387"/>
                </a:solidFill>
                <a:latin typeface="Trebuchet MS"/>
                <a:ea typeface="Trebuchet MS"/>
                <a:cs typeface="Trebuchet MS"/>
                <a:sym typeface="Trebuchet MS"/>
              </a:defRPr>
            </a:lvl6pPr>
            <a:lvl7pPr marL="0" marR="0" lvl="6" indent="0" algn="r" rtl="0">
              <a:spcBef>
                <a:spcPts val="0"/>
              </a:spcBef>
              <a:buNone/>
              <a:defRPr sz="1600" b="1">
                <a:solidFill>
                  <a:srgbClr val="ABA387"/>
                </a:solidFill>
                <a:latin typeface="Trebuchet MS"/>
                <a:ea typeface="Trebuchet MS"/>
                <a:cs typeface="Trebuchet MS"/>
                <a:sym typeface="Trebuchet MS"/>
              </a:defRPr>
            </a:lvl7pPr>
            <a:lvl8pPr marL="0" marR="0" lvl="7" indent="0" algn="r" rtl="0">
              <a:spcBef>
                <a:spcPts val="0"/>
              </a:spcBef>
              <a:buNone/>
              <a:defRPr sz="1600" b="1">
                <a:solidFill>
                  <a:srgbClr val="ABA387"/>
                </a:solidFill>
                <a:latin typeface="Trebuchet MS"/>
                <a:ea typeface="Trebuchet MS"/>
                <a:cs typeface="Trebuchet MS"/>
                <a:sym typeface="Trebuchet MS"/>
              </a:defRPr>
            </a:lvl8pPr>
            <a:lvl9pPr marL="0" marR="0" lvl="8" indent="0" algn="r" rtl="0">
              <a:spcBef>
                <a:spcPts val="0"/>
              </a:spcBef>
              <a:buNone/>
              <a:defRPr sz="1600" b="1">
                <a:solidFill>
                  <a:srgbClr val="ABA387"/>
                </a:solidFill>
                <a:latin typeface="Trebuchet MS"/>
                <a:ea typeface="Trebuchet MS"/>
                <a:cs typeface="Trebuchet MS"/>
                <a:sym typeface="Trebuchet MS"/>
              </a:defRPr>
            </a:lvl9pPr>
          </a:lstStyle>
          <a:p>
            <a:pPr marL="0" lvl="0" indent="0">
              <a:spcBef>
                <a:spcPts val="0"/>
              </a:spcBef>
              <a:spcAft>
                <a:spcPts val="0"/>
              </a:spcAft>
              <a:buNone/>
            </a:pPr>
            <a:fld id="{00000000-1234-1234-1234-123412341234}" type="slidenum">
              <a:rPr lang="en-US"/>
              <a:t>‹#›</a:t>
            </a:fld>
            <a:endParaRPr/>
          </a:p>
        </p:txBody>
      </p:sp>
      <p:sp>
        <p:nvSpPr>
          <p:cNvPr id="296" name="Shape 296"/>
          <p:cNvSpPr txBox="1">
            <a:spLocks noGrp="1"/>
          </p:cNvSpPr>
          <p:nvPr>
            <p:ph type="title"/>
          </p:nvPr>
        </p:nvSpPr>
        <p:spPr>
          <a:xfrm>
            <a:off x="609600" y="228600"/>
            <a:ext cx="8766000" cy="102870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chemeClr val="accent1"/>
              </a:buClr>
              <a:buSzPts val="3400"/>
              <a:buFont typeface="Trebuchet MS"/>
              <a:buNone/>
              <a:defRPr sz="3400" b="1" i="0" u="none" strike="noStrike" cap="none">
                <a:solidFill>
                  <a:schemeClr val="accent1"/>
                </a:solidFill>
                <a:latin typeface="Trebuchet MS"/>
                <a:ea typeface="Trebuchet MS"/>
                <a:cs typeface="Trebuchet MS"/>
                <a:sym typeface="Trebuchet MS"/>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1_Content with Caption with Footer">
  <p:cSld name="1_Content with Caption with Footer">
    <p:spTree>
      <p:nvGrpSpPr>
        <p:cNvPr id="1" name="Shape 297"/>
        <p:cNvGrpSpPr/>
        <p:nvPr/>
      </p:nvGrpSpPr>
      <p:grpSpPr>
        <a:xfrm>
          <a:off x="0" y="0"/>
          <a:ext cx="0" cy="0"/>
          <a:chOff x="0" y="0"/>
          <a:chExt cx="0" cy="0"/>
        </a:xfrm>
      </p:grpSpPr>
      <p:sp>
        <p:nvSpPr>
          <p:cNvPr id="298" name="Shape 298"/>
          <p:cNvSpPr txBox="1">
            <a:spLocks noGrp="1"/>
          </p:cNvSpPr>
          <p:nvPr>
            <p:ph type="sldNum" idx="12"/>
          </p:nvPr>
        </p:nvSpPr>
        <p:spPr>
          <a:xfrm>
            <a:off x="9692640" y="411482"/>
            <a:ext cx="914400" cy="6858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600" b="1">
                <a:solidFill>
                  <a:srgbClr val="ABA387"/>
                </a:solidFill>
                <a:latin typeface="Trebuchet MS"/>
                <a:ea typeface="Trebuchet MS"/>
                <a:cs typeface="Trebuchet MS"/>
                <a:sym typeface="Trebuchet MS"/>
              </a:defRPr>
            </a:lvl1pPr>
            <a:lvl2pPr marL="0" marR="0" lvl="1" indent="0" algn="r" rtl="0">
              <a:spcBef>
                <a:spcPts val="0"/>
              </a:spcBef>
              <a:buNone/>
              <a:defRPr sz="1600" b="1">
                <a:solidFill>
                  <a:srgbClr val="ABA387"/>
                </a:solidFill>
                <a:latin typeface="Trebuchet MS"/>
                <a:ea typeface="Trebuchet MS"/>
                <a:cs typeface="Trebuchet MS"/>
                <a:sym typeface="Trebuchet MS"/>
              </a:defRPr>
            </a:lvl2pPr>
            <a:lvl3pPr marL="0" marR="0" lvl="2" indent="0" algn="r" rtl="0">
              <a:spcBef>
                <a:spcPts val="0"/>
              </a:spcBef>
              <a:buNone/>
              <a:defRPr sz="1600" b="1">
                <a:solidFill>
                  <a:srgbClr val="ABA387"/>
                </a:solidFill>
                <a:latin typeface="Trebuchet MS"/>
                <a:ea typeface="Trebuchet MS"/>
                <a:cs typeface="Trebuchet MS"/>
                <a:sym typeface="Trebuchet MS"/>
              </a:defRPr>
            </a:lvl3pPr>
            <a:lvl4pPr marL="0" marR="0" lvl="3" indent="0" algn="r" rtl="0">
              <a:spcBef>
                <a:spcPts val="0"/>
              </a:spcBef>
              <a:buNone/>
              <a:defRPr sz="1600" b="1">
                <a:solidFill>
                  <a:srgbClr val="ABA387"/>
                </a:solidFill>
                <a:latin typeface="Trebuchet MS"/>
                <a:ea typeface="Trebuchet MS"/>
                <a:cs typeface="Trebuchet MS"/>
                <a:sym typeface="Trebuchet MS"/>
              </a:defRPr>
            </a:lvl4pPr>
            <a:lvl5pPr marL="0" marR="0" lvl="4" indent="0" algn="r" rtl="0">
              <a:spcBef>
                <a:spcPts val="0"/>
              </a:spcBef>
              <a:buNone/>
              <a:defRPr sz="1600" b="1">
                <a:solidFill>
                  <a:srgbClr val="ABA387"/>
                </a:solidFill>
                <a:latin typeface="Trebuchet MS"/>
                <a:ea typeface="Trebuchet MS"/>
                <a:cs typeface="Trebuchet MS"/>
                <a:sym typeface="Trebuchet MS"/>
              </a:defRPr>
            </a:lvl5pPr>
            <a:lvl6pPr marL="0" marR="0" lvl="5" indent="0" algn="r" rtl="0">
              <a:spcBef>
                <a:spcPts val="0"/>
              </a:spcBef>
              <a:buNone/>
              <a:defRPr sz="1600" b="1">
                <a:solidFill>
                  <a:srgbClr val="ABA387"/>
                </a:solidFill>
                <a:latin typeface="Trebuchet MS"/>
                <a:ea typeface="Trebuchet MS"/>
                <a:cs typeface="Trebuchet MS"/>
                <a:sym typeface="Trebuchet MS"/>
              </a:defRPr>
            </a:lvl6pPr>
            <a:lvl7pPr marL="0" marR="0" lvl="6" indent="0" algn="r" rtl="0">
              <a:spcBef>
                <a:spcPts val="0"/>
              </a:spcBef>
              <a:buNone/>
              <a:defRPr sz="1600" b="1">
                <a:solidFill>
                  <a:srgbClr val="ABA387"/>
                </a:solidFill>
                <a:latin typeface="Trebuchet MS"/>
                <a:ea typeface="Trebuchet MS"/>
                <a:cs typeface="Trebuchet MS"/>
                <a:sym typeface="Trebuchet MS"/>
              </a:defRPr>
            </a:lvl7pPr>
            <a:lvl8pPr marL="0" marR="0" lvl="7" indent="0" algn="r" rtl="0">
              <a:spcBef>
                <a:spcPts val="0"/>
              </a:spcBef>
              <a:buNone/>
              <a:defRPr sz="1600" b="1">
                <a:solidFill>
                  <a:srgbClr val="ABA387"/>
                </a:solidFill>
                <a:latin typeface="Trebuchet MS"/>
                <a:ea typeface="Trebuchet MS"/>
                <a:cs typeface="Trebuchet MS"/>
                <a:sym typeface="Trebuchet MS"/>
              </a:defRPr>
            </a:lvl8pPr>
            <a:lvl9pPr marL="0" marR="0" lvl="8" indent="0" algn="r" rtl="0">
              <a:spcBef>
                <a:spcPts val="0"/>
              </a:spcBef>
              <a:buNone/>
              <a:defRPr sz="1600" b="1">
                <a:solidFill>
                  <a:srgbClr val="ABA387"/>
                </a:solidFill>
                <a:latin typeface="Trebuchet MS"/>
                <a:ea typeface="Trebuchet MS"/>
                <a:cs typeface="Trebuchet MS"/>
                <a:sym typeface="Trebuchet MS"/>
              </a:defRPr>
            </a:lvl9pPr>
          </a:lstStyle>
          <a:p>
            <a:pPr marL="0" lvl="0" indent="0">
              <a:spcBef>
                <a:spcPts val="0"/>
              </a:spcBef>
              <a:spcAft>
                <a:spcPts val="0"/>
              </a:spcAft>
              <a:buNone/>
            </a:pPr>
            <a:fld id="{00000000-1234-1234-1234-123412341234}" type="slidenum">
              <a:rPr lang="en-US"/>
              <a:t>‹#›</a:t>
            </a:fld>
            <a:endParaRPr/>
          </a:p>
        </p:txBody>
      </p:sp>
      <p:sp>
        <p:nvSpPr>
          <p:cNvPr id="299" name="Shape 299"/>
          <p:cNvSpPr txBox="1">
            <a:spLocks noGrp="1"/>
          </p:cNvSpPr>
          <p:nvPr>
            <p:ph type="title"/>
          </p:nvPr>
        </p:nvSpPr>
        <p:spPr>
          <a:xfrm>
            <a:off x="609600" y="228600"/>
            <a:ext cx="8766000" cy="102870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chemeClr val="accent1"/>
              </a:buClr>
              <a:buSzPts val="3400"/>
              <a:buFont typeface="Trebuchet MS"/>
              <a:buNone/>
              <a:defRPr sz="3400" b="1" i="0" u="none" strike="noStrike" cap="none">
                <a:solidFill>
                  <a:schemeClr val="accent1"/>
                </a:solidFill>
                <a:latin typeface="Trebuchet MS"/>
                <a:ea typeface="Trebuchet MS"/>
                <a:cs typeface="Trebuchet MS"/>
                <a:sym typeface="Trebuchet MS"/>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300" name="Shape 300"/>
          <p:cNvSpPr txBox="1">
            <a:spLocks noGrp="1"/>
          </p:cNvSpPr>
          <p:nvPr>
            <p:ph type="ftr" idx="11"/>
          </p:nvPr>
        </p:nvSpPr>
        <p:spPr>
          <a:xfrm>
            <a:off x="609600" y="6067696"/>
            <a:ext cx="10972800" cy="548700"/>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b="0">
                <a:solidFill>
                  <a:schemeClr val="accent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cxnSp>
        <p:nvCxnSpPr>
          <p:cNvPr id="301" name="Shape 301"/>
          <p:cNvCxnSpPr/>
          <p:nvPr/>
        </p:nvCxnSpPr>
        <p:spPr>
          <a:xfrm>
            <a:off x="609600" y="5943601"/>
            <a:ext cx="10972800" cy="0"/>
          </a:xfrm>
          <a:prstGeom prst="straightConnector1">
            <a:avLst/>
          </a:prstGeom>
          <a:noFill/>
          <a:ln w="50800" cap="flat" cmpd="sng">
            <a:solidFill>
              <a:schemeClr val="lt1"/>
            </a:solidFill>
            <a:prstDash val="solid"/>
            <a:miter lim="800000"/>
            <a:headEnd type="none" w="med" len="med"/>
            <a:tailEnd type="none" w="med" len="med"/>
          </a:ln>
        </p:spPr>
      </p:cxnSp>
      <p:sp>
        <p:nvSpPr>
          <p:cNvPr id="302" name="Shape 302"/>
          <p:cNvSpPr txBox="1">
            <a:spLocks noGrp="1"/>
          </p:cNvSpPr>
          <p:nvPr>
            <p:ph type="body" idx="1"/>
          </p:nvPr>
        </p:nvSpPr>
        <p:spPr>
          <a:xfrm>
            <a:off x="4992624" y="1739120"/>
            <a:ext cx="6589800" cy="4114800"/>
          </a:xfrm>
          <a:prstGeom prst="rect">
            <a:avLst/>
          </a:prstGeom>
          <a:noFill/>
          <a:ln>
            <a:noFill/>
          </a:ln>
        </p:spPr>
        <p:txBody>
          <a:bodyPr spcFirstLastPara="1" wrap="square" lIns="91425" tIns="91425" rIns="91425" bIns="91425" anchor="t" anchorCtr="0"/>
          <a:lstStyle>
            <a:lvl1pPr marL="457200" marR="0" lvl="0" indent="-401320" algn="l" rtl="0">
              <a:lnSpc>
                <a:spcPct val="100000"/>
              </a:lnSpc>
              <a:spcBef>
                <a:spcPts val="1200"/>
              </a:spcBef>
              <a:spcAft>
                <a:spcPts val="0"/>
              </a:spcAft>
              <a:buClr>
                <a:srgbClr val="ED9451"/>
              </a:buClr>
              <a:buSzPts val="2720"/>
              <a:buFont typeface="Noto Sans Symbols"/>
              <a:buChar char="●"/>
              <a:defRPr sz="3200" b="0" i="0" u="none" strike="noStrike" cap="none">
                <a:solidFill>
                  <a:schemeClr val="lt1"/>
                </a:solidFill>
                <a:latin typeface="Arial"/>
                <a:ea typeface="Arial"/>
                <a:cs typeface="Arial"/>
                <a:sym typeface="Arial"/>
              </a:defRPr>
            </a:lvl1pPr>
            <a:lvl2pPr marL="914400" marR="0" lvl="1" indent="-406400" algn="l" rtl="0">
              <a:lnSpc>
                <a:spcPct val="100000"/>
              </a:lnSpc>
              <a:spcBef>
                <a:spcPts val="600"/>
              </a:spcBef>
              <a:spcAft>
                <a:spcPts val="0"/>
              </a:spcAft>
              <a:buClr>
                <a:srgbClr val="ED9451"/>
              </a:buClr>
              <a:buSzPts val="2800"/>
              <a:buFont typeface="Arial"/>
              <a:buChar char="•"/>
              <a:defRPr sz="2800" b="0" i="0" u="none" strike="noStrike" cap="none">
                <a:solidFill>
                  <a:schemeClr val="lt1"/>
                </a:solidFill>
                <a:latin typeface="Arial"/>
                <a:ea typeface="Arial"/>
                <a:cs typeface="Arial"/>
                <a:sym typeface="Arial"/>
              </a:defRPr>
            </a:lvl2pPr>
            <a:lvl3pPr marL="1371600" marR="0" lvl="2" indent="-381000" algn="l" rtl="0">
              <a:lnSpc>
                <a:spcPct val="100000"/>
              </a:lnSpc>
              <a:spcBef>
                <a:spcPts val="600"/>
              </a:spcBef>
              <a:spcAft>
                <a:spcPts val="0"/>
              </a:spcAft>
              <a:buClr>
                <a:srgbClr val="ED9451"/>
              </a:buClr>
              <a:buSzPts val="2400"/>
              <a:buFont typeface="Arial"/>
              <a:buChar char="•"/>
              <a:defRPr sz="2400" b="0" i="0" u="none" strike="noStrike" cap="none">
                <a:solidFill>
                  <a:schemeClr val="lt1"/>
                </a:solidFill>
                <a:latin typeface="Arial"/>
                <a:ea typeface="Arial"/>
                <a:cs typeface="Arial"/>
                <a:sym typeface="Arial"/>
              </a:defRPr>
            </a:lvl3pPr>
            <a:lvl4pPr marL="1828800" marR="0" lvl="3" indent="-355600" algn="l" rtl="0">
              <a:lnSpc>
                <a:spcPct val="100000"/>
              </a:lnSpc>
              <a:spcBef>
                <a:spcPts val="600"/>
              </a:spcBef>
              <a:spcAft>
                <a:spcPts val="0"/>
              </a:spcAft>
              <a:buClr>
                <a:srgbClr val="ED9451"/>
              </a:buClr>
              <a:buSzPts val="2000"/>
              <a:buFont typeface="Arial"/>
              <a:buChar char="•"/>
              <a:defRPr sz="2000" b="0" i="0" u="none" strike="noStrike" cap="none">
                <a:solidFill>
                  <a:schemeClr val="lt1"/>
                </a:solidFill>
                <a:latin typeface="Arial"/>
                <a:ea typeface="Arial"/>
                <a:cs typeface="Arial"/>
                <a:sym typeface="Arial"/>
              </a:defRPr>
            </a:lvl4pPr>
            <a:lvl5pPr marL="2286000" marR="0" lvl="4" indent="-355600" algn="l" rtl="0">
              <a:lnSpc>
                <a:spcPct val="100000"/>
              </a:lnSpc>
              <a:spcBef>
                <a:spcPts val="600"/>
              </a:spcBef>
              <a:spcAft>
                <a:spcPts val="0"/>
              </a:spcAft>
              <a:buClr>
                <a:srgbClr val="ED9451"/>
              </a:buClr>
              <a:buSzPts val="2000"/>
              <a:buFont typeface="Arial"/>
              <a:buChar char="•"/>
              <a:defRPr sz="2000" b="0" i="0" u="none" strike="noStrike" cap="none">
                <a:solidFill>
                  <a:schemeClr val="lt1"/>
                </a:solidFill>
                <a:latin typeface="Arial"/>
                <a:ea typeface="Arial"/>
                <a:cs typeface="Arial"/>
                <a:sym typeface="Arial"/>
              </a:defRPr>
            </a:lvl5pPr>
            <a:lvl6pPr marL="2743200" marR="0" lvl="5"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03" name="Shape 303"/>
          <p:cNvSpPr txBox="1">
            <a:spLocks noGrp="1"/>
          </p:cNvSpPr>
          <p:nvPr>
            <p:ph type="body" idx="2"/>
          </p:nvPr>
        </p:nvSpPr>
        <p:spPr>
          <a:xfrm>
            <a:off x="609600" y="1714501"/>
            <a:ext cx="3901500" cy="4114800"/>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1200"/>
              </a:spcBef>
              <a:spcAft>
                <a:spcPts val="0"/>
              </a:spcAft>
              <a:buClr>
                <a:srgbClr val="ED9451"/>
              </a:buClr>
              <a:buSzPts val="1360"/>
              <a:buFont typeface="Noto Sans Symbols"/>
              <a:buNone/>
              <a:defRPr sz="1600" b="0" i="0" u="none" strike="noStrike" cap="none">
                <a:solidFill>
                  <a:schemeClr val="lt1"/>
                </a:solidFill>
                <a:latin typeface="Arial"/>
                <a:ea typeface="Arial"/>
                <a:cs typeface="Arial"/>
                <a:sym typeface="Arial"/>
              </a:defRPr>
            </a:lvl1pPr>
            <a:lvl2pPr marL="914400" marR="0" lvl="1" indent="-228600" algn="l" rtl="0">
              <a:lnSpc>
                <a:spcPct val="100000"/>
              </a:lnSpc>
              <a:spcBef>
                <a:spcPts val="600"/>
              </a:spcBef>
              <a:spcAft>
                <a:spcPts val="0"/>
              </a:spcAft>
              <a:buClr>
                <a:srgbClr val="ED9451"/>
              </a:buClr>
              <a:buSzPts val="1400"/>
              <a:buFont typeface="Arial"/>
              <a:buNone/>
              <a:defRPr sz="1400" b="0" i="0" u="none" strike="noStrike" cap="none">
                <a:solidFill>
                  <a:schemeClr val="lt1"/>
                </a:solidFill>
                <a:latin typeface="Arial"/>
                <a:ea typeface="Arial"/>
                <a:cs typeface="Arial"/>
                <a:sym typeface="Arial"/>
              </a:defRPr>
            </a:lvl2pPr>
            <a:lvl3pPr marL="1371600" marR="0" lvl="2" indent="-228600" algn="l" rtl="0">
              <a:lnSpc>
                <a:spcPct val="100000"/>
              </a:lnSpc>
              <a:spcBef>
                <a:spcPts val="600"/>
              </a:spcBef>
              <a:spcAft>
                <a:spcPts val="0"/>
              </a:spcAft>
              <a:buClr>
                <a:srgbClr val="ED9451"/>
              </a:buClr>
              <a:buSzPts val="1200"/>
              <a:buFont typeface="Arial"/>
              <a:buNone/>
              <a:defRPr sz="1200" b="0" i="0" u="none" strike="noStrike" cap="none">
                <a:solidFill>
                  <a:schemeClr val="lt1"/>
                </a:solidFill>
                <a:latin typeface="Arial"/>
                <a:ea typeface="Arial"/>
                <a:cs typeface="Arial"/>
                <a:sym typeface="Arial"/>
              </a:defRPr>
            </a:lvl3pPr>
            <a:lvl4pPr marL="1828800" marR="0" lvl="3" indent="-228600" algn="l" rtl="0">
              <a:lnSpc>
                <a:spcPct val="100000"/>
              </a:lnSpc>
              <a:spcBef>
                <a:spcPts val="600"/>
              </a:spcBef>
              <a:spcAft>
                <a:spcPts val="0"/>
              </a:spcAft>
              <a:buClr>
                <a:srgbClr val="ED9451"/>
              </a:buClr>
              <a:buSzPts val="1000"/>
              <a:buFont typeface="Arial"/>
              <a:buNone/>
              <a:defRPr sz="1000" b="0" i="0" u="none" strike="noStrike" cap="none">
                <a:solidFill>
                  <a:schemeClr val="lt1"/>
                </a:solidFill>
                <a:latin typeface="Arial"/>
                <a:ea typeface="Arial"/>
                <a:cs typeface="Arial"/>
                <a:sym typeface="Arial"/>
              </a:defRPr>
            </a:lvl4pPr>
            <a:lvl5pPr marL="2286000" marR="0" lvl="4" indent="-228600" algn="l" rtl="0">
              <a:lnSpc>
                <a:spcPct val="100000"/>
              </a:lnSpc>
              <a:spcBef>
                <a:spcPts val="600"/>
              </a:spcBef>
              <a:spcAft>
                <a:spcPts val="0"/>
              </a:spcAft>
              <a:buClr>
                <a:srgbClr val="ED9451"/>
              </a:buClr>
              <a:buSzPts val="1000"/>
              <a:buFont typeface="Arial"/>
              <a:buNone/>
              <a:defRPr sz="1000" b="0" i="0" u="none" strike="noStrike" cap="none">
                <a:solidFill>
                  <a:schemeClr val="lt1"/>
                </a:solidFill>
                <a:latin typeface="Arial"/>
                <a:ea typeface="Arial"/>
                <a:cs typeface="Arial"/>
                <a:sym typeface="Arial"/>
              </a:defRPr>
            </a:lvl5pPr>
            <a:lvl6pPr marL="2743200" marR="0" lvl="5"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6pPr>
            <a:lvl7pPr marL="3200400" marR="0" lvl="6"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7pPr>
            <a:lvl8pPr marL="3657600" marR="0" lvl="7"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8pPr>
            <a:lvl9pPr marL="4114800" marR="0" lvl="8"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Title Content - Sources">
  <p:cSld name="Title Content - Sources">
    <p:spTree>
      <p:nvGrpSpPr>
        <p:cNvPr id="1" name="Shape 304"/>
        <p:cNvGrpSpPr/>
        <p:nvPr/>
      </p:nvGrpSpPr>
      <p:grpSpPr>
        <a:xfrm>
          <a:off x="0" y="0"/>
          <a:ext cx="0" cy="0"/>
          <a:chOff x="0" y="0"/>
          <a:chExt cx="0" cy="0"/>
        </a:xfrm>
      </p:grpSpPr>
      <p:sp>
        <p:nvSpPr>
          <p:cNvPr id="305" name="Shape 305"/>
          <p:cNvSpPr txBox="1">
            <a:spLocks noGrp="1"/>
          </p:cNvSpPr>
          <p:nvPr>
            <p:ph type="title"/>
          </p:nvPr>
        </p:nvSpPr>
        <p:spPr>
          <a:xfrm>
            <a:off x="609597" y="228600"/>
            <a:ext cx="8839200" cy="103320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chemeClr val="accent1"/>
              </a:buClr>
              <a:buSzPts val="3400"/>
              <a:buFont typeface="Trebuchet MS"/>
              <a:buNone/>
              <a:defRPr sz="3400" b="1" i="0" u="none" strike="noStrike" cap="none">
                <a:solidFill>
                  <a:schemeClr val="accent1"/>
                </a:solidFill>
                <a:latin typeface="Trebuchet MS"/>
                <a:ea typeface="Trebuchet MS"/>
                <a:cs typeface="Trebuchet MS"/>
                <a:sym typeface="Trebuchet MS"/>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306" name="Shape 306"/>
          <p:cNvSpPr txBox="1">
            <a:spLocks noGrp="1"/>
          </p:cNvSpPr>
          <p:nvPr>
            <p:ph type="body" idx="1"/>
          </p:nvPr>
        </p:nvSpPr>
        <p:spPr>
          <a:xfrm>
            <a:off x="609600" y="1447802"/>
            <a:ext cx="10972800" cy="4419600"/>
          </a:xfrm>
          <a:prstGeom prst="rect">
            <a:avLst/>
          </a:prstGeom>
          <a:noFill/>
          <a:ln>
            <a:noFill/>
          </a:ln>
        </p:spPr>
        <p:txBody>
          <a:bodyPr spcFirstLastPara="1" wrap="square" lIns="91425" tIns="91425" rIns="91425" bIns="91425" anchor="t" anchorCtr="0"/>
          <a:lstStyle>
            <a:lvl1pPr marL="457200" marR="0" lvl="0" indent="-379730" algn="l" rtl="0">
              <a:lnSpc>
                <a:spcPct val="100000"/>
              </a:lnSpc>
              <a:spcBef>
                <a:spcPts val="1200"/>
              </a:spcBef>
              <a:spcAft>
                <a:spcPts val="0"/>
              </a:spcAft>
              <a:buClr>
                <a:srgbClr val="ED9451"/>
              </a:buClr>
              <a:buSzPts val="2380"/>
              <a:buFont typeface="Noto Sans Symbols"/>
              <a:buChar char="●"/>
              <a:defRPr sz="2800" b="0" i="0" u="none" strike="noStrike" cap="none">
                <a:solidFill>
                  <a:schemeClr val="lt1"/>
                </a:solidFill>
                <a:latin typeface="Arial"/>
                <a:ea typeface="Arial"/>
                <a:cs typeface="Arial"/>
                <a:sym typeface="Arial"/>
              </a:defRPr>
            </a:lvl1pPr>
            <a:lvl2pPr marL="914400" marR="0" lvl="1" indent="-381000" algn="l" rtl="0">
              <a:lnSpc>
                <a:spcPct val="100000"/>
              </a:lnSpc>
              <a:spcBef>
                <a:spcPts val="600"/>
              </a:spcBef>
              <a:spcAft>
                <a:spcPts val="0"/>
              </a:spcAft>
              <a:buClr>
                <a:srgbClr val="ED9451"/>
              </a:buClr>
              <a:buSzPts val="2400"/>
              <a:buFont typeface="Arial"/>
              <a:buChar char="•"/>
              <a:defRPr sz="2400" b="0" i="0" u="none" strike="noStrike" cap="none">
                <a:solidFill>
                  <a:schemeClr val="lt1"/>
                </a:solidFill>
                <a:latin typeface="Arial"/>
                <a:ea typeface="Arial"/>
                <a:cs typeface="Arial"/>
                <a:sym typeface="Arial"/>
              </a:defRPr>
            </a:lvl2pPr>
            <a:lvl3pPr marL="1371600" marR="0" lvl="2" indent="-381000" algn="l" rtl="0">
              <a:lnSpc>
                <a:spcPct val="100000"/>
              </a:lnSpc>
              <a:spcBef>
                <a:spcPts val="600"/>
              </a:spcBef>
              <a:spcAft>
                <a:spcPts val="0"/>
              </a:spcAft>
              <a:buClr>
                <a:srgbClr val="ED9451"/>
              </a:buClr>
              <a:buSzPts val="2400"/>
              <a:buFont typeface="Arial"/>
              <a:buChar char="•"/>
              <a:defRPr sz="2400" b="0" i="0" u="none" strike="noStrike" cap="none">
                <a:solidFill>
                  <a:schemeClr val="lt1"/>
                </a:solidFill>
                <a:latin typeface="Arial"/>
                <a:ea typeface="Arial"/>
                <a:cs typeface="Arial"/>
                <a:sym typeface="Arial"/>
              </a:defRPr>
            </a:lvl3pPr>
            <a:lvl4pPr marL="1828800" marR="0" lvl="3" indent="-381000" algn="l" rtl="0">
              <a:lnSpc>
                <a:spcPct val="100000"/>
              </a:lnSpc>
              <a:spcBef>
                <a:spcPts val="600"/>
              </a:spcBef>
              <a:spcAft>
                <a:spcPts val="0"/>
              </a:spcAft>
              <a:buClr>
                <a:srgbClr val="ED9451"/>
              </a:buClr>
              <a:buSzPts val="2400"/>
              <a:buFont typeface="Arial"/>
              <a:buChar char="•"/>
              <a:defRPr sz="2400" b="0" i="0" u="none" strike="noStrike" cap="none">
                <a:solidFill>
                  <a:schemeClr val="lt1"/>
                </a:solidFill>
                <a:latin typeface="Arial"/>
                <a:ea typeface="Arial"/>
                <a:cs typeface="Arial"/>
                <a:sym typeface="Arial"/>
              </a:defRPr>
            </a:lvl4pPr>
            <a:lvl5pPr marL="2286000" marR="0" lvl="4" indent="-381000" algn="l" rtl="0">
              <a:lnSpc>
                <a:spcPct val="100000"/>
              </a:lnSpc>
              <a:spcBef>
                <a:spcPts val="600"/>
              </a:spcBef>
              <a:spcAft>
                <a:spcPts val="0"/>
              </a:spcAft>
              <a:buClr>
                <a:srgbClr val="ED9451"/>
              </a:buClr>
              <a:buSzPts val="2400"/>
              <a:buFont typeface="Arial"/>
              <a:buChar char="•"/>
              <a:defRPr sz="2400" b="0" i="0" u="none" strike="noStrike" cap="none">
                <a:solidFill>
                  <a:schemeClr val="lt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307" name="Shape 307"/>
          <p:cNvSpPr txBox="1">
            <a:spLocks noGrp="1"/>
          </p:cNvSpPr>
          <p:nvPr>
            <p:ph type="body" idx="2"/>
          </p:nvPr>
        </p:nvSpPr>
        <p:spPr>
          <a:xfrm>
            <a:off x="609600" y="6133011"/>
            <a:ext cx="10160100" cy="609600"/>
          </a:xfrm>
          <a:prstGeom prst="rect">
            <a:avLst/>
          </a:prstGeom>
          <a:noFill/>
          <a:ln>
            <a:noFill/>
          </a:ln>
        </p:spPr>
        <p:txBody>
          <a:bodyPr spcFirstLastPara="1" wrap="square" lIns="91425" tIns="91425" rIns="91425" bIns="91425" anchor="ctr" anchorCtr="0"/>
          <a:lstStyle>
            <a:lvl1pPr marL="457200" marR="0" lvl="0" indent="-228600" algn="l" rtl="0">
              <a:lnSpc>
                <a:spcPct val="100000"/>
              </a:lnSpc>
              <a:spcBef>
                <a:spcPts val="0"/>
              </a:spcBef>
              <a:spcAft>
                <a:spcPts val="0"/>
              </a:spcAft>
              <a:buClr>
                <a:srgbClr val="ED9451"/>
              </a:buClr>
              <a:buSzPts val="850"/>
              <a:buFont typeface="Arial"/>
              <a:buNone/>
              <a:defRPr sz="1000" b="0" i="0" u="none" strike="noStrike" cap="none">
                <a:solidFill>
                  <a:schemeClr val="lt1"/>
                </a:solidFill>
                <a:latin typeface="Arial"/>
                <a:ea typeface="Arial"/>
                <a:cs typeface="Arial"/>
                <a:sym typeface="Arial"/>
              </a:defRPr>
            </a:lvl1pPr>
            <a:lvl2pPr marL="914400" marR="0" lvl="1" indent="-228600" algn="l" rtl="0">
              <a:lnSpc>
                <a:spcPct val="100000"/>
              </a:lnSpc>
              <a:spcBef>
                <a:spcPts val="600"/>
              </a:spcBef>
              <a:spcAft>
                <a:spcPts val="0"/>
              </a:spcAft>
              <a:buClr>
                <a:srgbClr val="ED9451"/>
              </a:buClr>
              <a:buSzPts val="1600"/>
              <a:buFont typeface="Arial"/>
              <a:buNone/>
              <a:defRPr sz="1600" b="0" i="0" u="none" strike="noStrike" cap="none">
                <a:solidFill>
                  <a:schemeClr val="lt1"/>
                </a:solidFill>
                <a:latin typeface="Arial"/>
                <a:ea typeface="Arial"/>
                <a:cs typeface="Arial"/>
                <a:sym typeface="Arial"/>
              </a:defRPr>
            </a:lvl2pPr>
            <a:lvl3pPr marL="1371600" marR="0" lvl="2" indent="-228600" algn="l" rtl="0">
              <a:lnSpc>
                <a:spcPct val="100000"/>
              </a:lnSpc>
              <a:spcBef>
                <a:spcPts val="600"/>
              </a:spcBef>
              <a:spcAft>
                <a:spcPts val="0"/>
              </a:spcAft>
              <a:buClr>
                <a:srgbClr val="ED9451"/>
              </a:buClr>
              <a:buSzPts val="1400"/>
              <a:buFont typeface="Arial"/>
              <a:buNone/>
              <a:defRPr sz="1400" b="0" i="0" u="none" strike="noStrike" cap="none">
                <a:solidFill>
                  <a:schemeClr val="lt1"/>
                </a:solidFill>
                <a:latin typeface="Arial"/>
                <a:ea typeface="Arial"/>
                <a:cs typeface="Arial"/>
                <a:sym typeface="Arial"/>
              </a:defRPr>
            </a:lvl3pPr>
            <a:lvl4pPr marL="1828800" marR="0" lvl="3" indent="-228600" algn="l" rtl="0">
              <a:lnSpc>
                <a:spcPct val="100000"/>
              </a:lnSpc>
              <a:spcBef>
                <a:spcPts val="600"/>
              </a:spcBef>
              <a:spcAft>
                <a:spcPts val="0"/>
              </a:spcAft>
              <a:buClr>
                <a:srgbClr val="ED9451"/>
              </a:buClr>
              <a:buSzPts val="1200"/>
              <a:buFont typeface="Arial"/>
              <a:buNone/>
              <a:defRPr sz="1200" b="0" i="0" u="none" strike="noStrike" cap="none">
                <a:solidFill>
                  <a:schemeClr val="lt1"/>
                </a:solidFill>
                <a:latin typeface="Arial"/>
                <a:ea typeface="Arial"/>
                <a:cs typeface="Arial"/>
                <a:sym typeface="Arial"/>
              </a:defRPr>
            </a:lvl4pPr>
            <a:lvl5pPr marL="2286000" marR="0" lvl="4" indent="-228600" algn="l" rtl="0">
              <a:lnSpc>
                <a:spcPct val="100000"/>
              </a:lnSpc>
              <a:spcBef>
                <a:spcPts val="600"/>
              </a:spcBef>
              <a:spcAft>
                <a:spcPts val="0"/>
              </a:spcAft>
              <a:buClr>
                <a:srgbClr val="ED9451"/>
              </a:buClr>
              <a:buSzPts val="1200"/>
              <a:buFont typeface="Arial"/>
              <a:buNone/>
              <a:defRPr sz="1200" b="0" i="0" u="none" strike="noStrike" cap="none">
                <a:solidFill>
                  <a:schemeClr val="lt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308" name="Shape 308"/>
          <p:cNvSpPr txBox="1">
            <a:spLocks noGrp="1"/>
          </p:cNvSpPr>
          <p:nvPr>
            <p:ph type="sldNum" idx="12"/>
          </p:nvPr>
        </p:nvSpPr>
        <p:spPr>
          <a:xfrm>
            <a:off x="10972800" y="320676"/>
            <a:ext cx="7365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1">
                <a:solidFill>
                  <a:srgbClr val="8C9BA3"/>
                </a:solidFill>
                <a:latin typeface="Arial"/>
                <a:ea typeface="Arial"/>
                <a:cs typeface="Arial"/>
                <a:sym typeface="Arial"/>
              </a:defRPr>
            </a:lvl1pPr>
            <a:lvl2pPr marL="0" marR="0" lvl="1" indent="0" algn="r" rtl="0">
              <a:spcBef>
                <a:spcPts val="0"/>
              </a:spcBef>
              <a:buNone/>
              <a:defRPr sz="1200" b="1">
                <a:solidFill>
                  <a:srgbClr val="8C9BA3"/>
                </a:solidFill>
                <a:latin typeface="Arial"/>
                <a:ea typeface="Arial"/>
                <a:cs typeface="Arial"/>
                <a:sym typeface="Arial"/>
              </a:defRPr>
            </a:lvl2pPr>
            <a:lvl3pPr marL="0" marR="0" lvl="2" indent="0" algn="r" rtl="0">
              <a:spcBef>
                <a:spcPts val="0"/>
              </a:spcBef>
              <a:buNone/>
              <a:defRPr sz="1200" b="1">
                <a:solidFill>
                  <a:srgbClr val="8C9BA3"/>
                </a:solidFill>
                <a:latin typeface="Arial"/>
                <a:ea typeface="Arial"/>
                <a:cs typeface="Arial"/>
                <a:sym typeface="Arial"/>
              </a:defRPr>
            </a:lvl3pPr>
            <a:lvl4pPr marL="0" marR="0" lvl="3" indent="0" algn="r" rtl="0">
              <a:spcBef>
                <a:spcPts val="0"/>
              </a:spcBef>
              <a:buNone/>
              <a:defRPr sz="1200" b="1">
                <a:solidFill>
                  <a:srgbClr val="8C9BA3"/>
                </a:solidFill>
                <a:latin typeface="Arial"/>
                <a:ea typeface="Arial"/>
                <a:cs typeface="Arial"/>
                <a:sym typeface="Arial"/>
              </a:defRPr>
            </a:lvl4pPr>
            <a:lvl5pPr marL="0" marR="0" lvl="4" indent="0" algn="r" rtl="0">
              <a:spcBef>
                <a:spcPts val="0"/>
              </a:spcBef>
              <a:buNone/>
              <a:defRPr sz="1200" b="1">
                <a:solidFill>
                  <a:srgbClr val="8C9BA3"/>
                </a:solidFill>
                <a:latin typeface="Arial"/>
                <a:ea typeface="Arial"/>
                <a:cs typeface="Arial"/>
                <a:sym typeface="Arial"/>
              </a:defRPr>
            </a:lvl5pPr>
            <a:lvl6pPr marL="0" marR="0" lvl="5" indent="0" algn="r" rtl="0">
              <a:spcBef>
                <a:spcPts val="0"/>
              </a:spcBef>
              <a:buNone/>
              <a:defRPr sz="1200" b="1">
                <a:solidFill>
                  <a:srgbClr val="8C9BA3"/>
                </a:solidFill>
                <a:latin typeface="Arial"/>
                <a:ea typeface="Arial"/>
                <a:cs typeface="Arial"/>
                <a:sym typeface="Arial"/>
              </a:defRPr>
            </a:lvl6pPr>
            <a:lvl7pPr marL="0" marR="0" lvl="6" indent="0" algn="r" rtl="0">
              <a:spcBef>
                <a:spcPts val="0"/>
              </a:spcBef>
              <a:buNone/>
              <a:defRPr sz="1200" b="1">
                <a:solidFill>
                  <a:srgbClr val="8C9BA3"/>
                </a:solidFill>
                <a:latin typeface="Arial"/>
                <a:ea typeface="Arial"/>
                <a:cs typeface="Arial"/>
                <a:sym typeface="Arial"/>
              </a:defRPr>
            </a:lvl7pPr>
            <a:lvl8pPr marL="0" marR="0" lvl="7" indent="0" algn="r" rtl="0">
              <a:spcBef>
                <a:spcPts val="0"/>
              </a:spcBef>
              <a:buNone/>
              <a:defRPr sz="1200" b="1">
                <a:solidFill>
                  <a:srgbClr val="8C9BA3"/>
                </a:solidFill>
                <a:latin typeface="Arial"/>
                <a:ea typeface="Arial"/>
                <a:cs typeface="Arial"/>
                <a:sym typeface="Arial"/>
              </a:defRPr>
            </a:lvl8pPr>
            <a:lvl9pPr marL="0" marR="0" lvl="8" indent="0" algn="r" rtl="0">
              <a:spcBef>
                <a:spcPts val="0"/>
              </a:spcBef>
              <a:buNone/>
              <a:defRPr sz="1200" b="1">
                <a:solidFill>
                  <a:srgbClr val="8C9BA3"/>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309"/>
        <p:cNvGrpSpPr/>
        <p:nvPr/>
      </p:nvGrpSpPr>
      <p:grpSpPr>
        <a:xfrm>
          <a:off x="0" y="0"/>
          <a:ext cx="0" cy="0"/>
          <a:chOff x="0" y="0"/>
          <a:chExt cx="0" cy="0"/>
        </a:xfrm>
      </p:grpSpPr>
      <p:sp>
        <p:nvSpPr>
          <p:cNvPr id="310" name="Shape 310"/>
          <p:cNvSpPr txBox="1">
            <a:spLocks noGrp="1"/>
          </p:cNvSpPr>
          <p:nvPr>
            <p:ph type="title"/>
          </p:nvPr>
        </p:nvSpPr>
        <p:spPr>
          <a:xfrm>
            <a:off x="609600" y="274638"/>
            <a:ext cx="10972800" cy="114300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chemeClr val="accent1"/>
              </a:buClr>
              <a:buSzPts val="3400"/>
              <a:buFont typeface="Trebuchet MS"/>
              <a:buNone/>
              <a:defRPr sz="3400" b="1" i="0" u="none" strike="noStrike" cap="none">
                <a:solidFill>
                  <a:schemeClr val="accent1"/>
                </a:solidFill>
                <a:latin typeface="Trebuchet MS"/>
                <a:ea typeface="Trebuchet MS"/>
                <a:cs typeface="Trebuchet MS"/>
                <a:sym typeface="Trebuchet MS"/>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311" name="Shape 311"/>
          <p:cNvSpPr txBox="1">
            <a:spLocks noGrp="1"/>
          </p:cNvSpPr>
          <p:nvPr>
            <p:ph type="sldNum" idx="12"/>
          </p:nvPr>
        </p:nvSpPr>
        <p:spPr>
          <a:xfrm>
            <a:off x="9692640" y="411482"/>
            <a:ext cx="914400" cy="6858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600" b="1">
                <a:solidFill>
                  <a:srgbClr val="ABA387"/>
                </a:solidFill>
                <a:latin typeface="Trebuchet MS"/>
                <a:ea typeface="Trebuchet MS"/>
                <a:cs typeface="Trebuchet MS"/>
                <a:sym typeface="Trebuchet MS"/>
              </a:defRPr>
            </a:lvl1pPr>
            <a:lvl2pPr marL="0" marR="0" lvl="1" indent="0" algn="r" rtl="0">
              <a:spcBef>
                <a:spcPts val="0"/>
              </a:spcBef>
              <a:buNone/>
              <a:defRPr sz="1600" b="1">
                <a:solidFill>
                  <a:srgbClr val="ABA387"/>
                </a:solidFill>
                <a:latin typeface="Trebuchet MS"/>
                <a:ea typeface="Trebuchet MS"/>
                <a:cs typeface="Trebuchet MS"/>
                <a:sym typeface="Trebuchet MS"/>
              </a:defRPr>
            </a:lvl2pPr>
            <a:lvl3pPr marL="0" marR="0" lvl="2" indent="0" algn="r" rtl="0">
              <a:spcBef>
                <a:spcPts val="0"/>
              </a:spcBef>
              <a:buNone/>
              <a:defRPr sz="1600" b="1">
                <a:solidFill>
                  <a:srgbClr val="ABA387"/>
                </a:solidFill>
                <a:latin typeface="Trebuchet MS"/>
                <a:ea typeface="Trebuchet MS"/>
                <a:cs typeface="Trebuchet MS"/>
                <a:sym typeface="Trebuchet MS"/>
              </a:defRPr>
            </a:lvl3pPr>
            <a:lvl4pPr marL="0" marR="0" lvl="3" indent="0" algn="r" rtl="0">
              <a:spcBef>
                <a:spcPts val="0"/>
              </a:spcBef>
              <a:buNone/>
              <a:defRPr sz="1600" b="1">
                <a:solidFill>
                  <a:srgbClr val="ABA387"/>
                </a:solidFill>
                <a:latin typeface="Trebuchet MS"/>
                <a:ea typeface="Trebuchet MS"/>
                <a:cs typeface="Trebuchet MS"/>
                <a:sym typeface="Trebuchet MS"/>
              </a:defRPr>
            </a:lvl4pPr>
            <a:lvl5pPr marL="0" marR="0" lvl="4" indent="0" algn="r" rtl="0">
              <a:spcBef>
                <a:spcPts val="0"/>
              </a:spcBef>
              <a:buNone/>
              <a:defRPr sz="1600" b="1">
                <a:solidFill>
                  <a:srgbClr val="ABA387"/>
                </a:solidFill>
                <a:latin typeface="Trebuchet MS"/>
                <a:ea typeface="Trebuchet MS"/>
                <a:cs typeface="Trebuchet MS"/>
                <a:sym typeface="Trebuchet MS"/>
              </a:defRPr>
            </a:lvl5pPr>
            <a:lvl6pPr marL="0" marR="0" lvl="5" indent="0" algn="r" rtl="0">
              <a:spcBef>
                <a:spcPts val="0"/>
              </a:spcBef>
              <a:buNone/>
              <a:defRPr sz="1600" b="1">
                <a:solidFill>
                  <a:srgbClr val="ABA387"/>
                </a:solidFill>
                <a:latin typeface="Trebuchet MS"/>
                <a:ea typeface="Trebuchet MS"/>
                <a:cs typeface="Trebuchet MS"/>
                <a:sym typeface="Trebuchet MS"/>
              </a:defRPr>
            </a:lvl6pPr>
            <a:lvl7pPr marL="0" marR="0" lvl="6" indent="0" algn="r" rtl="0">
              <a:spcBef>
                <a:spcPts val="0"/>
              </a:spcBef>
              <a:buNone/>
              <a:defRPr sz="1600" b="1">
                <a:solidFill>
                  <a:srgbClr val="ABA387"/>
                </a:solidFill>
                <a:latin typeface="Trebuchet MS"/>
                <a:ea typeface="Trebuchet MS"/>
                <a:cs typeface="Trebuchet MS"/>
                <a:sym typeface="Trebuchet MS"/>
              </a:defRPr>
            </a:lvl7pPr>
            <a:lvl8pPr marL="0" marR="0" lvl="7" indent="0" algn="r" rtl="0">
              <a:spcBef>
                <a:spcPts val="0"/>
              </a:spcBef>
              <a:buNone/>
              <a:defRPr sz="1600" b="1">
                <a:solidFill>
                  <a:srgbClr val="ABA387"/>
                </a:solidFill>
                <a:latin typeface="Trebuchet MS"/>
                <a:ea typeface="Trebuchet MS"/>
                <a:cs typeface="Trebuchet MS"/>
                <a:sym typeface="Trebuchet MS"/>
              </a:defRPr>
            </a:lvl8pPr>
            <a:lvl9pPr marL="0" marR="0" lvl="8" indent="0" algn="r" rtl="0">
              <a:spcBef>
                <a:spcPts val="0"/>
              </a:spcBef>
              <a:buNone/>
              <a:defRPr sz="1600" b="1">
                <a:solidFill>
                  <a:srgbClr val="ABA387"/>
                </a:solidFill>
                <a:latin typeface="Trebuchet MS"/>
                <a:ea typeface="Trebuchet MS"/>
                <a:cs typeface="Trebuchet MS"/>
                <a:sym typeface="Trebuchet MS"/>
              </a:defRPr>
            </a:lvl9pPr>
          </a:lstStyle>
          <a:p>
            <a:pPr marL="0" lvl="0" indent="0">
              <a:spcBef>
                <a:spcPts val="0"/>
              </a:spcBef>
              <a:spcAft>
                <a:spcPts val="0"/>
              </a:spcAft>
              <a:buNone/>
            </a:pPr>
            <a:fld id="{00000000-1234-1234-1234-123412341234}" type="slidenum">
              <a:rPr lang="en-US"/>
              <a:t>‹#›</a:t>
            </a:fld>
            <a:endParaRPr/>
          </a:p>
        </p:txBody>
      </p:sp>
      <p:sp>
        <p:nvSpPr>
          <p:cNvPr id="312" name="Shape 312"/>
          <p:cNvSpPr/>
          <p:nvPr/>
        </p:nvSpPr>
        <p:spPr>
          <a:xfrm>
            <a:off x="8467" y="-9525"/>
            <a:ext cx="12208800" cy="6858000"/>
          </a:xfrm>
          <a:prstGeom prst="rect">
            <a:avLst/>
          </a:prstGeom>
          <a:gradFill>
            <a:gsLst>
              <a:gs pos="0">
                <a:srgbClr val="0092D2"/>
              </a:gs>
              <a:gs pos="100000">
                <a:srgbClr val="15609E"/>
              </a:gs>
            </a:gsLst>
            <a:path path="circle">
              <a:fillToRect l="50000" t="50000" r="50000" b="50000"/>
            </a:path>
            <a:tileRect/>
          </a:gradFill>
          <a:ln w="9525" cap="flat" cmpd="sng">
            <a:solidFill>
              <a:srgbClr val="4A7DBB"/>
            </a:solidFill>
            <a:prstDash val="solid"/>
            <a:round/>
            <a:headEnd type="none" w="med" len="med"/>
            <a:tailEnd type="none" w="med" len="med"/>
          </a:ln>
          <a:effectLst>
            <a:outerShdw blurRad="38100" dist="23000" dir="5400000" algn="ctr" rotWithShape="0">
              <a:schemeClr val="lt2">
                <a:alpha val="34900"/>
              </a:schemeClr>
            </a:outerShdw>
          </a:effectLst>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3F3F3F"/>
              </a:solidFill>
              <a:latin typeface="Arial"/>
              <a:ea typeface="Arial"/>
              <a:cs typeface="Arial"/>
              <a:sym typeface="Arial"/>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1_Title Slide" type="title">
  <p:cSld name="TITLE">
    <p:spTree>
      <p:nvGrpSpPr>
        <p:cNvPr id="1" name="Shape 313"/>
        <p:cNvGrpSpPr/>
        <p:nvPr/>
      </p:nvGrpSpPr>
      <p:grpSpPr>
        <a:xfrm>
          <a:off x="0" y="0"/>
          <a:ext cx="0" cy="0"/>
          <a:chOff x="0" y="0"/>
          <a:chExt cx="0" cy="0"/>
        </a:xfrm>
      </p:grpSpPr>
      <p:sp>
        <p:nvSpPr>
          <p:cNvPr id="314" name="Shape 314"/>
          <p:cNvSpPr txBox="1">
            <a:spLocks noGrp="1"/>
          </p:cNvSpPr>
          <p:nvPr>
            <p:ph type="ctrTitle"/>
          </p:nvPr>
        </p:nvSpPr>
        <p:spPr>
          <a:xfrm>
            <a:off x="1524000" y="1122363"/>
            <a:ext cx="9144000" cy="2387700"/>
          </a:xfrm>
          <a:prstGeom prst="rect">
            <a:avLst/>
          </a:prstGeom>
          <a:noFill/>
          <a:ln>
            <a:noFill/>
          </a:ln>
        </p:spPr>
        <p:txBody>
          <a:bodyPr spcFirstLastPara="1" wrap="square" lIns="91425" tIns="91425" rIns="91425" bIns="91425" anchor="b" anchorCtr="0"/>
          <a:lstStyle>
            <a:lvl1pPr marR="0" lvl="0" algn="ctr" rtl="0">
              <a:lnSpc>
                <a:spcPct val="100000"/>
              </a:lnSpc>
              <a:spcBef>
                <a:spcPts val="0"/>
              </a:spcBef>
              <a:spcAft>
                <a:spcPts val="0"/>
              </a:spcAft>
              <a:buClr>
                <a:schemeClr val="accent1"/>
              </a:buClr>
              <a:buSzPts val="6000"/>
              <a:buFont typeface="Trebuchet MS"/>
              <a:buNone/>
              <a:defRPr sz="6000" b="1" i="0" u="none" strike="noStrike" cap="none">
                <a:solidFill>
                  <a:schemeClr val="accent1"/>
                </a:solidFill>
                <a:latin typeface="Trebuchet MS"/>
                <a:ea typeface="Trebuchet MS"/>
                <a:cs typeface="Trebuchet MS"/>
                <a:sym typeface="Trebuchet MS"/>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315" name="Shape 315"/>
          <p:cNvSpPr txBox="1">
            <a:spLocks noGrp="1"/>
          </p:cNvSpPr>
          <p:nvPr>
            <p:ph type="subTitle" idx="1"/>
          </p:nvPr>
        </p:nvSpPr>
        <p:spPr>
          <a:xfrm>
            <a:off x="1524000" y="3602038"/>
            <a:ext cx="9144000" cy="1655700"/>
          </a:xfrm>
          <a:prstGeom prst="rect">
            <a:avLst/>
          </a:prstGeom>
          <a:noFill/>
          <a:ln>
            <a:noFill/>
          </a:ln>
        </p:spPr>
        <p:txBody>
          <a:bodyPr spcFirstLastPara="1" wrap="square" lIns="91425" tIns="91425" rIns="91425" bIns="91425" anchor="t" anchorCtr="0"/>
          <a:lstStyle>
            <a:lvl1pPr marR="0" lvl="0" algn="ctr" rtl="0">
              <a:lnSpc>
                <a:spcPct val="100000"/>
              </a:lnSpc>
              <a:spcBef>
                <a:spcPts val="1200"/>
              </a:spcBef>
              <a:spcAft>
                <a:spcPts val="0"/>
              </a:spcAft>
              <a:buClr>
                <a:srgbClr val="ED9451"/>
              </a:buClr>
              <a:buSzPts val="2040"/>
              <a:buFont typeface="Noto Sans Symbols"/>
              <a:buNone/>
              <a:defRPr sz="2400" b="0" i="0" u="none" strike="noStrike" cap="none">
                <a:solidFill>
                  <a:schemeClr val="lt1"/>
                </a:solidFill>
                <a:latin typeface="Arial"/>
                <a:ea typeface="Arial"/>
                <a:cs typeface="Arial"/>
                <a:sym typeface="Arial"/>
              </a:defRPr>
            </a:lvl1pPr>
            <a:lvl2pPr marR="0" lvl="1" algn="ctr" rtl="0">
              <a:lnSpc>
                <a:spcPct val="100000"/>
              </a:lnSpc>
              <a:spcBef>
                <a:spcPts val="600"/>
              </a:spcBef>
              <a:spcAft>
                <a:spcPts val="0"/>
              </a:spcAft>
              <a:buClr>
                <a:srgbClr val="ED9451"/>
              </a:buClr>
              <a:buSzPts val="2000"/>
              <a:buFont typeface="Arial"/>
              <a:buNone/>
              <a:defRPr sz="2000" b="0" i="0" u="none" strike="noStrike" cap="none">
                <a:solidFill>
                  <a:schemeClr val="lt1"/>
                </a:solidFill>
                <a:latin typeface="Arial"/>
                <a:ea typeface="Arial"/>
                <a:cs typeface="Arial"/>
                <a:sym typeface="Arial"/>
              </a:defRPr>
            </a:lvl2pPr>
            <a:lvl3pPr marR="0" lvl="2" algn="ctr" rtl="0">
              <a:lnSpc>
                <a:spcPct val="100000"/>
              </a:lnSpc>
              <a:spcBef>
                <a:spcPts val="600"/>
              </a:spcBef>
              <a:spcAft>
                <a:spcPts val="0"/>
              </a:spcAft>
              <a:buClr>
                <a:srgbClr val="ED9451"/>
              </a:buClr>
              <a:buSzPts val="1800"/>
              <a:buFont typeface="Arial"/>
              <a:buNone/>
              <a:defRPr sz="1800" b="0" i="0" u="none" strike="noStrike" cap="none">
                <a:solidFill>
                  <a:schemeClr val="lt1"/>
                </a:solidFill>
                <a:latin typeface="Arial"/>
                <a:ea typeface="Arial"/>
                <a:cs typeface="Arial"/>
                <a:sym typeface="Arial"/>
              </a:defRPr>
            </a:lvl3pPr>
            <a:lvl4pPr marR="0" lvl="3" algn="ctr" rtl="0">
              <a:lnSpc>
                <a:spcPct val="100000"/>
              </a:lnSpc>
              <a:spcBef>
                <a:spcPts val="600"/>
              </a:spcBef>
              <a:spcAft>
                <a:spcPts val="0"/>
              </a:spcAft>
              <a:buClr>
                <a:srgbClr val="ED9451"/>
              </a:buClr>
              <a:buSzPts val="1600"/>
              <a:buFont typeface="Arial"/>
              <a:buNone/>
              <a:defRPr sz="1600" b="0" i="0" u="none" strike="noStrike" cap="none">
                <a:solidFill>
                  <a:schemeClr val="lt1"/>
                </a:solidFill>
                <a:latin typeface="Arial"/>
                <a:ea typeface="Arial"/>
                <a:cs typeface="Arial"/>
                <a:sym typeface="Arial"/>
              </a:defRPr>
            </a:lvl4pPr>
            <a:lvl5pPr marR="0" lvl="4" algn="ctr" rtl="0">
              <a:lnSpc>
                <a:spcPct val="100000"/>
              </a:lnSpc>
              <a:spcBef>
                <a:spcPts val="600"/>
              </a:spcBef>
              <a:spcAft>
                <a:spcPts val="0"/>
              </a:spcAft>
              <a:buClr>
                <a:srgbClr val="ED9451"/>
              </a:buClr>
              <a:buSzPts val="1600"/>
              <a:buFont typeface="Arial"/>
              <a:buNone/>
              <a:defRPr sz="1600" b="0" i="0" u="none" strike="noStrike" cap="none">
                <a:solidFill>
                  <a:schemeClr val="lt1"/>
                </a:solidFill>
                <a:latin typeface="Arial"/>
                <a:ea typeface="Arial"/>
                <a:cs typeface="Arial"/>
                <a:sym typeface="Arial"/>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9pPr>
          </a:lstStyle>
          <a:p>
            <a:endParaRPr/>
          </a:p>
        </p:txBody>
      </p:sp>
      <p:sp>
        <p:nvSpPr>
          <p:cNvPr id="316" name="Shape 316"/>
          <p:cNvSpPr txBox="1">
            <a:spLocks noGrp="1"/>
          </p:cNvSpPr>
          <p:nvPr>
            <p:ph type="dt" idx="10"/>
          </p:nvPr>
        </p:nvSpPr>
        <p:spPr>
          <a:xfrm>
            <a:off x="838200" y="6356350"/>
            <a:ext cx="2743200" cy="365100"/>
          </a:xfrm>
          <a:prstGeom prst="rect">
            <a:avLst/>
          </a:prstGeom>
          <a:noFill/>
          <a:ln>
            <a:noFill/>
          </a:ln>
        </p:spPr>
        <p:txBody>
          <a:bodyPr spcFirstLastPara="1" wrap="square" lIns="91425" tIns="91425" rIns="91425" bIns="91425" anchor="t" anchorCtr="0"/>
          <a:lstStyle>
            <a:lvl1pPr marR="0" lvl="0" algn="l" rtl="0">
              <a:spcBef>
                <a:spcPts val="0"/>
              </a:spcBef>
              <a:spcAft>
                <a:spcPts val="0"/>
              </a:spcAft>
              <a:buSzPts val="1400"/>
              <a:buNone/>
              <a:defRPr sz="1800">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317" name="Shape 317"/>
          <p:cNvSpPr txBox="1">
            <a:spLocks noGrp="1"/>
          </p:cNvSpPr>
          <p:nvPr>
            <p:ph type="ftr" idx="11"/>
          </p:nvPr>
        </p:nvSpPr>
        <p:spPr>
          <a:xfrm>
            <a:off x="4038600" y="6356350"/>
            <a:ext cx="4114800" cy="365100"/>
          </a:xfrm>
          <a:prstGeom prst="rect">
            <a:avLst/>
          </a:prstGeom>
          <a:noFill/>
          <a:ln>
            <a:noFill/>
          </a:ln>
        </p:spPr>
        <p:txBody>
          <a:bodyPr spcFirstLastPara="1" wrap="square" lIns="91425" tIns="91425" rIns="91425" bIns="91425" anchor="t" anchorCtr="0"/>
          <a:lstStyle>
            <a:lvl1pPr marR="0" lvl="0" algn="l" rtl="0">
              <a:spcBef>
                <a:spcPts val="0"/>
              </a:spcBef>
              <a:spcAft>
                <a:spcPts val="0"/>
              </a:spcAft>
              <a:buSzPts val="1400"/>
              <a:buNone/>
              <a:defRPr sz="1800">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318" name="Shape 318"/>
          <p:cNvSpPr txBox="1">
            <a:spLocks noGrp="1"/>
          </p:cNvSpPr>
          <p:nvPr>
            <p:ph type="sldNum" idx="12"/>
          </p:nvPr>
        </p:nvSpPr>
        <p:spPr>
          <a:xfrm>
            <a:off x="9692640" y="411482"/>
            <a:ext cx="914400" cy="6858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600" b="1">
                <a:solidFill>
                  <a:srgbClr val="ABA387"/>
                </a:solidFill>
                <a:latin typeface="Trebuchet MS"/>
                <a:ea typeface="Trebuchet MS"/>
                <a:cs typeface="Trebuchet MS"/>
                <a:sym typeface="Trebuchet MS"/>
              </a:defRPr>
            </a:lvl1pPr>
            <a:lvl2pPr marL="0" marR="0" lvl="1" indent="0" algn="r" rtl="0">
              <a:spcBef>
                <a:spcPts val="0"/>
              </a:spcBef>
              <a:buNone/>
              <a:defRPr sz="1600" b="1">
                <a:solidFill>
                  <a:srgbClr val="ABA387"/>
                </a:solidFill>
                <a:latin typeface="Trebuchet MS"/>
                <a:ea typeface="Trebuchet MS"/>
                <a:cs typeface="Trebuchet MS"/>
                <a:sym typeface="Trebuchet MS"/>
              </a:defRPr>
            </a:lvl2pPr>
            <a:lvl3pPr marL="0" marR="0" lvl="2" indent="0" algn="r" rtl="0">
              <a:spcBef>
                <a:spcPts val="0"/>
              </a:spcBef>
              <a:buNone/>
              <a:defRPr sz="1600" b="1">
                <a:solidFill>
                  <a:srgbClr val="ABA387"/>
                </a:solidFill>
                <a:latin typeface="Trebuchet MS"/>
                <a:ea typeface="Trebuchet MS"/>
                <a:cs typeface="Trebuchet MS"/>
                <a:sym typeface="Trebuchet MS"/>
              </a:defRPr>
            </a:lvl3pPr>
            <a:lvl4pPr marL="0" marR="0" lvl="3" indent="0" algn="r" rtl="0">
              <a:spcBef>
                <a:spcPts val="0"/>
              </a:spcBef>
              <a:buNone/>
              <a:defRPr sz="1600" b="1">
                <a:solidFill>
                  <a:srgbClr val="ABA387"/>
                </a:solidFill>
                <a:latin typeface="Trebuchet MS"/>
                <a:ea typeface="Trebuchet MS"/>
                <a:cs typeface="Trebuchet MS"/>
                <a:sym typeface="Trebuchet MS"/>
              </a:defRPr>
            </a:lvl4pPr>
            <a:lvl5pPr marL="0" marR="0" lvl="4" indent="0" algn="r" rtl="0">
              <a:spcBef>
                <a:spcPts val="0"/>
              </a:spcBef>
              <a:buNone/>
              <a:defRPr sz="1600" b="1">
                <a:solidFill>
                  <a:srgbClr val="ABA387"/>
                </a:solidFill>
                <a:latin typeface="Trebuchet MS"/>
                <a:ea typeface="Trebuchet MS"/>
                <a:cs typeface="Trebuchet MS"/>
                <a:sym typeface="Trebuchet MS"/>
              </a:defRPr>
            </a:lvl5pPr>
            <a:lvl6pPr marL="0" marR="0" lvl="5" indent="0" algn="r" rtl="0">
              <a:spcBef>
                <a:spcPts val="0"/>
              </a:spcBef>
              <a:buNone/>
              <a:defRPr sz="1600" b="1">
                <a:solidFill>
                  <a:srgbClr val="ABA387"/>
                </a:solidFill>
                <a:latin typeface="Trebuchet MS"/>
                <a:ea typeface="Trebuchet MS"/>
                <a:cs typeface="Trebuchet MS"/>
                <a:sym typeface="Trebuchet MS"/>
              </a:defRPr>
            </a:lvl6pPr>
            <a:lvl7pPr marL="0" marR="0" lvl="6" indent="0" algn="r" rtl="0">
              <a:spcBef>
                <a:spcPts val="0"/>
              </a:spcBef>
              <a:buNone/>
              <a:defRPr sz="1600" b="1">
                <a:solidFill>
                  <a:srgbClr val="ABA387"/>
                </a:solidFill>
                <a:latin typeface="Trebuchet MS"/>
                <a:ea typeface="Trebuchet MS"/>
                <a:cs typeface="Trebuchet MS"/>
                <a:sym typeface="Trebuchet MS"/>
              </a:defRPr>
            </a:lvl7pPr>
            <a:lvl8pPr marL="0" marR="0" lvl="7" indent="0" algn="r" rtl="0">
              <a:spcBef>
                <a:spcPts val="0"/>
              </a:spcBef>
              <a:buNone/>
              <a:defRPr sz="1600" b="1">
                <a:solidFill>
                  <a:srgbClr val="ABA387"/>
                </a:solidFill>
                <a:latin typeface="Trebuchet MS"/>
                <a:ea typeface="Trebuchet MS"/>
                <a:cs typeface="Trebuchet MS"/>
                <a:sym typeface="Trebuchet MS"/>
              </a:defRPr>
            </a:lvl8pPr>
            <a:lvl9pPr marL="0" marR="0" lvl="8" indent="0" algn="r" rtl="0">
              <a:spcBef>
                <a:spcPts val="0"/>
              </a:spcBef>
              <a:buNone/>
              <a:defRPr sz="1600" b="1">
                <a:solidFill>
                  <a:srgbClr val="ABA387"/>
                </a:solidFill>
                <a:latin typeface="Trebuchet MS"/>
                <a:ea typeface="Trebuchet MS"/>
                <a:cs typeface="Trebuchet MS"/>
                <a:sym typeface="Trebuchet MS"/>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325"/>
        <p:cNvGrpSpPr/>
        <p:nvPr/>
      </p:nvGrpSpPr>
      <p:grpSpPr>
        <a:xfrm>
          <a:off x="0" y="0"/>
          <a:ext cx="0" cy="0"/>
          <a:chOff x="0" y="0"/>
          <a:chExt cx="0" cy="0"/>
        </a:xfrm>
      </p:grpSpPr>
      <p:sp>
        <p:nvSpPr>
          <p:cNvPr id="326" name="Shape 326"/>
          <p:cNvSpPr txBox="1">
            <a:spLocks noGrp="1"/>
          </p:cNvSpPr>
          <p:nvPr>
            <p:ph type="title"/>
          </p:nvPr>
        </p:nvSpPr>
        <p:spPr>
          <a:xfrm>
            <a:off x="838200" y="365125"/>
            <a:ext cx="10515600" cy="1325700"/>
          </a:xfrm>
          <a:prstGeom prst="rect">
            <a:avLst/>
          </a:prstGeom>
          <a:noFill/>
          <a:ln>
            <a:noFill/>
          </a:ln>
        </p:spPr>
        <p:txBody>
          <a:bodyPr spcFirstLastPara="1" wrap="square" lIns="91425" tIns="91425" rIns="91425" bIns="91425" anchor="ctr" anchorCtr="0"/>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327" name="Shape 327"/>
          <p:cNvSpPr txBox="1">
            <a:spLocks noGrp="1"/>
          </p:cNvSpPr>
          <p:nvPr>
            <p:ph type="body" idx="1"/>
          </p:nvPr>
        </p:nvSpPr>
        <p:spPr>
          <a:xfrm>
            <a:off x="838200" y="1825625"/>
            <a:ext cx="10515600" cy="4351200"/>
          </a:xfrm>
          <a:prstGeom prst="rect">
            <a:avLst/>
          </a:prstGeom>
          <a:noFill/>
          <a:ln>
            <a:noFill/>
          </a:ln>
        </p:spPr>
        <p:txBody>
          <a:bodyPr spcFirstLastPara="1" wrap="square" lIns="91425" tIns="91425" rIns="91425" bIns="91425"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28" name="Shape 328"/>
          <p:cNvSpPr txBox="1">
            <a:spLocks noGrp="1"/>
          </p:cNvSpPr>
          <p:nvPr>
            <p:ph type="dt" idx="10"/>
          </p:nvPr>
        </p:nvSpPr>
        <p:spPr>
          <a:xfrm>
            <a:off x="838200" y="6356350"/>
            <a:ext cx="2743200" cy="365100"/>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29" name="Shape 329"/>
          <p:cNvSpPr txBox="1">
            <a:spLocks noGrp="1"/>
          </p:cNvSpPr>
          <p:nvPr>
            <p:ph type="ftr" idx="11"/>
          </p:nvPr>
        </p:nvSpPr>
        <p:spPr>
          <a:xfrm>
            <a:off x="4038600" y="6356350"/>
            <a:ext cx="4114800" cy="365100"/>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30" name="Shape 330"/>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331"/>
        <p:cNvGrpSpPr/>
        <p:nvPr/>
      </p:nvGrpSpPr>
      <p:grpSpPr>
        <a:xfrm>
          <a:off x="0" y="0"/>
          <a:ext cx="0" cy="0"/>
          <a:chOff x="0" y="0"/>
          <a:chExt cx="0" cy="0"/>
        </a:xfrm>
      </p:grpSpPr>
      <p:sp>
        <p:nvSpPr>
          <p:cNvPr id="332" name="Shape 332"/>
          <p:cNvSpPr txBox="1">
            <a:spLocks noGrp="1"/>
          </p:cNvSpPr>
          <p:nvPr>
            <p:ph type="ctrTitle"/>
          </p:nvPr>
        </p:nvSpPr>
        <p:spPr>
          <a:xfrm>
            <a:off x="1524000" y="1122363"/>
            <a:ext cx="9144000" cy="2387700"/>
          </a:xfrm>
          <a:prstGeom prst="rect">
            <a:avLst/>
          </a:prstGeom>
          <a:noFill/>
          <a:ln>
            <a:noFill/>
          </a:ln>
        </p:spPr>
        <p:txBody>
          <a:bodyPr spcFirstLastPara="1" wrap="square" lIns="91425" tIns="91425" rIns="91425" bIns="91425" anchor="b" anchorCtr="0"/>
          <a:lstStyle>
            <a:lvl1pPr marR="0" lvl="0" algn="ctr" rtl="0">
              <a:lnSpc>
                <a:spcPct val="90000"/>
              </a:lnSpc>
              <a:spcBef>
                <a:spcPts val="0"/>
              </a:spcBef>
              <a:spcAft>
                <a:spcPts val="0"/>
              </a:spcAft>
              <a:buClr>
                <a:schemeClr val="dk1"/>
              </a:buClr>
              <a:buSzPts val="6000"/>
              <a:buFont typeface="Calibri"/>
              <a:buNone/>
              <a:defRPr sz="6000" b="0" i="0" u="none" strike="noStrike" cap="non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333" name="Shape 333"/>
          <p:cNvSpPr txBox="1">
            <a:spLocks noGrp="1"/>
          </p:cNvSpPr>
          <p:nvPr>
            <p:ph type="subTitle" idx="1"/>
          </p:nvPr>
        </p:nvSpPr>
        <p:spPr>
          <a:xfrm>
            <a:off x="1524000" y="3602038"/>
            <a:ext cx="9144000" cy="1655700"/>
          </a:xfrm>
          <a:prstGeom prst="rect">
            <a:avLst/>
          </a:prstGeom>
          <a:noFill/>
          <a:ln>
            <a:noFill/>
          </a:ln>
        </p:spPr>
        <p:txBody>
          <a:bodyPr spcFirstLastPara="1" wrap="square" lIns="91425" tIns="91425" rIns="91425" bIns="91425" anchor="t" anchorCtr="0"/>
          <a:lstStyle>
            <a:lvl1pPr marR="0" lvl="0" algn="ctr"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R="0" lvl="1"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R="0" lvl="2"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R="0" lvl="3"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R="0" lvl="4"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endParaRPr/>
          </a:p>
        </p:txBody>
      </p:sp>
      <p:sp>
        <p:nvSpPr>
          <p:cNvPr id="334" name="Shape 334"/>
          <p:cNvSpPr txBox="1">
            <a:spLocks noGrp="1"/>
          </p:cNvSpPr>
          <p:nvPr>
            <p:ph type="dt" idx="10"/>
          </p:nvPr>
        </p:nvSpPr>
        <p:spPr>
          <a:xfrm>
            <a:off x="838200" y="6356350"/>
            <a:ext cx="2743200" cy="365100"/>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35" name="Shape 335"/>
          <p:cNvSpPr txBox="1">
            <a:spLocks noGrp="1"/>
          </p:cNvSpPr>
          <p:nvPr>
            <p:ph type="ftr" idx="11"/>
          </p:nvPr>
        </p:nvSpPr>
        <p:spPr>
          <a:xfrm>
            <a:off x="4038600" y="6356350"/>
            <a:ext cx="4114800" cy="365100"/>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36" name="Shape 336"/>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37"/>
        <p:cNvGrpSpPr/>
        <p:nvPr/>
      </p:nvGrpSpPr>
      <p:grpSpPr>
        <a:xfrm>
          <a:off x="0" y="0"/>
          <a:ext cx="0" cy="0"/>
          <a:chOff x="0" y="0"/>
          <a:chExt cx="0" cy="0"/>
        </a:xfrm>
      </p:grpSpPr>
      <p:sp>
        <p:nvSpPr>
          <p:cNvPr id="338" name="Shape 338"/>
          <p:cNvSpPr txBox="1">
            <a:spLocks noGrp="1"/>
          </p:cNvSpPr>
          <p:nvPr>
            <p:ph type="title"/>
          </p:nvPr>
        </p:nvSpPr>
        <p:spPr>
          <a:xfrm>
            <a:off x="831850" y="1709738"/>
            <a:ext cx="10515600" cy="2852700"/>
          </a:xfrm>
          <a:prstGeom prst="rect">
            <a:avLst/>
          </a:prstGeom>
          <a:noFill/>
          <a:ln>
            <a:noFill/>
          </a:ln>
        </p:spPr>
        <p:txBody>
          <a:bodyPr spcFirstLastPara="1" wrap="square" lIns="91425" tIns="91425" rIns="91425" bIns="91425" anchor="b" anchorCtr="0"/>
          <a:lstStyle>
            <a:lvl1pPr marR="0" lvl="0" algn="l" rtl="0">
              <a:lnSpc>
                <a:spcPct val="90000"/>
              </a:lnSpc>
              <a:spcBef>
                <a:spcPts val="0"/>
              </a:spcBef>
              <a:spcAft>
                <a:spcPts val="0"/>
              </a:spcAft>
              <a:buClr>
                <a:schemeClr val="dk1"/>
              </a:buClr>
              <a:buSzPts val="6000"/>
              <a:buFont typeface="Calibri"/>
              <a:buNone/>
              <a:defRPr sz="6000" b="0" i="0" u="none" strike="noStrike" cap="non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339" name="Shape 339"/>
          <p:cNvSpPr txBox="1">
            <a:spLocks noGrp="1"/>
          </p:cNvSpPr>
          <p:nvPr>
            <p:ph type="body" idx="1"/>
          </p:nvPr>
        </p:nvSpPr>
        <p:spPr>
          <a:xfrm>
            <a:off x="831850" y="4589463"/>
            <a:ext cx="10515600" cy="1500300"/>
          </a:xfrm>
          <a:prstGeom prst="rect">
            <a:avLst/>
          </a:prstGeom>
          <a:noFill/>
          <a:ln>
            <a:noFill/>
          </a:ln>
        </p:spPr>
        <p:txBody>
          <a:bodyPr spcFirstLastPara="1" wrap="square" lIns="91425" tIns="91425" rIns="91425" bIns="91425" anchor="t" anchorCtr="0"/>
          <a:lstStyle>
            <a:lvl1pPr marL="457200" marR="0" lvl="0" indent="-228600" algn="l" rtl="0">
              <a:lnSpc>
                <a:spcPct val="90000"/>
              </a:lnSpc>
              <a:spcBef>
                <a:spcPts val="1000"/>
              </a:spcBef>
              <a:spcAft>
                <a:spcPts val="0"/>
              </a:spcAft>
              <a:buClr>
                <a:srgbClr val="888888"/>
              </a:buClr>
              <a:buSzPts val="2400"/>
              <a:buFont typeface="Arial"/>
              <a:buNone/>
              <a:defRPr sz="2400" b="0" i="0" u="none" strike="noStrike" cap="none">
                <a:solidFill>
                  <a:srgbClr val="888888"/>
                </a:solidFill>
                <a:latin typeface="Calibri"/>
                <a:ea typeface="Calibri"/>
                <a:cs typeface="Calibri"/>
                <a:sym typeface="Calibri"/>
              </a:defRPr>
            </a:lvl1pPr>
            <a:lvl2pPr marL="914400" marR="0" lvl="1" indent="-228600" algn="l" rtl="0">
              <a:lnSpc>
                <a:spcPct val="90000"/>
              </a:lnSpc>
              <a:spcBef>
                <a:spcPts val="5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2pPr>
            <a:lvl3pPr marL="1371600" marR="0" lvl="2" indent="-228600" algn="l" rtl="0">
              <a:lnSpc>
                <a:spcPct val="90000"/>
              </a:lnSpc>
              <a:spcBef>
                <a:spcPts val="50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3pPr>
            <a:lvl4pPr marL="1828800" marR="0" lvl="3"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4pPr>
            <a:lvl5pPr marL="2286000" marR="0" lvl="4"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5pPr>
            <a:lvl6pPr marL="2743200" marR="0" lvl="5"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6pPr>
            <a:lvl7pPr marL="3200400" marR="0" lvl="6"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7pPr>
            <a:lvl8pPr marL="3657600" marR="0" lvl="7"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8pPr>
            <a:lvl9pPr marL="4114800" marR="0" lvl="8"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9pPr>
          </a:lstStyle>
          <a:p>
            <a:endParaRPr/>
          </a:p>
        </p:txBody>
      </p:sp>
      <p:sp>
        <p:nvSpPr>
          <p:cNvPr id="340" name="Shape 340"/>
          <p:cNvSpPr txBox="1">
            <a:spLocks noGrp="1"/>
          </p:cNvSpPr>
          <p:nvPr>
            <p:ph type="dt" idx="10"/>
          </p:nvPr>
        </p:nvSpPr>
        <p:spPr>
          <a:xfrm>
            <a:off x="838200" y="6356350"/>
            <a:ext cx="2743200" cy="365100"/>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41" name="Shape 341"/>
          <p:cNvSpPr txBox="1">
            <a:spLocks noGrp="1"/>
          </p:cNvSpPr>
          <p:nvPr>
            <p:ph type="ftr" idx="11"/>
          </p:nvPr>
        </p:nvSpPr>
        <p:spPr>
          <a:xfrm>
            <a:off x="4038600" y="6356350"/>
            <a:ext cx="4114800" cy="365100"/>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42" name="Shape 342"/>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43"/>
        <p:cNvGrpSpPr/>
        <p:nvPr/>
      </p:nvGrpSpPr>
      <p:grpSpPr>
        <a:xfrm>
          <a:off x="0" y="0"/>
          <a:ext cx="0" cy="0"/>
          <a:chOff x="0" y="0"/>
          <a:chExt cx="0" cy="0"/>
        </a:xfrm>
      </p:grpSpPr>
      <p:sp>
        <p:nvSpPr>
          <p:cNvPr id="344" name="Shape 344"/>
          <p:cNvSpPr txBox="1">
            <a:spLocks noGrp="1"/>
          </p:cNvSpPr>
          <p:nvPr>
            <p:ph type="title"/>
          </p:nvPr>
        </p:nvSpPr>
        <p:spPr>
          <a:xfrm>
            <a:off x="838200" y="365125"/>
            <a:ext cx="10515600" cy="1325700"/>
          </a:xfrm>
          <a:prstGeom prst="rect">
            <a:avLst/>
          </a:prstGeom>
          <a:noFill/>
          <a:ln>
            <a:noFill/>
          </a:ln>
        </p:spPr>
        <p:txBody>
          <a:bodyPr spcFirstLastPara="1" wrap="square" lIns="91425" tIns="91425" rIns="91425" bIns="91425" anchor="ctr" anchorCtr="0"/>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345" name="Shape 345"/>
          <p:cNvSpPr txBox="1">
            <a:spLocks noGrp="1"/>
          </p:cNvSpPr>
          <p:nvPr>
            <p:ph type="body" idx="1"/>
          </p:nvPr>
        </p:nvSpPr>
        <p:spPr>
          <a:xfrm>
            <a:off x="838200" y="1825625"/>
            <a:ext cx="5181600" cy="4351200"/>
          </a:xfrm>
          <a:prstGeom prst="rect">
            <a:avLst/>
          </a:prstGeom>
          <a:noFill/>
          <a:ln>
            <a:noFill/>
          </a:ln>
        </p:spPr>
        <p:txBody>
          <a:bodyPr spcFirstLastPara="1" wrap="square" lIns="91425" tIns="91425" rIns="91425" bIns="91425"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46" name="Shape 346"/>
          <p:cNvSpPr txBox="1">
            <a:spLocks noGrp="1"/>
          </p:cNvSpPr>
          <p:nvPr>
            <p:ph type="body" idx="2"/>
          </p:nvPr>
        </p:nvSpPr>
        <p:spPr>
          <a:xfrm>
            <a:off x="6172200" y="1825625"/>
            <a:ext cx="5181600" cy="4351200"/>
          </a:xfrm>
          <a:prstGeom prst="rect">
            <a:avLst/>
          </a:prstGeom>
          <a:noFill/>
          <a:ln>
            <a:noFill/>
          </a:ln>
        </p:spPr>
        <p:txBody>
          <a:bodyPr spcFirstLastPara="1" wrap="square" lIns="91425" tIns="91425" rIns="91425" bIns="91425"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47" name="Shape 347"/>
          <p:cNvSpPr txBox="1">
            <a:spLocks noGrp="1"/>
          </p:cNvSpPr>
          <p:nvPr>
            <p:ph type="dt" idx="10"/>
          </p:nvPr>
        </p:nvSpPr>
        <p:spPr>
          <a:xfrm>
            <a:off x="838200" y="6356350"/>
            <a:ext cx="2743200" cy="365100"/>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48" name="Shape 348"/>
          <p:cNvSpPr txBox="1">
            <a:spLocks noGrp="1"/>
          </p:cNvSpPr>
          <p:nvPr>
            <p:ph type="ftr" idx="11"/>
          </p:nvPr>
        </p:nvSpPr>
        <p:spPr>
          <a:xfrm>
            <a:off x="4038600" y="6356350"/>
            <a:ext cx="4114800" cy="365100"/>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49" name="Shape 349"/>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50"/>
        <p:cNvGrpSpPr/>
        <p:nvPr/>
      </p:nvGrpSpPr>
      <p:grpSpPr>
        <a:xfrm>
          <a:off x="0" y="0"/>
          <a:ext cx="0" cy="0"/>
          <a:chOff x="0" y="0"/>
          <a:chExt cx="0" cy="0"/>
        </a:xfrm>
      </p:grpSpPr>
      <p:sp>
        <p:nvSpPr>
          <p:cNvPr id="351" name="Shape 351"/>
          <p:cNvSpPr txBox="1">
            <a:spLocks noGrp="1"/>
          </p:cNvSpPr>
          <p:nvPr>
            <p:ph type="title"/>
          </p:nvPr>
        </p:nvSpPr>
        <p:spPr>
          <a:xfrm>
            <a:off x="839788" y="365125"/>
            <a:ext cx="10515600" cy="1325700"/>
          </a:xfrm>
          <a:prstGeom prst="rect">
            <a:avLst/>
          </a:prstGeom>
          <a:noFill/>
          <a:ln>
            <a:noFill/>
          </a:ln>
        </p:spPr>
        <p:txBody>
          <a:bodyPr spcFirstLastPara="1" wrap="square" lIns="91425" tIns="91425" rIns="91425" bIns="91425" anchor="ctr" anchorCtr="0"/>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352" name="Shape 352"/>
          <p:cNvSpPr txBox="1">
            <a:spLocks noGrp="1"/>
          </p:cNvSpPr>
          <p:nvPr>
            <p:ph type="body" idx="1"/>
          </p:nvPr>
        </p:nvSpPr>
        <p:spPr>
          <a:xfrm>
            <a:off x="839788" y="1681163"/>
            <a:ext cx="5157900" cy="823800"/>
          </a:xfrm>
          <a:prstGeom prst="rect">
            <a:avLst/>
          </a:prstGeom>
          <a:noFill/>
          <a:ln>
            <a:noFill/>
          </a:ln>
        </p:spPr>
        <p:txBody>
          <a:bodyPr spcFirstLastPara="1" wrap="square" lIns="91425" tIns="91425" rIns="91425" bIns="91425" anchor="b" anchorCtr="0"/>
          <a:lstStyle>
            <a:lvl1pPr marL="457200" marR="0" lvl="0" indent="-228600" algn="l" rtl="0">
              <a:lnSpc>
                <a:spcPct val="90000"/>
              </a:lnSpc>
              <a:spcBef>
                <a:spcPts val="100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353" name="Shape 353"/>
          <p:cNvSpPr txBox="1">
            <a:spLocks noGrp="1"/>
          </p:cNvSpPr>
          <p:nvPr>
            <p:ph type="body" idx="2"/>
          </p:nvPr>
        </p:nvSpPr>
        <p:spPr>
          <a:xfrm>
            <a:off x="839788" y="2505075"/>
            <a:ext cx="5157900" cy="3684600"/>
          </a:xfrm>
          <a:prstGeom prst="rect">
            <a:avLst/>
          </a:prstGeom>
          <a:noFill/>
          <a:ln>
            <a:noFill/>
          </a:ln>
        </p:spPr>
        <p:txBody>
          <a:bodyPr spcFirstLastPara="1" wrap="square" lIns="91425" tIns="91425" rIns="91425" bIns="91425"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54" name="Shape 354"/>
          <p:cNvSpPr txBox="1">
            <a:spLocks noGrp="1"/>
          </p:cNvSpPr>
          <p:nvPr>
            <p:ph type="body" idx="3"/>
          </p:nvPr>
        </p:nvSpPr>
        <p:spPr>
          <a:xfrm>
            <a:off x="6172200" y="1681163"/>
            <a:ext cx="5183100" cy="823800"/>
          </a:xfrm>
          <a:prstGeom prst="rect">
            <a:avLst/>
          </a:prstGeom>
          <a:noFill/>
          <a:ln>
            <a:noFill/>
          </a:ln>
        </p:spPr>
        <p:txBody>
          <a:bodyPr spcFirstLastPara="1" wrap="square" lIns="91425" tIns="91425" rIns="91425" bIns="91425" anchor="b" anchorCtr="0"/>
          <a:lstStyle>
            <a:lvl1pPr marL="457200" marR="0" lvl="0" indent="-228600" algn="l" rtl="0">
              <a:lnSpc>
                <a:spcPct val="90000"/>
              </a:lnSpc>
              <a:spcBef>
                <a:spcPts val="100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355" name="Shape 355"/>
          <p:cNvSpPr txBox="1">
            <a:spLocks noGrp="1"/>
          </p:cNvSpPr>
          <p:nvPr>
            <p:ph type="body" idx="4"/>
          </p:nvPr>
        </p:nvSpPr>
        <p:spPr>
          <a:xfrm>
            <a:off x="6172200" y="2505075"/>
            <a:ext cx="5183100" cy="3684600"/>
          </a:xfrm>
          <a:prstGeom prst="rect">
            <a:avLst/>
          </a:prstGeom>
          <a:noFill/>
          <a:ln>
            <a:noFill/>
          </a:ln>
        </p:spPr>
        <p:txBody>
          <a:bodyPr spcFirstLastPara="1" wrap="square" lIns="91425" tIns="91425" rIns="91425" bIns="91425"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56" name="Shape 356"/>
          <p:cNvSpPr txBox="1">
            <a:spLocks noGrp="1"/>
          </p:cNvSpPr>
          <p:nvPr>
            <p:ph type="dt" idx="10"/>
          </p:nvPr>
        </p:nvSpPr>
        <p:spPr>
          <a:xfrm>
            <a:off x="838200" y="6356350"/>
            <a:ext cx="2743200" cy="365100"/>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57" name="Shape 357"/>
          <p:cNvSpPr txBox="1">
            <a:spLocks noGrp="1"/>
          </p:cNvSpPr>
          <p:nvPr>
            <p:ph type="ftr" idx="11"/>
          </p:nvPr>
        </p:nvSpPr>
        <p:spPr>
          <a:xfrm>
            <a:off x="4038600" y="6356350"/>
            <a:ext cx="4114800" cy="365100"/>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58" name="Shape 358"/>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Content, and Footer">
  <p:cSld name="Title, Content, and Footer">
    <p:spTree>
      <p:nvGrpSpPr>
        <p:cNvPr id="1" name="Shape 45"/>
        <p:cNvGrpSpPr/>
        <p:nvPr/>
      </p:nvGrpSpPr>
      <p:grpSpPr>
        <a:xfrm>
          <a:off x="0" y="0"/>
          <a:ext cx="0" cy="0"/>
          <a:chOff x="0" y="0"/>
          <a:chExt cx="0" cy="0"/>
        </a:xfrm>
      </p:grpSpPr>
      <p:sp>
        <p:nvSpPr>
          <p:cNvPr id="46" name="Shape 46"/>
          <p:cNvSpPr txBox="1">
            <a:spLocks noGrp="1"/>
          </p:cNvSpPr>
          <p:nvPr>
            <p:ph type="title"/>
          </p:nvPr>
        </p:nvSpPr>
        <p:spPr>
          <a:xfrm>
            <a:off x="609600" y="228600"/>
            <a:ext cx="8839197" cy="1033272"/>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chemeClr val="accent1"/>
              </a:buClr>
              <a:buSzPts val="3400"/>
              <a:buFont typeface="Trebuchet MS"/>
              <a:buNone/>
              <a:defRPr sz="3400" b="1" i="0" u="none" strike="noStrike" cap="none">
                <a:solidFill>
                  <a:schemeClr val="accent1"/>
                </a:solidFill>
                <a:latin typeface="Trebuchet MS"/>
                <a:ea typeface="Trebuchet MS"/>
                <a:cs typeface="Trebuchet MS"/>
                <a:sym typeface="Trebuchet M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7" name="Shape 47"/>
          <p:cNvSpPr txBox="1">
            <a:spLocks noGrp="1"/>
          </p:cNvSpPr>
          <p:nvPr>
            <p:ph type="body" idx="1"/>
          </p:nvPr>
        </p:nvSpPr>
        <p:spPr>
          <a:xfrm>
            <a:off x="609600" y="1706007"/>
            <a:ext cx="10972800" cy="4114800"/>
          </a:xfrm>
          <a:prstGeom prst="rect">
            <a:avLst/>
          </a:prstGeom>
          <a:noFill/>
          <a:ln>
            <a:noFill/>
          </a:ln>
        </p:spPr>
        <p:txBody>
          <a:bodyPr spcFirstLastPara="1" wrap="square" lIns="91425" tIns="91425" rIns="91425" bIns="91425" anchor="t" anchorCtr="0"/>
          <a:lstStyle>
            <a:lvl1pPr marL="457200" marR="0" lvl="0" indent="-379730" algn="l" rtl="0">
              <a:lnSpc>
                <a:spcPct val="100000"/>
              </a:lnSpc>
              <a:spcBef>
                <a:spcPts val="1200"/>
              </a:spcBef>
              <a:spcAft>
                <a:spcPts val="0"/>
              </a:spcAft>
              <a:buClr>
                <a:srgbClr val="ED9451"/>
              </a:buClr>
              <a:buSzPts val="2380"/>
              <a:buFont typeface="Noto Sans Symbols"/>
              <a:buChar char="●"/>
              <a:defRPr sz="2800" b="0" i="0" u="none" strike="noStrike" cap="none">
                <a:solidFill>
                  <a:schemeClr val="lt1"/>
                </a:solidFill>
                <a:latin typeface="Arial"/>
                <a:ea typeface="Arial"/>
                <a:cs typeface="Arial"/>
                <a:sym typeface="Arial"/>
              </a:defRPr>
            </a:lvl1pPr>
            <a:lvl2pPr marL="914400" marR="0" lvl="1" indent="-381000" algn="l" rtl="0">
              <a:lnSpc>
                <a:spcPct val="100000"/>
              </a:lnSpc>
              <a:spcBef>
                <a:spcPts val="600"/>
              </a:spcBef>
              <a:spcAft>
                <a:spcPts val="0"/>
              </a:spcAft>
              <a:buClr>
                <a:srgbClr val="ED9451"/>
              </a:buClr>
              <a:buSzPts val="2400"/>
              <a:buFont typeface="Arial"/>
              <a:buChar char="•"/>
              <a:defRPr sz="2400" b="0" i="0" u="none" strike="noStrike" cap="none">
                <a:solidFill>
                  <a:schemeClr val="lt1"/>
                </a:solidFill>
                <a:latin typeface="Arial"/>
                <a:ea typeface="Arial"/>
                <a:cs typeface="Arial"/>
                <a:sym typeface="Arial"/>
              </a:defRPr>
            </a:lvl2pPr>
            <a:lvl3pPr marL="1371600" marR="0" lvl="2" indent="-381000" algn="l" rtl="0">
              <a:lnSpc>
                <a:spcPct val="100000"/>
              </a:lnSpc>
              <a:spcBef>
                <a:spcPts val="600"/>
              </a:spcBef>
              <a:spcAft>
                <a:spcPts val="0"/>
              </a:spcAft>
              <a:buClr>
                <a:srgbClr val="ED9451"/>
              </a:buClr>
              <a:buSzPts val="2400"/>
              <a:buFont typeface="Arial"/>
              <a:buChar char="•"/>
              <a:defRPr sz="2400" b="0" i="0" u="none" strike="noStrike" cap="none">
                <a:solidFill>
                  <a:schemeClr val="lt1"/>
                </a:solidFill>
                <a:latin typeface="Arial"/>
                <a:ea typeface="Arial"/>
                <a:cs typeface="Arial"/>
                <a:sym typeface="Arial"/>
              </a:defRPr>
            </a:lvl3pPr>
            <a:lvl4pPr marL="1828800" marR="0" lvl="3" indent="-381000" algn="l" rtl="0">
              <a:lnSpc>
                <a:spcPct val="100000"/>
              </a:lnSpc>
              <a:spcBef>
                <a:spcPts val="600"/>
              </a:spcBef>
              <a:spcAft>
                <a:spcPts val="0"/>
              </a:spcAft>
              <a:buClr>
                <a:srgbClr val="ED9451"/>
              </a:buClr>
              <a:buSzPts val="2400"/>
              <a:buFont typeface="Arial"/>
              <a:buChar char="•"/>
              <a:defRPr sz="2400" b="0" i="0" u="none" strike="noStrike" cap="none">
                <a:solidFill>
                  <a:schemeClr val="lt1"/>
                </a:solidFill>
                <a:latin typeface="Arial"/>
                <a:ea typeface="Arial"/>
                <a:cs typeface="Arial"/>
                <a:sym typeface="Arial"/>
              </a:defRPr>
            </a:lvl4pPr>
            <a:lvl5pPr marL="2286000" marR="0" lvl="4" indent="-381000" algn="l" rtl="0">
              <a:lnSpc>
                <a:spcPct val="100000"/>
              </a:lnSpc>
              <a:spcBef>
                <a:spcPts val="600"/>
              </a:spcBef>
              <a:spcAft>
                <a:spcPts val="0"/>
              </a:spcAft>
              <a:buClr>
                <a:srgbClr val="ED9451"/>
              </a:buClr>
              <a:buSzPts val="2400"/>
              <a:buFont typeface="Arial"/>
              <a:buChar char="•"/>
              <a:defRPr sz="2400" b="0" i="0" u="none" strike="noStrike" cap="none">
                <a:solidFill>
                  <a:schemeClr val="lt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48" name="Shape 48"/>
          <p:cNvSpPr txBox="1">
            <a:spLocks noGrp="1"/>
          </p:cNvSpPr>
          <p:nvPr>
            <p:ph type="ftr" idx="11"/>
          </p:nvPr>
        </p:nvSpPr>
        <p:spPr>
          <a:xfrm>
            <a:off x="609600" y="6067696"/>
            <a:ext cx="10972800" cy="548640"/>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b="0">
                <a:solidFill>
                  <a:schemeClr val="lt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49" name="Shape 49"/>
          <p:cNvSpPr txBox="1">
            <a:spLocks noGrp="1"/>
          </p:cNvSpPr>
          <p:nvPr>
            <p:ph type="sldNum" idx="12"/>
          </p:nvPr>
        </p:nvSpPr>
        <p:spPr>
          <a:xfrm>
            <a:off x="9692640" y="411482"/>
            <a:ext cx="914400" cy="6858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600" b="1">
                <a:solidFill>
                  <a:srgbClr val="ABA387"/>
                </a:solidFill>
                <a:latin typeface="Trebuchet MS"/>
                <a:ea typeface="Trebuchet MS"/>
                <a:cs typeface="Trebuchet MS"/>
                <a:sym typeface="Trebuchet MS"/>
              </a:defRPr>
            </a:lvl1pPr>
            <a:lvl2pPr marL="0" marR="0" lvl="1" indent="0" algn="r" rtl="0">
              <a:spcBef>
                <a:spcPts val="0"/>
              </a:spcBef>
              <a:buNone/>
              <a:defRPr sz="1600" b="1">
                <a:solidFill>
                  <a:srgbClr val="ABA387"/>
                </a:solidFill>
                <a:latin typeface="Trebuchet MS"/>
                <a:ea typeface="Trebuchet MS"/>
                <a:cs typeface="Trebuchet MS"/>
                <a:sym typeface="Trebuchet MS"/>
              </a:defRPr>
            </a:lvl2pPr>
            <a:lvl3pPr marL="0" marR="0" lvl="2" indent="0" algn="r" rtl="0">
              <a:spcBef>
                <a:spcPts val="0"/>
              </a:spcBef>
              <a:buNone/>
              <a:defRPr sz="1600" b="1">
                <a:solidFill>
                  <a:srgbClr val="ABA387"/>
                </a:solidFill>
                <a:latin typeface="Trebuchet MS"/>
                <a:ea typeface="Trebuchet MS"/>
                <a:cs typeface="Trebuchet MS"/>
                <a:sym typeface="Trebuchet MS"/>
              </a:defRPr>
            </a:lvl3pPr>
            <a:lvl4pPr marL="0" marR="0" lvl="3" indent="0" algn="r" rtl="0">
              <a:spcBef>
                <a:spcPts val="0"/>
              </a:spcBef>
              <a:buNone/>
              <a:defRPr sz="1600" b="1">
                <a:solidFill>
                  <a:srgbClr val="ABA387"/>
                </a:solidFill>
                <a:latin typeface="Trebuchet MS"/>
                <a:ea typeface="Trebuchet MS"/>
                <a:cs typeface="Trebuchet MS"/>
                <a:sym typeface="Trebuchet MS"/>
              </a:defRPr>
            </a:lvl4pPr>
            <a:lvl5pPr marL="0" marR="0" lvl="4" indent="0" algn="r" rtl="0">
              <a:spcBef>
                <a:spcPts val="0"/>
              </a:spcBef>
              <a:buNone/>
              <a:defRPr sz="1600" b="1">
                <a:solidFill>
                  <a:srgbClr val="ABA387"/>
                </a:solidFill>
                <a:latin typeface="Trebuchet MS"/>
                <a:ea typeface="Trebuchet MS"/>
                <a:cs typeface="Trebuchet MS"/>
                <a:sym typeface="Trebuchet MS"/>
              </a:defRPr>
            </a:lvl5pPr>
            <a:lvl6pPr marL="0" marR="0" lvl="5" indent="0" algn="r" rtl="0">
              <a:spcBef>
                <a:spcPts val="0"/>
              </a:spcBef>
              <a:buNone/>
              <a:defRPr sz="1600" b="1">
                <a:solidFill>
                  <a:srgbClr val="ABA387"/>
                </a:solidFill>
                <a:latin typeface="Trebuchet MS"/>
                <a:ea typeface="Trebuchet MS"/>
                <a:cs typeface="Trebuchet MS"/>
                <a:sym typeface="Trebuchet MS"/>
              </a:defRPr>
            </a:lvl6pPr>
            <a:lvl7pPr marL="0" marR="0" lvl="6" indent="0" algn="r" rtl="0">
              <a:spcBef>
                <a:spcPts val="0"/>
              </a:spcBef>
              <a:buNone/>
              <a:defRPr sz="1600" b="1">
                <a:solidFill>
                  <a:srgbClr val="ABA387"/>
                </a:solidFill>
                <a:latin typeface="Trebuchet MS"/>
                <a:ea typeface="Trebuchet MS"/>
                <a:cs typeface="Trebuchet MS"/>
                <a:sym typeface="Trebuchet MS"/>
              </a:defRPr>
            </a:lvl7pPr>
            <a:lvl8pPr marL="0" marR="0" lvl="7" indent="0" algn="r" rtl="0">
              <a:spcBef>
                <a:spcPts val="0"/>
              </a:spcBef>
              <a:buNone/>
              <a:defRPr sz="1600" b="1">
                <a:solidFill>
                  <a:srgbClr val="ABA387"/>
                </a:solidFill>
                <a:latin typeface="Trebuchet MS"/>
                <a:ea typeface="Trebuchet MS"/>
                <a:cs typeface="Trebuchet MS"/>
                <a:sym typeface="Trebuchet MS"/>
              </a:defRPr>
            </a:lvl8pPr>
            <a:lvl9pPr marL="0" marR="0" lvl="8" indent="0" algn="r" rtl="0">
              <a:spcBef>
                <a:spcPts val="0"/>
              </a:spcBef>
              <a:buNone/>
              <a:defRPr sz="1600" b="1">
                <a:solidFill>
                  <a:srgbClr val="ABA387"/>
                </a:solidFill>
                <a:latin typeface="Trebuchet MS"/>
                <a:ea typeface="Trebuchet MS"/>
                <a:cs typeface="Trebuchet MS"/>
                <a:sym typeface="Trebuchet MS"/>
              </a:defRPr>
            </a:lvl9pPr>
          </a:lstStyle>
          <a:p>
            <a:pPr marL="0" lvl="0" indent="0">
              <a:spcBef>
                <a:spcPts val="0"/>
              </a:spcBef>
              <a:spcAft>
                <a:spcPts val="0"/>
              </a:spcAft>
              <a:buNone/>
            </a:pPr>
            <a:fld id="{00000000-1234-1234-1234-123412341234}" type="slidenum">
              <a:rPr lang="en-US"/>
              <a:t>‹#›</a:t>
            </a:fld>
            <a:endParaRPr/>
          </a:p>
        </p:txBody>
      </p:sp>
      <p:cxnSp>
        <p:nvCxnSpPr>
          <p:cNvPr id="50" name="Shape 50"/>
          <p:cNvCxnSpPr/>
          <p:nvPr/>
        </p:nvCxnSpPr>
        <p:spPr>
          <a:xfrm>
            <a:off x="609600" y="5943601"/>
            <a:ext cx="10972800" cy="0"/>
          </a:xfrm>
          <a:prstGeom prst="straightConnector1">
            <a:avLst/>
          </a:prstGeom>
          <a:noFill/>
          <a:ln w="50800" cap="flat" cmpd="sng">
            <a:solidFill>
              <a:schemeClr val="lt1"/>
            </a:solidFill>
            <a:prstDash val="solid"/>
            <a:miter lim="800000"/>
            <a:headEnd type="none" w="med" len="med"/>
            <a:tailEnd type="none" w="med" len="med"/>
          </a:ln>
        </p:spPr>
      </p:cxn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59"/>
        <p:cNvGrpSpPr/>
        <p:nvPr/>
      </p:nvGrpSpPr>
      <p:grpSpPr>
        <a:xfrm>
          <a:off x="0" y="0"/>
          <a:ext cx="0" cy="0"/>
          <a:chOff x="0" y="0"/>
          <a:chExt cx="0" cy="0"/>
        </a:xfrm>
      </p:grpSpPr>
      <p:sp>
        <p:nvSpPr>
          <p:cNvPr id="360" name="Shape 360"/>
          <p:cNvSpPr txBox="1">
            <a:spLocks noGrp="1"/>
          </p:cNvSpPr>
          <p:nvPr>
            <p:ph type="title"/>
          </p:nvPr>
        </p:nvSpPr>
        <p:spPr>
          <a:xfrm>
            <a:off x="838200" y="365125"/>
            <a:ext cx="10515600" cy="1325700"/>
          </a:xfrm>
          <a:prstGeom prst="rect">
            <a:avLst/>
          </a:prstGeom>
          <a:noFill/>
          <a:ln>
            <a:noFill/>
          </a:ln>
        </p:spPr>
        <p:txBody>
          <a:bodyPr spcFirstLastPara="1" wrap="square" lIns="91425" tIns="91425" rIns="91425" bIns="91425" anchor="ctr" anchorCtr="0"/>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361" name="Shape 361"/>
          <p:cNvSpPr txBox="1">
            <a:spLocks noGrp="1"/>
          </p:cNvSpPr>
          <p:nvPr>
            <p:ph type="dt" idx="10"/>
          </p:nvPr>
        </p:nvSpPr>
        <p:spPr>
          <a:xfrm>
            <a:off x="838200" y="6356350"/>
            <a:ext cx="2743200" cy="365100"/>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62" name="Shape 362"/>
          <p:cNvSpPr txBox="1">
            <a:spLocks noGrp="1"/>
          </p:cNvSpPr>
          <p:nvPr>
            <p:ph type="ftr" idx="11"/>
          </p:nvPr>
        </p:nvSpPr>
        <p:spPr>
          <a:xfrm>
            <a:off x="4038600" y="6356350"/>
            <a:ext cx="4114800" cy="365100"/>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63" name="Shape 363"/>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64"/>
        <p:cNvGrpSpPr/>
        <p:nvPr/>
      </p:nvGrpSpPr>
      <p:grpSpPr>
        <a:xfrm>
          <a:off x="0" y="0"/>
          <a:ext cx="0" cy="0"/>
          <a:chOff x="0" y="0"/>
          <a:chExt cx="0" cy="0"/>
        </a:xfrm>
      </p:grpSpPr>
      <p:sp>
        <p:nvSpPr>
          <p:cNvPr id="365" name="Shape 365"/>
          <p:cNvSpPr txBox="1">
            <a:spLocks noGrp="1"/>
          </p:cNvSpPr>
          <p:nvPr>
            <p:ph type="dt" idx="10"/>
          </p:nvPr>
        </p:nvSpPr>
        <p:spPr>
          <a:xfrm>
            <a:off x="838200" y="6356350"/>
            <a:ext cx="2743200" cy="365100"/>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66" name="Shape 366"/>
          <p:cNvSpPr txBox="1">
            <a:spLocks noGrp="1"/>
          </p:cNvSpPr>
          <p:nvPr>
            <p:ph type="ftr" idx="11"/>
          </p:nvPr>
        </p:nvSpPr>
        <p:spPr>
          <a:xfrm>
            <a:off x="4038600" y="6356350"/>
            <a:ext cx="4114800" cy="365100"/>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67" name="Shape 367"/>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368"/>
        <p:cNvGrpSpPr/>
        <p:nvPr/>
      </p:nvGrpSpPr>
      <p:grpSpPr>
        <a:xfrm>
          <a:off x="0" y="0"/>
          <a:ext cx="0" cy="0"/>
          <a:chOff x="0" y="0"/>
          <a:chExt cx="0" cy="0"/>
        </a:xfrm>
      </p:grpSpPr>
      <p:sp>
        <p:nvSpPr>
          <p:cNvPr id="369" name="Shape 369"/>
          <p:cNvSpPr txBox="1">
            <a:spLocks noGrp="1"/>
          </p:cNvSpPr>
          <p:nvPr>
            <p:ph type="title"/>
          </p:nvPr>
        </p:nvSpPr>
        <p:spPr>
          <a:xfrm>
            <a:off x="839788" y="457200"/>
            <a:ext cx="3932100" cy="1600200"/>
          </a:xfrm>
          <a:prstGeom prst="rect">
            <a:avLst/>
          </a:prstGeom>
          <a:noFill/>
          <a:ln>
            <a:noFill/>
          </a:ln>
        </p:spPr>
        <p:txBody>
          <a:bodyPr spcFirstLastPara="1" wrap="square" lIns="91425" tIns="91425" rIns="91425" bIns="91425" anchor="b" anchorCtr="0"/>
          <a:lstStyle>
            <a:lvl1pPr marR="0" lvl="0" algn="l" rtl="0">
              <a:lnSpc>
                <a:spcPct val="90000"/>
              </a:lnSpc>
              <a:spcBef>
                <a:spcPts val="0"/>
              </a:spcBef>
              <a:spcAft>
                <a:spcPts val="0"/>
              </a:spcAft>
              <a:buClr>
                <a:schemeClr val="dk1"/>
              </a:buClr>
              <a:buSzPts val="3200"/>
              <a:buFont typeface="Calibri"/>
              <a:buNone/>
              <a:defRPr sz="3200" b="0" i="0" u="none" strike="noStrike" cap="non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370" name="Shape 370"/>
          <p:cNvSpPr txBox="1">
            <a:spLocks noGrp="1"/>
          </p:cNvSpPr>
          <p:nvPr>
            <p:ph type="body" idx="1"/>
          </p:nvPr>
        </p:nvSpPr>
        <p:spPr>
          <a:xfrm>
            <a:off x="5183188" y="987425"/>
            <a:ext cx="6172200" cy="4873500"/>
          </a:xfrm>
          <a:prstGeom prst="rect">
            <a:avLst/>
          </a:prstGeom>
          <a:noFill/>
          <a:ln>
            <a:noFill/>
          </a:ln>
        </p:spPr>
        <p:txBody>
          <a:bodyPr spcFirstLastPara="1" wrap="square" lIns="91425" tIns="91425" rIns="91425" bIns="91425" anchor="t" anchorCtr="0"/>
          <a:lstStyle>
            <a:lvl1pPr marL="457200" marR="0" lvl="0" indent="-431800" algn="l" rtl="0">
              <a:lnSpc>
                <a:spcPct val="90000"/>
              </a:lnSpc>
              <a:spcBef>
                <a:spcPts val="100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90000"/>
              </a:lnSpc>
              <a:spcBef>
                <a:spcPts val="5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371" name="Shape 371"/>
          <p:cNvSpPr txBox="1">
            <a:spLocks noGrp="1"/>
          </p:cNvSpPr>
          <p:nvPr>
            <p:ph type="body" idx="2"/>
          </p:nvPr>
        </p:nvSpPr>
        <p:spPr>
          <a:xfrm>
            <a:off x="839788" y="2057400"/>
            <a:ext cx="3932100" cy="3811500"/>
          </a:xfrm>
          <a:prstGeom prst="rect">
            <a:avLst/>
          </a:prstGeom>
          <a:noFill/>
          <a:ln>
            <a:noFill/>
          </a:ln>
        </p:spPr>
        <p:txBody>
          <a:bodyPr spcFirstLastPara="1" wrap="square" lIns="91425" tIns="91425" rIns="91425" bIns="91425" anchor="t" anchorCtr="0"/>
          <a:lstStyle>
            <a:lvl1pPr marL="457200" marR="0" lvl="0" indent="-228600" algn="l" rtl="0">
              <a:lnSpc>
                <a:spcPct val="90000"/>
              </a:lnSpc>
              <a:spcBef>
                <a:spcPts val="10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372" name="Shape 372"/>
          <p:cNvSpPr txBox="1">
            <a:spLocks noGrp="1"/>
          </p:cNvSpPr>
          <p:nvPr>
            <p:ph type="dt" idx="10"/>
          </p:nvPr>
        </p:nvSpPr>
        <p:spPr>
          <a:xfrm>
            <a:off x="838200" y="6356350"/>
            <a:ext cx="2743200" cy="365100"/>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73" name="Shape 373"/>
          <p:cNvSpPr txBox="1">
            <a:spLocks noGrp="1"/>
          </p:cNvSpPr>
          <p:nvPr>
            <p:ph type="ftr" idx="11"/>
          </p:nvPr>
        </p:nvSpPr>
        <p:spPr>
          <a:xfrm>
            <a:off x="4038600" y="6356350"/>
            <a:ext cx="4114800" cy="365100"/>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74" name="Shape 374"/>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375"/>
        <p:cNvGrpSpPr/>
        <p:nvPr/>
      </p:nvGrpSpPr>
      <p:grpSpPr>
        <a:xfrm>
          <a:off x="0" y="0"/>
          <a:ext cx="0" cy="0"/>
          <a:chOff x="0" y="0"/>
          <a:chExt cx="0" cy="0"/>
        </a:xfrm>
      </p:grpSpPr>
      <p:sp>
        <p:nvSpPr>
          <p:cNvPr id="376" name="Shape 376"/>
          <p:cNvSpPr txBox="1">
            <a:spLocks noGrp="1"/>
          </p:cNvSpPr>
          <p:nvPr>
            <p:ph type="title"/>
          </p:nvPr>
        </p:nvSpPr>
        <p:spPr>
          <a:xfrm>
            <a:off x="839788" y="457200"/>
            <a:ext cx="3932100" cy="1600200"/>
          </a:xfrm>
          <a:prstGeom prst="rect">
            <a:avLst/>
          </a:prstGeom>
          <a:noFill/>
          <a:ln>
            <a:noFill/>
          </a:ln>
        </p:spPr>
        <p:txBody>
          <a:bodyPr spcFirstLastPara="1" wrap="square" lIns="91425" tIns="91425" rIns="91425" bIns="91425" anchor="b" anchorCtr="0"/>
          <a:lstStyle>
            <a:lvl1pPr marR="0" lvl="0" algn="l" rtl="0">
              <a:lnSpc>
                <a:spcPct val="90000"/>
              </a:lnSpc>
              <a:spcBef>
                <a:spcPts val="0"/>
              </a:spcBef>
              <a:spcAft>
                <a:spcPts val="0"/>
              </a:spcAft>
              <a:buClr>
                <a:schemeClr val="dk1"/>
              </a:buClr>
              <a:buSzPts val="3200"/>
              <a:buFont typeface="Calibri"/>
              <a:buNone/>
              <a:defRPr sz="3200" b="0" i="0" u="none" strike="noStrike" cap="non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377" name="Shape 377"/>
          <p:cNvSpPr>
            <a:spLocks noGrp="1"/>
          </p:cNvSpPr>
          <p:nvPr>
            <p:ph type="pic" idx="2"/>
          </p:nvPr>
        </p:nvSpPr>
        <p:spPr>
          <a:xfrm>
            <a:off x="5183188" y="987425"/>
            <a:ext cx="6172200" cy="4873500"/>
          </a:xfrm>
          <a:prstGeom prst="rect">
            <a:avLst/>
          </a:prstGeom>
          <a:noFill/>
          <a:ln>
            <a:noFill/>
          </a:ln>
        </p:spPr>
        <p:txBody>
          <a:bodyPr spcFirstLastPara="1" wrap="square" lIns="91425" tIns="91425" rIns="91425" bIns="91425" anchor="t" anchorCtr="0"/>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378" name="Shape 378"/>
          <p:cNvSpPr txBox="1">
            <a:spLocks noGrp="1"/>
          </p:cNvSpPr>
          <p:nvPr>
            <p:ph type="body" idx="1"/>
          </p:nvPr>
        </p:nvSpPr>
        <p:spPr>
          <a:xfrm>
            <a:off x="839788" y="2057400"/>
            <a:ext cx="3932100" cy="3811500"/>
          </a:xfrm>
          <a:prstGeom prst="rect">
            <a:avLst/>
          </a:prstGeom>
          <a:noFill/>
          <a:ln>
            <a:noFill/>
          </a:ln>
        </p:spPr>
        <p:txBody>
          <a:bodyPr spcFirstLastPara="1" wrap="square" lIns="91425" tIns="91425" rIns="91425" bIns="91425" anchor="t" anchorCtr="0"/>
          <a:lstStyle>
            <a:lvl1pPr marL="457200" marR="0" lvl="0" indent="-228600" algn="l" rtl="0">
              <a:lnSpc>
                <a:spcPct val="90000"/>
              </a:lnSpc>
              <a:spcBef>
                <a:spcPts val="10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379" name="Shape 379"/>
          <p:cNvSpPr txBox="1">
            <a:spLocks noGrp="1"/>
          </p:cNvSpPr>
          <p:nvPr>
            <p:ph type="dt" idx="10"/>
          </p:nvPr>
        </p:nvSpPr>
        <p:spPr>
          <a:xfrm>
            <a:off x="838200" y="6356350"/>
            <a:ext cx="2743200" cy="365100"/>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80" name="Shape 380"/>
          <p:cNvSpPr txBox="1">
            <a:spLocks noGrp="1"/>
          </p:cNvSpPr>
          <p:nvPr>
            <p:ph type="ftr" idx="11"/>
          </p:nvPr>
        </p:nvSpPr>
        <p:spPr>
          <a:xfrm>
            <a:off x="4038600" y="6356350"/>
            <a:ext cx="4114800" cy="365100"/>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81" name="Shape 381"/>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382"/>
        <p:cNvGrpSpPr/>
        <p:nvPr/>
      </p:nvGrpSpPr>
      <p:grpSpPr>
        <a:xfrm>
          <a:off x="0" y="0"/>
          <a:ext cx="0" cy="0"/>
          <a:chOff x="0" y="0"/>
          <a:chExt cx="0" cy="0"/>
        </a:xfrm>
      </p:grpSpPr>
      <p:sp>
        <p:nvSpPr>
          <p:cNvPr id="383" name="Shape 383"/>
          <p:cNvSpPr txBox="1">
            <a:spLocks noGrp="1"/>
          </p:cNvSpPr>
          <p:nvPr>
            <p:ph type="title"/>
          </p:nvPr>
        </p:nvSpPr>
        <p:spPr>
          <a:xfrm>
            <a:off x="838200" y="365125"/>
            <a:ext cx="10515600" cy="1325700"/>
          </a:xfrm>
          <a:prstGeom prst="rect">
            <a:avLst/>
          </a:prstGeom>
          <a:noFill/>
          <a:ln>
            <a:noFill/>
          </a:ln>
        </p:spPr>
        <p:txBody>
          <a:bodyPr spcFirstLastPara="1" wrap="square" lIns="91425" tIns="91425" rIns="91425" bIns="91425" anchor="ctr" anchorCtr="0"/>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384" name="Shape 384"/>
          <p:cNvSpPr txBox="1">
            <a:spLocks noGrp="1"/>
          </p:cNvSpPr>
          <p:nvPr>
            <p:ph type="body" idx="1"/>
          </p:nvPr>
        </p:nvSpPr>
        <p:spPr>
          <a:xfrm rot="5400000">
            <a:off x="3920400" y="-1256575"/>
            <a:ext cx="4351200" cy="10515600"/>
          </a:xfrm>
          <a:prstGeom prst="rect">
            <a:avLst/>
          </a:prstGeom>
          <a:noFill/>
          <a:ln>
            <a:noFill/>
          </a:ln>
        </p:spPr>
        <p:txBody>
          <a:bodyPr spcFirstLastPara="1" wrap="square" lIns="91425" tIns="91425" rIns="91425" bIns="91425"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85" name="Shape 385"/>
          <p:cNvSpPr txBox="1">
            <a:spLocks noGrp="1"/>
          </p:cNvSpPr>
          <p:nvPr>
            <p:ph type="dt" idx="10"/>
          </p:nvPr>
        </p:nvSpPr>
        <p:spPr>
          <a:xfrm>
            <a:off x="838200" y="6356350"/>
            <a:ext cx="2743200" cy="365100"/>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86" name="Shape 386"/>
          <p:cNvSpPr txBox="1">
            <a:spLocks noGrp="1"/>
          </p:cNvSpPr>
          <p:nvPr>
            <p:ph type="ftr" idx="11"/>
          </p:nvPr>
        </p:nvSpPr>
        <p:spPr>
          <a:xfrm>
            <a:off x="4038600" y="6356350"/>
            <a:ext cx="4114800" cy="365100"/>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87" name="Shape 387"/>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388"/>
        <p:cNvGrpSpPr/>
        <p:nvPr/>
      </p:nvGrpSpPr>
      <p:grpSpPr>
        <a:xfrm>
          <a:off x="0" y="0"/>
          <a:ext cx="0" cy="0"/>
          <a:chOff x="0" y="0"/>
          <a:chExt cx="0" cy="0"/>
        </a:xfrm>
      </p:grpSpPr>
      <p:sp>
        <p:nvSpPr>
          <p:cNvPr id="389" name="Shape 389"/>
          <p:cNvSpPr txBox="1">
            <a:spLocks noGrp="1"/>
          </p:cNvSpPr>
          <p:nvPr>
            <p:ph type="title"/>
          </p:nvPr>
        </p:nvSpPr>
        <p:spPr>
          <a:xfrm rot="5400000">
            <a:off x="7133400" y="1956625"/>
            <a:ext cx="5811900" cy="2628900"/>
          </a:xfrm>
          <a:prstGeom prst="rect">
            <a:avLst/>
          </a:prstGeom>
          <a:noFill/>
          <a:ln>
            <a:noFill/>
          </a:ln>
        </p:spPr>
        <p:txBody>
          <a:bodyPr spcFirstLastPara="1" wrap="square" lIns="91425" tIns="91425" rIns="91425" bIns="91425" anchor="ctr" anchorCtr="0"/>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390" name="Shape 390"/>
          <p:cNvSpPr txBox="1">
            <a:spLocks noGrp="1"/>
          </p:cNvSpPr>
          <p:nvPr>
            <p:ph type="body" idx="1"/>
          </p:nvPr>
        </p:nvSpPr>
        <p:spPr>
          <a:xfrm rot="5400000">
            <a:off x="1799400" y="-596075"/>
            <a:ext cx="5811900" cy="7734300"/>
          </a:xfrm>
          <a:prstGeom prst="rect">
            <a:avLst/>
          </a:prstGeom>
          <a:noFill/>
          <a:ln>
            <a:noFill/>
          </a:ln>
        </p:spPr>
        <p:txBody>
          <a:bodyPr spcFirstLastPara="1" wrap="square" lIns="91425" tIns="91425" rIns="91425" bIns="91425"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91" name="Shape 391"/>
          <p:cNvSpPr txBox="1">
            <a:spLocks noGrp="1"/>
          </p:cNvSpPr>
          <p:nvPr>
            <p:ph type="dt" idx="10"/>
          </p:nvPr>
        </p:nvSpPr>
        <p:spPr>
          <a:xfrm>
            <a:off x="838200" y="6356350"/>
            <a:ext cx="2743200" cy="365100"/>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92" name="Shape 392"/>
          <p:cNvSpPr txBox="1">
            <a:spLocks noGrp="1"/>
          </p:cNvSpPr>
          <p:nvPr>
            <p:ph type="ftr" idx="11"/>
          </p:nvPr>
        </p:nvSpPr>
        <p:spPr>
          <a:xfrm>
            <a:off x="4038600" y="6356350"/>
            <a:ext cx="4114800" cy="365100"/>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93" name="Shape 393"/>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matchingName="Title Slide">
  <p:cSld name="Title Slide">
    <p:spTree>
      <p:nvGrpSpPr>
        <p:cNvPr id="1" name="Shape 401"/>
        <p:cNvGrpSpPr/>
        <p:nvPr/>
      </p:nvGrpSpPr>
      <p:grpSpPr>
        <a:xfrm>
          <a:off x="0" y="0"/>
          <a:ext cx="0" cy="0"/>
          <a:chOff x="0" y="0"/>
          <a:chExt cx="0" cy="0"/>
        </a:xfrm>
      </p:grpSpPr>
      <p:sp>
        <p:nvSpPr>
          <p:cNvPr id="402" name="Shape 402"/>
          <p:cNvSpPr/>
          <p:nvPr/>
        </p:nvSpPr>
        <p:spPr>
          <a:xfrm>
            <a:off x="0" y="5720430"/>
            <a:ext cx="12192000" cy="1143000"/>
          </a:xfrm>
          <a:prstGeom prst="rect">
            <a:avLst/>
          </a:prstGeom>
          <a:solidFill>
            <a:srgbClr val="F1F0E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Arial"/>
              <a:ea typeface="Arial"/>
              <a:cs typeface="Arial"/>
              <a:sym typeface="Arial"/>
            </a:endParaRPr>
          </a:p>
        </p:txBody>
      </p:sp>
      <p:sp>
        <p:nvSpPr>
          <p:cNvPr id="403" name="Shape 403"/>
          <p:cNvSpPr txBox="1">
            <a:spLocks noGrp="1"/>
          </p:cNvSpPr>
          <p:nvPr>
            <p:ph type="body" idx="1"/>
          </p:nvPr>
        </p:nvSpPr>
        <p:spPr>
          <a:xfrm>
            <a:off x="609600" y="6276604"/>
            <a:ext cx="7620000" cy="274200"/>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1200"/>
              </a:spcBef>
              <a:spcAft>
                <a:spcPts val="0"/>
              </a:spcAft>
              <a:buClr>
                <a:srgbClr val="ED9451"/>
              </a:buClr>
              <a:buSzPts val="1020"/>
              <a:buFont typeface="Noto Sans Symbols"/>
              <a:buNone/>
              <a:defRPr sz="1200" b="0" i="1" u="none" strike="noStrike" cap="none">
                <a:solidFill>
                  <a:schemeClr val="accent2"/>
                </a:solidFill>
                <a:latin typeface="Arial"/>
                <a:ea typeface="Arial"/>
                <a:cs typeface="Arial"/>
                <a:sym typeface="Arial"/>
              </a:defRPr>
            </a:lvl1pPr>
            <a:lvl2pPr marL="914400" marR="0" lvl="1" indent="-228600" algn="l" rtl="0">
              <a:lnSpc>
                <a:spcPct val="100000"/>
              </a:lnSpc>
              <a:spcBef>
                <a:spcPts val="600"/>
              </a:spcBef>
              <a:spcAft>
                <a:spcPts val="0"/>
              </a:spcAft>
              <a:buClr>
                <a:srgbClr val="ED9451"/>
              </a:buClr>
              <a:buSzPts val="2400"/>
              <a:buFont typeface="Arial"/>
              <a:buNone/>
              <a:defRPr sz="2400" b="0" i="0" u="none" strike="noStrike" cap="none">
                <a:solidFill>
                  <a:schemeClr val="accent2"/>
                </a:solidFill>
                <a:latin typeface="Arial"/>
                <a:ea typeface="Arial"/>
                <a:cs typeface="Arial"/>
                <a:sym typeface="Arial"/>
              </a:defRPr>
            </a:lvl2pPr>
            <a:lvl3pPr marL="1371600" marR="0" lvl="2" indent="-228600" algn="l" rtl="0">
              <a:lnSpc>
                <a:spcPct val="100000"/>
              </a:lnSpc>
              <a:spcBef>
                <a:spcPts val="600"/>
              </a:spcBef>
              <a:spcAft>
                <a:spcPts val="0"/>
              </a:spcAft>
              <a:buClr>
                <a:srgbClr val="ED9451"/>
              </a:buClr>
              <a:buSzPts val="2400"/>
              <a:buFont typeface="Arial"/>
              <a:buNone/>
              <a:defRPr sz="2400" b="0" i="0" u="none" strike="noStrike" cap="none">
                <a:solidFill>
                  <a:schemeClr val="accent2"/>
                </a:solidFill>
                <a:latin typeface="Arial"/>
                <a:ea typeface="Arial"/>
                <a:cs typeface="Arial"/>
                <a:sym typeface="Arial"/>
              </a:defRPr>
            </a:lvl3pPr>
            <a:lvl4pPr marL="1828800" marR="0" lvl="3" indent="-228600" algn="l" rtl="0">
              <a:lnSpc>
                <a:spcPct val="100000"/>
              </a:lnSpc>
              <a:spcBef>
                <a:spcPts val="600"/>
              </a:spcBef>
              <a:spcAft>
                <a:spcPts val="0"/>
              </a:spcAft>
              <a:buClr>
                <a:srgbClr val="ED9451"/>
              </a:buClr>
              <a:buSzPts val="2400"/>
              <a:buFont typeface="Arial"/>
              <a:buNone/>
              <a:defRPr sz="2400" b="0" i="0" u="none" strike="noStrike" cap="none">
                <a:solidFill>
                  <a:schemeClr val="accent2"/>
                </a:solidFill>
                <a:latin typeface="Arial"/>
                <a:ea typeface="Arial"/>
                <a:cs typeface="Arial"/>
                <a:sym typeface="Arial"/>
              </a:defRPr>
            </a:lvl4pPr>
            <a:lvl5pPr marL="2286000" marR="0" lvl="4" indent="-228600" algn="l" rtl="0">
              <a:lnSpc>
                <a:spcPct val="100000"/>
              </a:lnSpc>
              <a:spcBef>
                <a:spcPts val="600"/>
              </a:spcBef>
              <a:spcAft>
                <a:spcPts val="0"/>
              </a:spcAft>
              <a:buClr>
                <a:srgbClr val="ED9451"/>
              </a:buClr>
              <a:buSzPts val="2400"/>
              <a:buFont typeface="Arial"/>
              <a:buNone/>
              <a:defRPr sz="2400" b="0" i="0" u="none" strike="noStrike" cap="none">
                <a:solidFill>
                  <a:schemeClr val="accent2"/>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404" name="Shape 404"/>
          <p:cNvSpPr txBox="1">
            <a:spLocks noGrp="1"/>
          </p:cNvSpPr>
          <p:nvPr>
            <p:ph type="body" idx="2"/>
          </p:nvPr>
        </p:nvSpPr>
        <p:spPr>
          <a:xfrm>
            <a:off x="609600" y="5956670"/>
            <a:ext cx="7620000" cy="347400"/>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1200"/>
              </a:spcBef>
              <a:spcAft>
                <a:spcPts val="0"/>
              </a:spcAft>
              <a:buClr>
                <a:srgbClr val="ED9451"/>
              </a:buClr>
              <a:buSzPts val="1360"/>
              <a:buFont typeface="Noto Sans Symbols"/>
              <a:buNone/>
              <a:defRPr sz="1600" b="1" i="0" u="none" strike="noStrike" cap="none">
                <a:solidFill>
                  <a:schemeClr val="accent2"/>
                </a:solidFill>
                <a:latin typeface="Arial"/>
                <a:ea typeface="Arial"/>
                <a:cs typeface="Arial"/>
                <a:sym typeface="Arial"/>
              </a:defRPr>
            </a:lvl1pPr>
            <a:lvl2pPr marL="914400" marR="0" lvl="1" indent="-228600" algn="l" rtl="0">
              <a:lnSpc>
                <a:spcPct val="100000"/>
              </a:lnSpc>
              <a:spcBef>
                <a:spcPts val="600"/>
              </a:spcBef>
              <a:spcAft>
                <a:spcPts val="0"/>
              </a:spcAft>
              <a:buClr>
                <a:srgbClr val="ED9451"/>
              </a:buClr>
              <a:buSzPts val="2400"/>
              <a:buFont typeface="Arial"/>
              <a:buNone/>
              <a:defRPr sz="2400" b="0" i="0" u="none" strike="noStrike" cap="none">
                <a:solidFill>
                  <a:schemeClr val="accent2"/>
                </a:solidFill>
                <a:latin typeface="Arial"/>
                <a:ea typeface="Arial"/>
                <a:cs typeface="Arial"/>
                <a:sym typeface="Arial"/>
              </a:defRPr>
            </a:lvl2pPr>
            <a:lvl3pPr marL="1371600" marR="0" lvl="2" indent="-228600" algn="l" rtl="0">
              <a:lnSpc>
                <a:spcPct val="100000"/>
              </a:lnSpc>
              <a:spcBef>
                <a:spcPts val="600"/>
              </a:spcBef>
              <a:spcAft>
                <a:spcPts val="0"/>
              </a:spcAft>
              <a:buClr>
                <a:srgbClr val="ED9451"/>
              </a:buClr>
              <a:buSzPts val="2400"/>
              <a:buFont typeface="Arial"/>
              <a:buNone/>
              <a:defRPr sz="2400" b="0" i="0" u="none" strike="noStrike" cap="none">
                <a:solidFill>
                  <a:schemeClr val="accent2"/>
                </a:solidFill>
                <a:latin typeface="Arial"/>
                <a:ea typeface="Arial"/>
                <a:cs typeface="Arial"/>
                <a:sym typeface="Arial"/>
              </a:defRPr>
            </a:lvl3pPr>
            <a:lvl4pPr marL="1828800" marR="0" lvl="3" indent="-228600" algn="l" rtl="0">
              <a:lnSpc>
                <a:spcPct val="100000"/>
              </a:lnSpc>
              <a:spcBef>
                <a:spcPts val="600"/>
              </a:spcBef>
              <a:spcAft>
                <a:spcPts val="0"/>
              </a:spcAft>
              <a:buClr>
                <a:srgbClr val="ED9451"/>
              </a:buClr>
              <a:buSzPts val="2400"/>
              <a:buFont typeface="Arial"/>
              <a:buNone/>
              <a:defRPr sz="2400" b="0" i="0" u="none" strike="noStrike" cap="none">
                <a:solidFill>
                  <a:schemeClr val="accent2"/>
                </a:solidFill>
                <a:latin typeface="Arial"/>
                <a:ea typeface="Arial"/>
                <a:cs typeface="Arial"/>
                <a:sym typeface="Arial"/>
              </a:defRPr>
            </a:lvl4pPr>
            <a:lvl5pPr marL="2286000" marR="0" lvl="4" indent="-228600" algn="l" rtl="0">
              <a:lnSpc>
                <a:spcPct val="100000"/>
              </a:lnSpc>
              <a:spcBef>
                <a:spcPts val="600"/>
              </a:spcBef>
              <a:spcAft>
                <a:spcPts val="0"/>
              </a:spcAft>
              <a:buClr>
                <a:srgbClr val="ED9451"/>
              </a:buClr>
              <a:buSzPts val="2400"/>
              <a:buFont typeface="Arial"/>
              <a:buNone/>
              <a:defRPr sz="2400" b="0" i="0" u="none" strike="noStrike" cap="none">
                <a:solidFill>
                  <a:schemeClr val="accent2"/>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405" name="Shape 405"/>
          <p:cNvSpPr/>
          <p:nvPr/>
        </p:nvSpPr>
        <p:spPr>
          <a:xfrm>
            <a:off x="-1" y="0"/>
            <a:ext cx="9412800" cy="57150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326295"/>
              </a:solidFill>
              <a:latin typeface="Arial"/>
              <a:ea typeface="Arial"/>
              <a:cs typeface="Arial"/>
              <a:sym typeface="Arial"/>
            </a:endParaRPr>
          </a:p>
        </p:txBody>
      </p:sp>
      <p:sp>
        <p:nvSpPr>
          <p:cNvPr id="406" name="Shape 406"/>
          <p:cNvSpPr txBox="1">
            <a:spLocks noGrp="1"/>
          </p:cNvSpPr>
          <p:nvPr>
            <p:ph type="ctrTitle"/>
          </p:nvPr>
        </p:nvSpPr>
        <p:spPr>
          <a:xfrm>
            <a:off x="609600" y="1729752"/>
            <a:ext cx="8426700" cy="2842200"/>
          </a:xfrm>
          <a:prstGeom prst="rect">
            <a:avLst/>
          </a:prstGeom>
          <a:noFill/>
          <a:ln>
            <a:noFill/>
          </a:ln>
        </p:spPr>
        <p:txBody>
          <a:bodyPr spcFirstLastPara="1" wrap="square" lIns="91425" tIns="91425" rIns="91425" bIns="91425" anchor="b" anchorCtr="0"/>
          <a:lstStyle>
            <a:lvl1pPr marR="0" lvl="0" algn="l" rtl="0">
              <a:lnSpc>
                <a:spcPct val="100000"/>
              </a:lnSpc>
              <a:spcBef>
                <a:spcPts val="0"/>
              </a:spcBef>
              <a:spcAft>
                <a:spcPts val="0"/>
              </a:spcAft>
              <a:buClr>
                <a:srgbClr val="F1A973"/>
              </a:buClr>
              <a:buSzPts val="4800"/>
              <a:buFont typeface="Trebuchet MS"/>
              <a:buNone/>
              <a:defRPr sz="4800" b="1" i="0" u="none" strike="noStrike" cap="none">
                <a:solidFill>
                  <a:srgbClr val="F1A973"/>
                </a:solidFill>
                <a:latin typeface="Trebuchet MS"/>
                <a:ea typeface="Trebuchet MS"/>
                <a:cs typeface="Trebuchet MS"/>
                <a:sym typeface="Trebuchet MS"/>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407" name="Shape 407"/>
          <p:cNvSpPr txBox="1">
            <a:spLocks noGrp="1"/>
          </p:cNvSpPr>
          <p:nvPr>
            <p:ph type="subTitle" idx="3"/>
          </p:nvPr>
        </p:nvSpPr>
        <p:spPr>
          <a:xfrm>
            <a:off x="609600" y="4800600"/>
            <a:ext cx="8426700" cy="731400"/>
          </a:xfrm>
          <a:prstGeom prst="rect">
            <a:avLst/>
          </a:prstGeom>
          <a:noFill/>
          <a:ln>
            <a:noFill/>
          </a:ln>
        </p:spPr>
        <p:txBody>
          <a:bodyPr spcFirstLastPara="1" wrap="square" lIns="91425" tIns="91425" rIns="91425" bIns="91425" anchor="t" anchorCtr="0"/>
          <a:lstStyle>
            <a:lvl1pPr marR="0" lvl="0" algn="l" rtl="0">
              <a:lnSpc>
                <a:spcPct val="100000"/>
              </a:lnSpc>
              <a:spcBef>
                <a:spcPts val="1200"/>
              </a:spcBef>
              <a:spcAft>
                <a:spcPts val="0"/>
              </a:spcAft>
              <a:buClr>
                <a:srgbClr val="ED9451"/>
              </a:buClr>
              <a:buSzPts val="1530"/>
              <a:buFont typeface="Noto Sans Symbols"/>
              <a:buNone/>
              <a:defRPr sz="1800" b="0" i="0" u="none" strike="noStrike" cap="none">
                <a:solidFill>
                  <a:schemeClr val="lt1"/>
                </a:solidFill>
                <a:latin typeface="Arial"/>
                <a:ea typeface="Arial"/>
                <a:cs typeface="Arial"/>
                <a:sym typeface="Arial"/>
              </a:defRPr>
            </a:lvl1pPr>
            <a:lvl2pPr marR="0" lvl="1" algn="ctr" rtl="0">
              <a:lnSpc>
                <a:spcPct val="100000"/>
              </a:lnSpc>
              <a:spcBef>
                <a:spcPts val="600"/>
              </a:spcBef>
              <a:spcAft>
                <a:spcPts val="0"/>
              </a:spcAft>
              <a:buClr>
                <a:srgbClr val="ED9451"/>
              </a:buClr>
              <a:buSzPts val="2000"/>
              <a:buFont typeface="Arial"/>
              <a:buNone/>
              <a:defRPr sz="2000" b="0" i="0" u="none" strike="noStrike" cap="none">
                <a:solidFill>
                  <a:schemeClr val="lt1"/>
                </a:solidFill>
                <a:latin typeface="Arial"/>
                <a:ea typeface="Arial"/>
                <a:cs typeface="Arial"/>
                <a:sym typeface="Arial"/>
              </a:defRPr>
            </a:lvl2pPr>
            <a:lvl3pPr marR="0" lvl="2" algn="ctr" rtl="0">
              <a:lnSpc>
                <a:spcPct val="100000"/>
              </a:lnSpc>
              <a:spcBef>
                <a:spcPts val="600"/>
              </a:spcBef>
              <a:spcAft>
                <a:spcPts val="0"/>
              </a:spcAft>
              <a:buClr>
                <a:srgbClr val="ED9451"/>
              </a:buClr>
              <a:buSzPts val="1800"/>
              <a:buFont typeface="Arial"/>
              <a:buNone/>
              <a:defRPr sz="1800" b="0" i="0" u="none" strike="noStrike" cap="none">
                <a:solidFill>
                  <a:schemeClr val="lt1"/>
                </a:solidFill>
                <a:latin typeface="Arial"/>
                <a:ea typeface="Arial"/>
                <a:cs typeface="Arial"/>
                <a:sym typeface="Arial"/>
              </a:defRPr>
            </a:lvl3pPr>
            <a:lvl4pPr marR="0" lvl="3" algn="ctr" rtl="0">
              <a:lnSpc>
                <a:spcPct val="100000"/>
              </a:lnSpc>
              <a:spcBef>
                <a:spcPts val="600"/>
              </a:spcBef>
              <a:spcAft>
                <a:spcPts val="0"/>
              </a:spcAft>
              <a:buClr>
                <a:srgbClr val="ED9451"/>
              </a:buClr>
              <a:buSzPts val="1600"/>
              <a:buFont typeface="Arial"/>
              <a:buNone/>
              <a:defRPr sz="1600" b="0" i="0" u="none" strike="noStrike" cap="none">
                <a:solidFill>
                  <a:schemeClr val="lt1"/>
                </a:solidFill>
                <a:latin typeface="Arial"/>
                <a:ea typeface="Arial"/>
                <a:cs typeface="Arial"/>
                <a:sym typeface="Arial"/>
              </a:defRPr>
            </a:lvl4pPr>
            <a:lvl5pPr marR="0" lvl="4" algn="ctr" rtl="0">
              <a:lnSpc>
                <a:spcPct val="100000"/>
              </a:lnSpc>
              <a:spcBef>
                <a:spcPts val="600"/>
              </a:spcBef>
              <a:spcAft>
                <a:spcPts val="0"/>
              </a:spcAft>
              <a:buClr>
                <a:srgbClr val="ED9451"/>
              </a:buClr>
              <a:buSzPts val="1600"/>
              <a:buFont typeface="Arial"/>
              <a:buNone/>
              <a:defRPr sz="1600" b="0" i="0" u="none" strike="noStrike" cap="none">
                <a:solidFill>
                  <a:schemeClr val="lt1"/>
                </a:solidFill>
                <a:latin typeface="Arial"/>
                <a:ea typeface="Arial"/>
                <a:cs typeface="Arial"/>
                <a:sym typeface="Arial"/>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9pPr>
          </a:lstStyle>
          <a:p>
            <a:endParaRPr/>
          </a:p>
        </p:txBody>
      </p:sp>
      <p:pic>
        <p:nvPicPr>
          <p:cNvPr id="408" name="Shape 408"/>
          <p:cNvPicPr preferRelativeResize="0"/>
          <p:nvPr/>
        </p:nvPicPr>
        <p:blipFill rotWithShape="1">
          <a:blip r:embed="rId2">
            <a:alphaModFix/>
          </a:blip>
          <a:srcRect l="9859" t="27779" r="9585" b="29257"/>
          <a:stretch/>
        </p:blipFill>
        <p:spPr>
          <a:xfrm>
            <a:off x="9608873" y="6046416"/>
            <a:ext cx="2301858" cy="460376"/>
          </a:xfrm>
          <a:prstGeom prst="rect">
            <a:avLst/>
          </a:prstGeom>
          <a:noFill/>
          <a:ln>
            <a:noFill/>
          </a:ln>
        </p:spPr>
      </p:pic>
      <p:pic>
        <p:nvPicPr>
          <p:cNvPr id="409" name="Shape 409"/>
          <p:cNvPicPr preferRelativeResize="0"/>
          <p:nvPr/>
        </p:nvPicPr>
        <p:blipFill rotWithShape="1">
          <a:blip r:embed="rId3">
            <a:alphaModFix/>
          </a:blip>
          <a:srcRect/>
          <a:stretch/>
        </p:blipFill>
        <p:spPr>
          <a:xfrm>
            <a:off x="134949" y="159755"/>
            <a:ext cx="4389120" cy="1371600"/>
          </a:xfrm>
          <a:prstGeom prst="rect">
            <a:avLst/>
          </a:prstGeom>
          <a:noFill/>
          <a:ln>
            <a:noFill/>
          </a:ln>
        </p:spPr>
      </p:pic>
      <p:pic>
        <p:nvPicPr>
          <p:cNvPr id="410" name="Shape 410"/>
          <p:cNvPicPr preferRelativeResize="0"/>
          <p:nvPr/>
        </p:nvPicPr>
        <p:blipFill rotWithShape="1">
          <a:blip r:embed="rId4">
            <a:alphaModFix/>
          </a:blip>
          <a:srcRect/>
          <a:stretch/>
        </p:blipFill>
        <p:spPr>
          <a:xfrm>
            <a:off x="9544050" y="3831610"/>
            <a:ext cx="2647950" cy="1762434"/>
          </a:xfrm>
          <a:prstGeom prst="rect">
            <a:avLst/>
          </a:prstGeom>
          <a:noFill/>
          <a:ln>
            <a:noFill/>
          </a:ln>
        </p:spPr>
      </p:pic>
      <p:pic>
        <p:nvPicPr>
          <p:cNvPr id="411" name="Shape 411"/>
          <p:cNvPicPr preferRelativeResize="0"/>
          <p:nvPr/>
        </p:nvPicPr>
        <p:blipFill rotWithShape="1">
          <a:blip r:embed="rId5">
            <a:alphaModFix/>
          </a:blip>
          <a:srcRect/>
          <a:stretch/>
        </p:blipFill>
        <p:spPr>
          <a:xfrm>
            <a:off x="9544050" y="0"/>
            <a:ext cx="2647950" cy="3609975"/>
          </a:xfrm>
          <a:prstGeom prst="rect">
            <a:avLst/>
          </a:prstGeom>
          <a:noFill/>
          <a:ln>
            <a:noFill/>
          </a:ln>
        </p:spPr>
      </p:pic>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matchingName="Section Header, Blue 2" type="secHead">
  <p:cSld name="SECTION_HEADER">
    <p:spTree>
      <p:nvGrpSpPr>
        <p:cNvPr id="1" name="Shape 412"/>
        <p:cNvGrpSpPr/>
        <p:nvPr/>
      </p:nvGrpSpPr>
      <p:grpSpPr>
        <a:xfrm>
          <a:off x="0" y="0"/>
          <a:ext cx="0" cy="0"/>
          <a:chOff x="0" y="0"/>
          <a:chExt cx="0" cy="0"/>
        </a:xfrm>
      </p:grpSpPr>
      <p:sp>
        <p:nvSpPr>
          <p:cNvPr id="413" name="Shape 413"/>
          <p:cNvSpPr/>
          <p:nvPr/>
        </p:nvSpPr>
        <p:spPr>
          <a:xfrm>
            <a:off x="3747247" y="1"/>
            <a:ext cx="8444700" cy="68580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326295"/>
              </a:solidFill>
              <a:latin typeface="Arial"/>
              <a:ea typeface="Arial"/>
              <a:cs typeface="Arial"/>
              <a:sym typeface="Arial"/>
            </a:endParaRPr>
          </a:p>
        </p:txBody>
      </p:sp>
      <p:sp>
        <p:nvSpPr>
          <p:cNvPr id="414" name="Shape 414"/>
          <p:cNvSpPr txBox="1">
            <a:spLocks noGrp="1"/>
          </p:cNvSpPr>
          <p:nvPr>
            <p:ph type="title"/>
          </p:nvPr>
        </p:nvSpPr>
        <p:spPr>
          <a:xfrm>
            <a:off x="4191000" y="1145816"/>
            <a:ext cx="7269600" cy="3200400"/>
          </a:xfrm>
          <a:prstGeom prst="rect">
            <a:avLst/>
          </a:prstGeom>
          <a:noFill/>
          <a:ln>
            <a:noFill/>
          </a:ln>
        </p:spPr>
        <p:txBody>
          <a:bodyPr spcFirstLastPara="1" wrap="square" lIns="91425" tIns="91425" rIns="91425" bIns="91425" anchor="b" anchorCtr="0"/>
          <a:lstStyle>
            <a:lvl1pPr marR="0" lvl="0" algn="l" rtl="0">
              <a:lnSpc>
                <a:spcPct val="100000"/>
              </a:lnSpc>
              <a:spcBef>
                <a:spcPts val="0"/>
              </a:spcBef>
              <a:spcAft>
                <a:spcPts val="0"/>
              </a:spcAft>
              <a:buClr>
                <a:schemeClr val="lt1"/>
              </a:buClr>
              <a:buSzPts val="4800"/>
              <a:buFont typeface="Trebuchet MS"/>
              <a:buNone/>
              <a:defRPr sz="4800" b="1" i="0" u="none" strike="noStrike" cap="none">
                <a:solidFill>
                  <a:schemeClr val="lt1"/>
                </a:solidFill>
                <a:latin typeface="Trebuchet MS"/>
                <a:ea typeface="Trebuchet MS"/>
                <a:cs typeface="Trebuchet MS"/>
                <a:sym typeface="Trebuchet MS"/>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415" name="Shape 415"/>
          <p:cNvSpPr txBox="1">
            <a:spLocks noGrp="1"/>
          </p:cNvSpPr>
          <p:nvPr>
            <p:ph type="body" idx="1"/>
          </p:nvPr>
        </p:nvSpPr>
        <p:spPr>
          <a:xfrm>
            <a:off x="4191000" y="4828033"/>
            <a:ext cx="7269600" cy="1500300"/>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1200"/>
              </a:spcBef>
              <a:spcAft>
                <a:spcPts val="0"/>
              </a:spcAft>
              <a:buClr>
                <a:srgbClr val="ED9451"/>
              </a:buClr>
              <a:buSzPts val="2040"/>
              <a:buFont typeface="Noto Sans Symbols"/>
              <a:buNone/>
              <a:defRPr sz="2400" b="0" i="0" u="none" strike="noStrike" cap="none">
                <a:solidFill>
                  <a:srgbClr val="F1A973"/>
                </a:solidFill>
                <a:latin typeface="Arial"/>
                <a:ea typeface="Arial"/>
                <a:cs typeface="Arial"/>
                <a:sym typeface="Arial"/>
              </a:defRPr>
            </a:lvl1pPr>
            <a:lvl2pPr marL="914400" marR="0" lvl="1" indent="-228600" algn="l" rtl="0">
              <a:lnSpc>
                <a:spcPct val="100000"/>
              </a:lnSpc>
              <a:spcBef>
                <a:spcPts val="600"/>
              </a:spcBef>
              <a:spcAft>
                <a:spcPts val="0"/>
              </a:spcAft>
              <a:buClr>
                <a:srgbClr val="ED9451"/>
              </a:buClr>
              <a:buSzPts val="2000"/>
              <a:buFont typeface="Arial"/>
              <a:buNone/>
              <a:defRPr sz="2000" b="0" i="0" u="none" strike="noStrike" cap="none">
                <a:solidFill>
                  <a:srgbClr val="909090"/>
                </a:solidFill>
                <a:latin typeface="Arial"/>
                <a:ea typeface="Arial"/>
                <a:cs typeface="Arial"/>
                <a:sym typeface="Arial"/>
              </a:defRPr>
            </a:lvl2pPr>
            <a:lvl3pPr marL="1371600" marR="0" lvl="2" indent="-228600" algn="l" rtl="0">
              <a:lnSpc>
                <a:spcPct val="100000"/>
              </a:lnSpc>
              <a:spcBef>
                <a:spcPts val="600"/>
              </a:spcBef>
              <a:spcAft>
                <a:spcPts val="0"/>
              </a:spcAft>
              <a:buClr>
                <a:srgbClr val="ED9451"/>
              </a:buClr>
              <a:buSzPts val="1800"/>
              <a:buFont typeface="Arial"/>
              <a:buNone/>
              <a:defRPr sz="1800" b="0" i="0" u="none" strike="noStrike" cap="none">
                <a:solidFill>
                  <a:srgbClr val="909090"/>
                </a:solidFill>
                <a:latin typeface="Arial"/>
                <a:ea typeface="Arial"/>
                <a:cs typeface="Arial"/>
                <a:sym typeface="Arial"/>
              </a:defRPr>
            </a:lvl3pPr>
            <a:lvl4pPr marL="1828800" marR="0" lvl="3" indent="-228600" algn="l" rtl="0">
              <a:lnSpc>
                <a:spcPct val="100000"/>
              </a:lnSpc>
              <a:spcBef>
                <a:spcPts val="600"/>
              </a:spcBef>
              <a:spcAft>
                <a:spcPts val="0"/>
              </a:spcAft>
              <a:buClr>
                <a:srgbClr val="ED9451"/>
              </a:buClr>
              <a:buSzPts val="1600"/>
              <a:buFont typeface="Arial"/>
              <a:buNone/>
              <a:defRPr sz="1600" b="0" i="0" u="none" strike="noStrike" cap="none">
                <a:solidFill>
                  <a:srgbClr val="909090"/>
                </a:solidFill>
                <a:latin typeface="Arial"/>
                <a:ea typeface="Arial"/>
                <a:cs typeface="Arial"/>
                <a:sym typeface="Arial"/>
              </a:defRPr>
            </a:lvl4pPr>
            <a:lvl5pPr marL="2286000" marR="0" lvl="4" indent="-228600" algn="l" rtl="0">
              <a:lnSpc>
                <a:spcPct val="100000"/>
              </a:lnSpc>
              <a:spcBef>
                <a:spcPts val="600"/>
              </a:spcBef>
              <a:spcAft>
                <a:spcPts val="0"/>
              </a:spcAft>
              <a:buClr>
                <a:srgbClr val="ED9451"/>
              </a:buClr>
              <a:buSzPts val="1600"/>
              <a:buFont typeface="Arial"/>
              <a:buNone/>
              <a:defRPr sz="1600" b="0" i="0" u="none" strike="noStrike" cap="none">
                <a:solidFill>
                  <a:srgbClr val="909090"/>
                </a:solidFill>
                <a:latin typeface="Arial"/>
                <a:ea typeface="Arial"/>
                <a:cs typeface="Arial"/>
                <a:sym typeface="Arial"/>
              </a:defRPr>
            </a:lvl5pPr>
            <a:lvl6pPr marL="2743200" marR="0" lvl="5" indent="-228600" algn="l" rtl="0">
              <a:lnSpc>
                <a:spcPct val="90000"/>
              </a:lnSpc>
              <a:spcBef>
                <a:spcPts val="500"/>
              </a:spcBef>
              <a:spcAft>
                <a:spcPts val="0"/>
              </a:spcAft>
              <a:buClr>
                <a:srgbClr val="909090"/>
              </a:buClr>
              <a:buSzPts val="1600"/>
              <a:buFont typeface="Arial"/>
              <a:buNone/>
              <a:defRPr sz="1600" b="0" i="0" u="none" strike="noStrike" cap="none">
                <a:solidFill>
                  <a:srgbClr val="909090"/>
                </a:solidFill>
                <a:latin typeface="Arial"/>
                <a:ea typeface="Arial"/>
                <a:cs typeface="Arial"/>
                <a:sym typeface="Arial"/>
              </a:defRPr>
            </a:lvl6pPr>
            <a:lvl7pPr marL="3200400" marR="0" lvl="6" indent="-228600" algn="l" rtl="0">
              <a:lnSpc>
                <a:spcPct val="90000"/>
              </a:lnSpc>
              <a:spcBef>
                <a:spcPts val="500"/>
              </a:spcBef>
              <a:spcAft>
                <a:spcPts val="0"/>
              </a:spcAft>
              <a:buClr>
                <a:srgbClr val="909090"/>
              </a:buClr>
              <a:buSzPts val="1600"/>
              <a:buFont typeface="Arial"/>
              <a:buNone/>
              <a:defRPr sz="1600" b="0" i="0" u="none" strike="noStrike" cap="none">
                <a:solidFill>
                  <a:srgbClr val="909090"/>
                </a:solidFill>
                <a:latin typeface="Arial"/>
                <a:ea typeface="Arial"/>
                <a:cs typeface="Arial"/>
                <a:sym typeface="Arial"/>
              </a:defRPr>
            </a:lvl7pPr>
            <a:lvl8pPr marL="3657600" marR="0" lvl="7" indent="-228600" algn="l" rtl="0">
              <a:lnSpc>
                <a:spcPct val="90000"/>
              </a:lnSpc>
              <a:spcBef>
                <a:spcPts val="500"/>
              </a:spcBef>
              <a:spcAft>
                <a:spcPts val="0"/>
              </a:spcAft>
              <a:buClr>
                <a:srgbClr val="909090"/>
              </a:buClr>
              <a:buSzPts val="1600"/>
              <a:buFont typeface="Arial"/>
              <a:buNone/>
              <a:defRPr sz="1600" b="0" i="0" u="none" strike="noStrike" cap="none">
                <a:solidFill>
                  <a:srgbClr val="909090"/>
                </a:solidFill>
                <a:latin typeface="Arial"/>
                <a:ea typeface="Arial"/>
                <a:cs typeface="Arial"/>
                <a:sym typeface="Arial"/>
              </a:defRPr>
            </a:lvl8pPr>
            <a:lvl9pPr marL="4114800" marR="0" lvl="8" indent="-228600" algn="l" rtl="0">
              <a:lnSpc>
                <a:spcPct val="90000"/>
              </a:lnSpc>
              <a:spcBef>
                <a:spcPts val="500"/>
              </a:spcBef>
              <a:spcAft>
                <a:spcPts val="0"/>
              </a:spcAft>
              <a:buClr>
                <a:srgbClr val="909090"/>
              </a:buClr>
              <a:buSzPts val="1600"/>
              <a:buFont typeface="Arial"/>
              <a:buNone/>
              <a:defRPr sz="1600" b="0" i="0" u="none" strike="noStrike" cap="none">
                <a:solidFill>
                  <a:srgbClr val="909090"/>
                </a:solidFill>
                <a:latin typeface="Arial"/>
                <a:ea typeface="Arial"/>
                <a:cs typeface="Arial"/>
                <a:sym typeface="Arial"/>
              </a:defRPr>
            </a:lvl9pPr>
          </a:lstStyle>
          <a:p>
            <a:endParaRPr/>
          </a:p>
        </p:txBody>
      </p:sp>
      <p:cxnSp>
        <p:nvCxnSpPr>
          <p:cNvPr id="416" name="Shape 416"/>
          <p:cNvCxnSpPr/>
          <p:nvPr/>
        </p:nvCxnSpPr>
        <p:spPr>
          <a:xfrm>
            <a:off x="4191000" y="4572000"/>
            <a:ext cx="7391400" cy="0"/>
          </a:xfrm>
          <a:prstGeom prst="straightConnector1">
            <a:avLst/>
          </a:prstGeom>
          <a:noFill/>
          <a:ln w="25400" cap="flat" cmpd="sng">
            <a:solidFill>
              <a:schemeClr val="lt1"/>
            </a:solidFill>
            <a:prstDash val="solid"/>
            <a:miter lim="800000"/>
            <a:headEnd type="none" w="med" len="med"/>
            <a:tailEnd type="none" w="med" len="med"/>
          </a:ln>
        </p:spPr>
      </p:cxnSp>
      <p:pic>
        <p:nvPicPr>
          <p:cNvPr id="417" name="Shape 417"/>
          <p:cNvPicPr preferRelativeResize="0"/>
          <p:nvPr/>
        </p:nvPicPr>
        <p:blipFill rotWithShape="1">
          <a:blip r:embed="rId2">
            <a:alphaModFix/>
          </a:blip>
          <a:srcRect/>
          <a:stretch/>
        </p:blipFill>
        <p:spPr>
          <a:xfrm>
            <a:off x="4042641" y="130128"/>
            <a:ext cx="2926222" cy="914444"/>
          </a:xfrm>
          <a:prstGeom prst="rect">
            <a:avLst/>
          </a:prstGeom>
          <a:noFill/>
          <a:ln>
            <a:noFill/>
          </a:ln>
        </p:spPr>
      </p:pic>
      <p:pic>
        <p:nvPicPr>
          <p:cNvPr id="418" name="Shape 418"/>
          <p:cNvPicPr preferRelativeResize="0"/>
          <p:nvPr/>
        </p:nvPicPr>
        <p:blipFill rotWithShape="1">
          <a:blip r:embed="rId3">
            <a:alphaModFix/>
          </a:blip>
          <a:srcRect/>
          <a:stretch/>
        </p:blipFill>
        <p:spPr>
          <a:xfrm>
            <a:off x="103726" y="0"/>
            <a:ext cx="3402527" cy="2190750"/>
          </a:xfrm>
          <a:prstGeom prst="rect">
            <a:avLst/>
          </a:prstGeom>
          <a:noFill/>
          <a:ln>
            <a:noFill/>
          </a:ln>
        </p:spPr>
      </p:pic>
      <p:pic>
        <p:nvPicPr>
          <p:cNvPr id="419" name="Shape 419"/>
          <p:cNvPicPr preferRelativeResize="0"/>
          <p:nvPr/>
        </p:nvPicPr>
        <p:blipFill rotWithShape="1">
          <a:blip r:embed="rId4">
            <a:alphaModFix/>
          </a:blip>
          <a:srcRect/>
          <a:stretch/>
        </p:blipFill>
        <p:spPr>
          <a:xfrm>
            <a:off x="65815" y="2338054"/>
            <a:ext cx="3478349" cy="2190750"/>
          </a:xfrm>
          <a:prstGeom prst="rect">
            <a:avLst/>
          </a:prstGeom>
          <a:noFill/>
          <a:ln>
            <a:noFill/>
          </a:ln>
        </p:spPr>
      </p:pic>
      <p:pic>
        <p:nvPicPr>
          <p:cNvPr id="420" name="Shape 420"/>
          <p:cNvPicPr preferRelativeResize="0"/>
          <p:nvPr/>
        </p:nvPicPr>
        <p:blipFill rotWithShape="1">
          <a:blip r:embed="rId5">
            <a:alphaModFix/>
          </a:blip>
          <a:srcRect/>
          <a:stretch/>
        </p:blipFill>
        <p:spPr>
          <a:xfrm>
            <a:off x="75448" y="4676108"/>
            <a:ext cx="3459078" cy="2190750"/>
          </a:xfrm>
          <a:prstGeom prst="rect">
            <a:avLst/>
          </a:prstGeom>
          <a:noFill/>
          <a:ln>
            <a:noFill/>
          </a:ln>
        </p:spPr>
      </p:pic>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421"/>
        <p:cNvGrpSpPr/>
        <p:nvPr/>
      </p:nvGrpSpPr>
      <p:grpSpPr>
        <a:xfrm>
          <a:off x="0" y="0"/>
          <a:ext cx="0" cy="0"/>
          <a:chOff x="0" y="0"/>
          <a:chExt cx="0" cy="0"/>
        </a:xfrm>
      </p:grpSpPr>
      <p:sp>
        <p:nvSpPr>
          <p:cNvPr id="422" name="Shape 422"/>
          <p:cNvSpPr txBox="1">
            <a:spLocks noGrp="1"/>
          </p:cNvSpPr>
          <p:nvPr>
            <p:ph type="title"/>
          </p:nvPr>
        </p:nvSpPr>
        <p:spPr>
          <a:xfrm>
            <a:off x="609597" y="228600"/>
            <a:ext cx="8839200" cy="103320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chemeClr val="accent1"/>
              </a:buClr>
              <a:buSzPts val="3400"/>
              <a:buFont typeface="Trebuchet MS"/>
              <a:buNone/>
              <a:defRPr sz="3400" b="1" i="0" u="none" strike="noStrike" cap="none">
                <a:solidFill>
                  <a:schemeClr val="accent1"/>
                </a:solidFill>
                <a:latin typeface="Trebuchet MS"/>
                <a:ea typeface="Trebuchet MS"/>
                <a:cs typeface="Trebuchet MS"/>
                <a:sym typeface="Trebuchet MS"/>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423" name="Shape 423"/>
          <p:cNvSpPr txBox="1">
            <a:spLocks noGrp="1"/>
          </p:cNvSpPr>
          <p:nvPr>
            <p:ph type="body" idx="1"/>
          </p:nvPr>
        </p:nvSpPr>
        <p:spPr>
          <a:xfrm>
            <a:off x="609600" y="1706007"/>
            <a:ext cx="10972800" cy="4572000"/>
          </a:xfrm>
          <a:prstGeom prst="rect">
            <a:avLst/>
          </a:prstGeom>
          <a:noFill/>
          <a:ln>
            <a:noFill/>
          </a:ln>
        </p:spPr>
        <p:txBody>
          <a:bodyPr spcFirstLastPara="1" wrap="square" lIns="91425" tIns="91425" rIns="91425" bIns="91425" anchor="t" anchorCtr="0"/>
          <a:lstStyle>
            <a:lvl1pPr marL="457200" marR="0" lvl="0" indent="-379730" algn="l" rtl="0">
              <a:lnSpc>
                <a:spcPct val="100000"/>
              </a:lnSpc>
              <a:spcBef>
                <a:spcPts val="1200"/>
              </a:spcBef>
              <a:spcAft>
                <a:spcPts val="0"/>
              </a:spcAft>
              <a:buClr>
                <a:srgbClr val="ED9451"/>
              </a:buClr>
              <a:buSzPts val="2380"/>
              <a:buFont typeface="Noto Sans Symbols"/>
              <a:buChar char="●"/>
              <a:defRPr sz="2800" b="0" i="0" u="none" strike="noStrike" cap="none">
                <a:solidFill>
                  <a:schemeClr val="lt1"/>
                </a:solidFill>
                <a:latin typeface="Arial"/>
                <a:ea typeface="Arial"/>
                <a:cs typeface="Arial"/>
                <a:sym typeface="Arial"/>
              </a:defRPr>
            </a:lvl1pPr>
            <a:lvl2pPr marL="914400" marR="0" lvl="1" indent="-381000" algn="l" rtl="0">
              <a:lnSpc>
                <a:spcPct val="100000"/>
              </a:lnSpc>
              <a:spcBef>
                <a:spcPts val="600"/>
              </a:spcBef>
              <a:spcAft>
                <a:spcPts val="0"/>
              </a:spcAft>
              <a:buClr>
                <a:srgbClr val="ED9451"/>
              </a:buClr>
              <a:buSzPts val="2400"/>
              <a:buFont typeface="Arial"/>
              <a:buChar char="•"/>
              <a:defRPr sz="2400" b="0" i="0" u="none" strike="noStrike" cap="none">
                <a:solidFill>
                  <a:schemeClr val="lt1"/>
                </a:solidFill>
                <a:latin typeface="Arial"/>
                <a:ea typeface="Arial"/>
                <a:cs typeface="Arial"/>
                <a:sym typeface="Arial"/>
              </a:defRPr>
            </a:lvl2pPr>
            <a:lvl3pPr marL="1371600" marR="0" lvl="2" indent="-381000" algn="l" rtl="0">
              <a:lnSpc>
                <a:spcPct val="100000"/>
              </a:lnSpc>
              <a:spcBef>
                <a:spcPts val="600"/>
              </a:spcBef>
              <a:spcAft>
                <a:spcPts val="0"/>
              </a:spcAft>
              <a:buClr>
                <a:srgbClr val="ED9451"/>
              </a:buClr>
              <a:buSzPts val="2400"/>
              <a:buFont typeface="Arial"/>
              <a:buChar char="•"/>
              <a:defRPr sz="2400" b="0" i="0" u="none" strike="noStrike" cap="none">
                <a:solidFill>
                  <a:schemeClr val="lt1"/>
                </a:solidFill>
                <a:latin typeface="Arial"/>
                <a:ea typeface="Arial"/>
                <a:cs typeface="Arial"/>
                <a:sym typeface="Arial"/>
              </a:defRPr>
            </a:lvl3pPr>
            <a:lvl4pPr marL="1828800" marR="0" lvl="3" indent="-381000" algn="l" rtl="0">
              <a:lnSpc>
                <a:spcPct val="100000"/>
              </a:lnSpc>
              <a:spcBef>
                <a:spcPts val="600"/>
              </a:spcBef>
              <a:spcAft>
                <a:spcPts val="0"/>
              </a:spcAft>
              <a:buClr>
                <a:srgbClr val="ED9451"/>
              </a:buClr>
              <a:buSzPts val="2400"/>
              <a:buFont typeface="Arial"/>
              <a:buChar char="•"/>
              <a:defRPr sz="2400" b="0" i="0" u="none" strike="noStrike" cap="none">
                <a:solidFill>
                  <a:schemeClr val="lt1"/>
                </a:solidFill>
                <a:latin typeface="Arial"/>
                <a:ea typeface="Arial"/>
                <a:cs typeface="Arial"/>
                <a:sym typeface="Arial"/>
              </a:defRPr>
            </a:lvl4pPr>
            <a:lvl5pPr marL="2286000" marR="0" lvl="4" indent="-381000" algn="l" rtl="0">
              <a:lnSpc>
                <a:spcPct val="100000"/>
              </a:lnSpc>
              <a:spcBef>
                <a:spcPts val="600"/>
              </a:spcBef>
              <a:spcAft>
                <a:spcPts val="0"/>
              </a:spcAft>
              <a:buClr>
                <a:srgbClr val="ED9451"/>
              </a:buClr>
              <a:buSzPts val="2400"/>
              <a:buFont typeface="Arial"/>
              <a:buChar char="•"/>
              <a:defRPr sz="2400" b="0" i="0" u="none" strike="noStrike" cap="none">
                <a:solidFill>
                  <a:schemeClr val="lt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424" name="Shape 424"/>
          <p:cNvSpPr txBox="1">
            <a:spLocks noGrp="1"/>
          </p:cNvSpPr>
          <p:nvPr>
            <p:ph type="sldNum" idx="12"/>
          </p:nvPr>
        </p:nvSpPr>
        <p:spPr>
          <a:xfrm>
            <a:off x="9692640" y="411482"/>
            <a:ext cx="914400" cy="6858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600" b="1" i="0" u="none" strike="noStrike" cap="none">
                <a:solidFill>
                  <a:srgbClr val="ABA387"/>
                </a:solidFill>
                <a:latin typeface="Trebuchet MS"/>
                <a:ea typeface="Trebuchet MS"/>
                <a:cs typeface="Trebuchet MS"/>
                <a:sym typeface="Trebuchet MS"/>
              </a:defRPr>
            </a:lvl1pPr>
            <a:lvl2pPr marL="0" marR="0" lvl="1" indent="0" algn="r" rtl="0">
              <a:spcBef>
                <a:spcPts val="0"/>
              </a:spcBef>
              <a:buNone/>
              <a:defRPr sz="1600" b="1" i="0" u="none" strike="noStrike" cap="none">
                <a:solidFill>
                  <a:srgbClr val="ABA387"/>
                </a:solidFill>
                <a:latin typeface="Trebuchet MS"/>
                <a:ea typeface="Trebuchet MS"/>
                <a:cs typeface="Trebuchet MS"/>
                <a:sym typeface="Trebuchet MS"/>
              </a:defRPr>
            </a:lvl2pPr>
            <a:lvl3pPr marL="0" marR="0" lvl="2" indent="0" algn="r" rtl="0">
              <a:spcBef>
                <a:spcPts val="0"/>
              </a:spcBef>
              <a:buNone/>
              <a:defRPr sz="1600" b="1" i="0" u="none" strike="noStrike" cap="none">
                <a:solidFill>
                  <a:srgbClr val="ABA387"/>
                </a:solidFill>
                <a:latin typeface="Trebuchet MS"/>
                <a:ea typeface="Trebuchet MS"/>
                <a:cs typeface="Trebuchet MS"/>
                <a:sym typeface="Trebuchet MS"/>
              </a:defRPr>
            </a:lvl3pPr>
            <a:lvl4pPr marL="0" marR="0" lvl="3" indent="0" algn="r" rtl="0">
              <a:spcBef>
                <a:spcPts val="0"/>
              </a:spcBef>
              <a:buNone/>
              <a:defRPr sz="1600" b="1" i="0" u="none" strike="noStrike" cap="none">
                <a:solidFill>
                  <a:srgbClr val="ABA387"/>
                </a:solidFill>
                <a:latin typeface="Trebuchet MS"/>
                <a:ea typeface="Trebuchet MS"/>
                <a:cs typeface="Trebuchet MS"/>
                <a:sym typeface="Trebuchet MS"/>
              </a:defRPr>
            </a:lvl4pPr>
            <a:lvl5pPr marL="0" marR="0" lvl="4" indent="0" algn="r" rtl="0">
              <a:spcBef>
                <a:spcPts val="0"/>
              </a:spcBef>
              <a:buNone/>
              <a:defRPr sz="1600" b="1" i="0" u="none" strike="noStrike" cap="none">
                <a:solidFill>
                  <a:srgbClr val="ABA387"/>
                </a:solidFill>
                <a:latin typeface="Trebuchet MS"/>
                <a:ea typeface="Trebuchet MS"/>
                <a:cs typeface="Trebuchet MS"/>
                <a:sym typeface="Trebuchet MS"/>
              </a:defRPr>
            </a:lvl5pPr>
            <a:lvl6pPr marL="0" marR="0" lvl="5" indent="0" algn="r" rtl="0">
              <a:spcBef>
                <a:spcPts val="0"/>
              </a:spcBef>
              <a:buNone/>
              <a:defRPr sz="1600" b="1" i="0" u="none" strike="noStrike" cap="none">
                <a:solidFill>
                  <a:srgbClr val="ABA387"/>
                </a:solidFill>
                <a:latin typeface="Trebuchet MS"/>
                <a:ea typeface="Trebuchet MS"/>
                <a:cs typeface="Trebuchet MS"/>
                <a:sym typeface="Trebuchet MS"/>
              </a:defRPr>
            </a:lvl6pPr>
            <a:lvl7pPr marL="0" marR="0" lvl="6" indent="0" algn="r" rtl="0">
              <a:spcBef>
                <a:spcPts val="0"/>
              </a:spcBef>
              <a:buNone/>
              <a:defRPr sz="1600" b="1" i="0" u="none" strike="noStrike" cap="none">
                <a:solidFill>
                  <a:srgbClr val="ABA387"/>
                </a:solidFill>
                <a:latin typeface="Trebuchet MS"/>
                <a:ea typeface="Trebuchet MS"/>
                <a:cs typeface="Trebuchet MS"/>
                <a:sym typeface="Trebuchet MS"/>
              </a:defRPr>
            </a:lvl7pPr>
            <a:lvl8pPr marL="0" marR="0" lvl="7" indent="0" algn="r" rtl="0">
              <a:spcBef>
                <a:spcPts val="0"/>
              </a:spcBef>
              <a:buNone/>
              <a:defRPr sz="1600" b="1" i="0" u="none" strike="noStrike" cap="none">
                <a:solidFill>
                  <a:srgbClr val="ABA387"/>
                </a:solidFill>
                <a:latin typeface="Trebuchet MS"/>
                <a:ea typeface="Trebuchet MS"/>
                <a:cs typeface="Trebuchet MS"/>
                <a:sym typeface="Trebuchet MS"/>
              </a:defRPr>
            </a:lvl8pPr>
            <a:lvl9pPr marL="0" marR="0" lvl="8" indent="0" algn="r" rtl="0">
              <a:spcBef>
                <a:spcPts val="0"/>
              </a:spcBef>
              <a:buNone/>
              <a:defRPr sz="1600" b="1" i="0" u="none" strike="noStrike" cap="none">
                <a:solidFill>
                  <a:srgbClr val="ABA387"/>
                </a:solidFill>
                <a:latin typeface="Trebuchet MS"/>
                <a:ea typeface="Trebuchet MS"/>
                <a:cs typeface="Trebuchet MS"/>
                <a:sym typeface="Trebuchet MS"/>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matchingName="Section Header, Blue 1">
  <p:cSld name="Section Header, Blue 1">
    <p:spTree>
      <p:nvGrpSpPr>
        <p:cNvPr id="1" name="Shape 425"/>
        <p:cNvGrpSpPr/>
        <p:nvPr/>
      </p:nvGrpSpPr>
      <p:grpSpPr>
        <a:xfrm>
          <a:off x="0" y="0"/>
          <a:ext cx="0" cy="0"/>
          <a:chOff x="0" y="0"/>
          <a:chExt cx="0" cy="0"/>
        </a:xfrm>
      </p:grpSpPr>
      <p:sp>
        <p:nvSpPr>
          <p:cNvPr id="426" name="Shape 426"/>
          <p:cNvSpPr/>
          <p:nvPr/>
        </p:nvSpPr>
        <p:spPr>
          <a:xfrm>
            <a:off x="3747247" y="-1"/>
            <a:ext cx="8444700" cy="68580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326295"/>
              </a:solidFill>
              <a:latin typeface="Arial"/>
              <a:ea typeface="Arial"/>
              <a:cs typeface="Arial"/>
              <a:sym typeface="Arial"/>
            </a:endParaRPr>
          </a:p>
        </p:txBody>
      </p:sp>
      <p:sp>
        <p:nvSpPr>
          <p:cNvPr id="427" name="Shape 427"/>
          <p:cNvSpPr txBox="1">
            <a:spLocks noGrp="1"/>
          </p:cNvSpPr>
          <p:nvPr>
            <p:ph type="title"/>
          </p:nvPr>
        </p:nvSpPr>
        <p:spPr>
          <a:xfrm>
            <a:off x="4191000" y="1145816"/>
            <a:ext cx="7269600" cy="3200400"/>
          </a:xfrm>
          <a:prstGeom prst="rect">
            <a:avLst/>
          </a:prstGeom>
          <a:noFill/>
          <a:ln>
            <a:noFill/>
          </a:ln>
        </p:spPr>
        <p:txBody>
          <a:bodyPr spcFirstLastPara="1" wrap="square" lIns="91425" tIns="91425" rIns="91425" bIns="91425" anchor="b" anchorCtr="0"/>
          <a:lstStyle>
            <a:lvl1pPr marR="0" lvl="0" algn="l" rtl="0">
              <a:lnSpc>
                <a:spcPct val="100000"/>
              </a:lnSpc>
              <a:spcBef>
                <a:spcPts val="0"/>
              </a:spcBef>
              <a:spcAft>
                <a:spcPts val="0"/>
              </a:spcAft>
              <a:buClr>
                <a:schemeClr val="lt1"/>
              </a:buClr>
              <a:buSzPts val="4800"/>
              <a:buFont typeface="Trebuchet MS"/>
              <a:buNone/>
              <a:defRPr sz="4800" b="1" i="0" u="none" strike="noStrike" cap="none">
                <a:solidFill>
                  <a:schemeClr val="lt1"/>
                </a:solidFill>
                <a:latin typeface="Trebuchet MS"/>
                <a:ea typeface="Trebuchet MS"/>
                <a:cs typeface="Trebuchet MS"/>
                <a:sym typeface="Trebuchet MS"/>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428" name="Shape 428"/>
          <p:cNvSpPr txBox="1">
            <a:spLocks noGrp="1"/>
          </p:cNvSpPr>
          <p:nvPr>
            <p:ph type="body" idx="1"/>
          </p:nvPr>
        </p:nvSpPr>
        <p:spPr>
          <a:xfrm>
            <a:off x="4191000" y="4828033"/>
            <a:ext cx="7269600" cy="1500300"/>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1200"/>
              </a:spcBef>
              <a:spcAft>
                <a:spcPts val="0"/>
              </a:spcAft>
              <a:buClr>
                <a:srgbClr val="ED9451"/>
              </a:buClr>
              <a:buSzPts val="2040"/>
              <a:buFont typeface="Noto Sans Symbols"/>
              <a:buNone/>
              <a:defRPr sz="2400" b="0" i="0" u="none" strike="noStrike" cap="none">
                <a:solidFill>
                  <a:srgbClr val="F1A973"/>
                </a:solidFill>
                <a:latin typeface="Arial"/>
                <a:ea typeface="Arial"/>
                <a:cs typeface="Arial"/>
                <a:sym typeface="Arial"/>
              </a:defRPr>
            </a:lvl1pPr>
            <a:lvl2pPr marL="914400" marR="0" lvl="1" indent="-228600" algn="l" rtl="0">
              <a:lnSpc>
                <a:spcPct val="100000"/>
              </a:lnSpc>
              <a:spcBef>
                <a:spcPts val="600"/>
              </a:spcBef>
              <a:spcAft>
                <a:spcPts val="0"/>
              </a:spcAft>
              <a:buClr>
                <a:srgbClr val="ED9451"/>
              </a:buClr>
              <a:buSzPts val="2000"/>
              <a:buFont typeface="Arial"/>
              <a:buNone/>
              <a:defRPr sz="2000" b="0" i="0" u="none" strike="noStrike" cap="none">
                <a:solidFill>
                  <a:srgbClr val="909090"/>
                </a:solidFill>
                <a:latin typeface="Arial"/>
                <a:ea typeface="Arial"/>
                <a:cs typeface="Arial"/>
                <a:sym typeface="Arial"/>
              </a:defRPr>
            </a:lvl2pPr>
            <a:lvl3pPr marL="1371600" marR="0" lvl="2" indent="-228600" algn="l" rtl="0">
              <a:lnSpc>
                <a:spcPct val="100000"/>
              </a:lnSpc>
              <a:spcBef>
                <a:spcPts val="600"/>
              </a:spcBef>
              <a:spcAft>
                <a:spcPts val="0"/>
              </a:spcAft>
              <a:buClr>
                <a:srgbClr val="ED9451"/>
              </a:buClr>
              <a:buSzPts val="1800"/>
              <a:buFont typeface="Arial"/>
              <a:buNone/>
              <a:defRPr sz="1800" b="0" i="0" u="none" strike="noStrike" cap="none">
                <a:solidFill>
                  <a:srgbClr val="909090"/>
                </a:solidFill>
                <a:latin typeface="Arial"/>
                <a:ea typeface="Arial"/>
                <a:cs typeface="Arial"/>
                <a:sym typeface="Arial"/>
              </a:defRPr>
            </a:lvl3pPr>
            <a:lvl4pPr marL="1828800" marR="0" lvl="3" indent="-228600" algn="l" rtl="0">
              <a:lnSpc>
                <a:spcPct val="100000"/>
              </a:lnSpc>
              <a:spcBef>
                <a:spcPts val="600"/>
              </a:spcBef>
              <a:spcAft>
                <a:spcPts val="0"/>
              </a:spcAft>
              <a:buClr>
                <a:srgbClr val="ED9451"/>
              </a:buClr>
              <a:buSzPts val="1600"/>
              <a:buFont typeface="Arial"/>
              <a:buNone/>
              <a:defRPr sz="1600" b="0" i="0" u="none" strike="noStrike" cap="none">
                <a:solidFill>
                  <a:srgbClr val="909090"/>
                </a:solidFill>
                <a:latin typeface="Arial"/>
                <a:ea typeface="Arial"/>
                <a:cs typeface="Arial"/>
                <a:sym typeface="Arial"/>
              </a:defRPr>
            </a:lvl4pPr>
            <a:lvl5pPr marL="2286000" marR="0" lvl="4" indent="-228600" algn="l" rtl="0">
              <a:lnSpc>
                <a:spcPct val="100000"/>
              </a:lnSpc>
              <a:spcBef>
                <a:spcPts val="600"/>
              </a:spcBef>
              <a:spcAft>
                <a:spcPts val="0"/>
              </a:spcAft>
              <a:buClr>
                <a:srgbClr val="ED9451"/>
              </a:buClr>
              <a:buSzPts val="1600"/>
              <a:buFont typeface="Arial"/>
              <a:buNone/>
              <a:defRPr sz="1600" b="0" i="0" u="none" strike="noStrike" cap="none">
                <a:solidFill>
                  <a:srgbClr val="909090"/>
                </a:solidFill>
                <a:latin typeface="Arial"/>
                <a:ea typeface="Arial"/>
                <a:cs typeface="Arial"/>
                <a:sym typeface="Arial"/>
              </a:defRPr>
            </a:lvl5pPr>
            <a:lvl6pPr marL="2743200" marR="0" lvl="5" indent="-228600" algn="l" rtl="0">
              <a:lnSpc>
                <a:spcPct val="90000"/>
              </a:lnSpc>
              <a:spcBef>
                <a:spcPts val="500"/>
              </a:spcBef>
              <a:spcAft>
                <a:spcPts val="0"/>
              </a:spcAft>
              <a:buClr>
                <a:srgbClr val="909090"/>
              </a:buClr>
              <a:buSzPts val="1600"/>
              <a:buFont typeface="Arial"/>
              <a:buNone/>
              <a:defRPr sz="1600" b="0" i="0" u="none" strike="noStrike" cap="none">
                <a:solidFill>
                  <a:srgbClr val="909090"/>
                </a:solidFill>
                <a:latin typeface="Arial"/>
                <a:ea typeface="Arial"/>
                <a:cs typeface="Arial"/>
                <a:sym typeface="Arial"/>
              </a:defRPr>
            </a:lvl6pPr>
            <a:lvl7pPr marL="3200400" marR="0" lvl="6" indent="-228600" algn="l" rtl="0">
              <a:lnSpc>
                <a:spcPct val="90000"/>
              </a:lnSpc>
              <a:spcBef>
                <a:spcPts val="500"/>
              </a:spcBef>
              <a:spcAft>
                <a:spcPts val="0"/>
              </a:spcAft>
              <a:buClr>
                <a:srgbClr val="909090"/>
              </a:buClr>
              <a:buSzPts val="1600"/>
              <a:buFont typeface="Arial"/>
              <a:buNone/>
              <a:defRPr sz="1600" b="0" i="0" u="none" strike="noStrike" cap="none">
                <a:solidFill>
                  <a:srgbClr val="909090"/>
                </a:solidFill>
                <a:latin typeface="Arial"/>
                <a:ea typeface="Arial"/>
                <a:cs typeface="Arial"/>
                <a:sym typeface="Arial"/>
              </a:defRPr>
            </a:lvl7pPr>
            <a:lvl8pPr marL="3657600" marR="0" lvl="7" indent="-228600" algn="l" rtl="0">
              <a:lnSpc>
                <a:spcPct val="90000"/>
              </a:lnSpc>
              <a:spcBef>
                <a:spcPts val="500"/>
              </a:spcBef>
              <a:spcAft>
                <a:spcPts val="0"/>
              </a:spcAft>
              <a:buClr>
                <a:srgbClr val="909090"/>
              </a:buClr>
              <a:buSzPts val="1600"/>
              <a:buFont typeface="Arial"/>
              <a:buNone/>
              <a:defRPr sz="1600" b="0" i="0" u="none" strike="noStrike" cap="none">
                <a:solidFill>
                  <a:srgbClr val="909090"/>
                </a:solidFill>
                <a:latin typeface="Arial"/>
                <a:ea typeface="Arial"/>
                <a:cs typeface="Arial"/>
                <a:sym typeface="Arial"/>
              </a:defRPr>
            </a:lvl8pPr>
            <a:lvl9pPr marL="4114800" marR="0" lvl="8" indent="-228600" algn="l" rtl="0">
              <a:lnSpc>
                <a:spcPct val="90000"/>
              </a:lnSpc>
              <a:spcBef>
                <a:spcPts val="500"/>
              </a:spcBef>
              <a:spcAft>
                <a:spcPts val="0"/>
              </a:spcAft>
              <a:buClr>
                <a:srgbClr val="909090"/>
              </a:buClr>
              <a:buSzPts val="1600"/>
              <a:buFont typeface="Arial"/>
              <a:buNone/>
              <a:defRPr sz="1600" b="0" i="0" u="none" strike="noStrike" cap="none">
                <a:solidFill>
                  <a:srgbClr val="909090"/>
                </a:solidFill>
                <a:latin typeface="Arial"/>
                <a:ea typeface="Arial"/>
                <a:cs typeface="Arial"/>
                <a:sym typeface="Arial"/>
              </a:defRPr>
            </a:lvl9pPr>
          </a:lstStyle>
          <a:p>
            <a:endParaRPr/>
          </a:p>
        </p:txBody>
      </p:sp>
      <p:cxnSp>
        <p:nvCxnSpPr>
          <p:cNvPr id="429" name="Shape 429"/>
          <p:cNvCxnSpPr/>
          <p:nvPr/>
        </p:nvCxnSpPr>
        <p:spPr>
          <a:xfrm>
            <a:off x="5364480" y="4572000"/>
            <a:ext cx="6096000" cy="0"/>
          </a:xfrm>
          <a:prstGeom prst="straightConnector1">
            <a:avLst/>
          </a:prstGeom>
          <a:noFill/>
          <a:ln w="25400" cap="flat" cmpd="sng">
            <a:solidFill>
              <a:schemeClr val="lt1"/>
            </a:solidFill>
            <a:prstDash val="solid"/>
            <a:miter lim="800000"/>
            <a:headEnd type="none" w="med" len="med"/>
            <a:tailEnd type="none" w="med" len="med"/>
          </a:ln>
        </p:spPr>
      </p:cxnSp>
      <p:pic>
        <p:nvPicPr>
          <p:cNvPr id="430" name="Shape 430"/>
          <p:cNvPicPr preferRelativeResize="0"/>
          <p:nvPr/>
        </p:nvPicPr>
        <p:blipFill rotWithShape="1">
          <a:blip r:embed="rId2">
            <a:alphaModFix/>
          </a:blip>
          <a:srcRect/>
          <a:stretch/>
        </p:blipFill>
        <p:spPr>
          <a:xfrm>
            <a:off x="4042641" y="130128"/>
            <a:ext cx="2926222" cy="914400"/>
          </a:xfrm>
          <a:prstGeom prst="rect">
            <a:avLst/>
          </a:prstGeom>
          <a:noFill/>
          <a:ln>
            <a:noFill/>
          </a:ln>
        </p:spPr>
      </p:pic>
      <p:pic>
        <p:nvPicPr>
          <p:cNvPr id="431" name="Shape 431"/>
          <p:cNvPicPr preferRelativeResize="0"/>
          <p:nvPr/>
        </p:nvPicPr>
        <p:blipFill rotWithShape="1">
          <a:blip r:embed="rId3">
            <a:alphaModFix/>
          </a:blip>
          <a:srcRect/>
          <a:stretch/>
        </p:blipFill>
        <p:spPr>
          <a:xfrm>
            <a:off x="103724" y="0"/>
            <a:ext cx="3402527" cy="2190750"/>
          </a:xfrm>
          <a:prstGeom prst="rect">
            <a:avLst/>
          </a:prstGeom>
          <a:noFill/>
          <a:ln>
            <a:noFill/>
          </a:ln>
        </p:spPr>
      </p:pic>
      <p:pic>
        <p:nvPicPr>
          <p:cNvPr id="432" name="Shape 432"/>
          <p:cNvPicPr preferRelativeResize="0"/>
          <p:nvPr/>
        </p:nvPicPr>
        <p:blipFill rotWithShape="1">
          <a:blip r:embed="rId4">
            <a:alphaModFix/>
          </a:blip>
          <a:srcRect/>
          <a:stretch/>
        </p:blipFill>
        <p:spPr>
          <a:xfrm>
            <a:off x="65815" y="2333625"/>
            <a:ext cx="3478349" cy="2190750"/>
          </a:xfrm>
          <a:prstGeom prst="rect">
            <a:avLst/>
          </a:prstGeom>
          <a:noFill/>
          <a:ln>
            <a:noFill/>
          </a:ln>
        </p:spPr>
      </p:pic>
      <p:pic>
        <p:nvPicPr>
          <p:cNvPr id="433" name="Shape 433"/>
          <p:cNvPicPr preferRelativeResize="0"/>
          <p:nvPr/>
        </p:nvPicPr>
        <p:blipFill rotWithShape="1">
          <a:blip r:embed="rId5">
            <a:alphaModFix/>
          </a:blip>
          <a:srcRect/>
          <a:stretch/>
        </p:blipFill>
        <p:spPr>
          <a:xfrm>
            <a:off x="65815" y="4667250"/>
            <a:ext cx="3478349" cy="2190750"/>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matchingName="Section Header, Blue 1">
  <p:cSld name="Section Header, Blue 1">
    <p:spTree>
      <p:nvGrpSpPr>
        <p:cNvPr id="1" name="Shape 51"/>
        <p:cNvGrpSpPr/>
        <p:nvPr/>
      </p:nvGrpSpPr>
      <p:grpSpPr>
        <a:xfrm>
          <a:off x="0" y="0"/>
          <a:ext cx="0" cy="0"/>
          <a:chOff x="0" y="0"/>
          <a:chExt cx="0" cy="0"/>
        </a:xfrm>
      </p:grpSpPr>
      <p:sp>
        <p:nvSpPr>
          <p:cNvPr id="52" name="Shape 52"/>
          <p:cNvSpPr/>
          <p:nvPr/>
        </p:nvSpPr>
        <p:spPr>
          <a:xfrm>
            <a:off x="3747247" y="-1"/>
            <a:ext cx="8444753" cy="6858001"/>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326295"/>
              </a:solidFill>
              <a:latin typeface="Arial"/>
              <a:ea typeface="Arial"/>
              <a:cs typeface="Arial"/>
              <a:sym typeface="Arial"/>
            </a:endParaRPr>
          </a:p>
        </p:txBody>
      </p:sp>
      <p:sp>
        <p:nvSpPr>
          <p:cNvPr id="53" name="Shape 53"/>
          <p:cNvSpPr txBox="1">
            <a:spLocks noGrp="1"/>
          </p:cNvSpPr>
          <p:nvPr>
            <p:ph type="title"/>
          </p:nvPr>
        </p:nvSpPr>
        <p:spPr>
          <a:xfrm>
            <a:off x="4191000" y="1145816"/>
            <a:ext cx="7269480" cy="3200400"/>
          </a:xfrm>
          <a:prstGeom prst="rect">
            <a:avLst/>
          </a:prstGeom>
          <a:noFill/>
          <a:ln>
            <a:noFill/>
          </a:ln>
        </p:spPr>
        <p:txBody>
          <a:bodyPr spcFirstLastPara="1" wrap="square" lIns="91425" tIns="91425" rIns="91425" bIns="91425" anchor="b" anchorCtr="0"/>
          <a:lstStyle>
            <a:lvl1pPr marR="0" lvl="0" algn="l" rtl="0">
              <a:lnSpc>
                <a:spcPct val="100000"/>
              </a:lnSpc>
              <a:spcBef>
                <a:spcPts val="0"/>
              </a:spcBef>
              <a:spcAft>
                <a:spcPts val="0"/>
              </a:spcAft>
              <a:buClr>
                <a:schemeClr val="lt1"/>
              </a:buClr>
              <a:buSzPts val="4800"/>
              <a:buFont typeface="Trebuchet MS"/>
              <a:buNone/>
              <a:defRPr sz="4800" b="1" i="0" u="none" strike="noStrike" cap="none">
                <a:solidFill>
                  <a:schemeClr val="lt1"/>
                </a:solidFill>
                <a:latin typeface="Trebuchet MS"/>
                <a:ea typeface="Trebuchet MS"/>
                <a:cs typeface="Trebuchet MS"/>
                <a:sym typeface="Trebuchet M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4" name="Shape 54"/>
          <p:cNvSpPr txBox="1">
            <a:spLocks noGrp="1"/>
          </p:cNvSpPr>
          <p:nvPr>
            <p:ph type="body" idx="1"/>
          </p:nvPr>
        </p:nvSpPr>
        <p:spPr>
          <a:xfrm>
            <a:off x="4191000" y="4828033"/>
            <a:ext cx="7269480" cy="1500187"/>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1200"/>
              </a:spcBef>
              <a:spcAft>
                <a:spcPts val="0"/>
              </a:spcAft>
              <a:buClr>
                <a:srgbClr val="ED9451"/>
              </a:buClr>
              <a:buSzPts val="2040"/>
              <a:buFont typeface="Noto Sans Symbols"/>
              <a:buNone/>
              <a:defRPr sz="2400" b="0" i="0" u="none" strike="noStrike" cap="none">
                <a:solidFill>
                  <a:srgbClr val="F1A973"/>
                </a:solidFill>
                <a:latin typeface="Arial"/>
                <a:ea typeface="Arial"/>
                <a:cs typeface="Arial"/>
                <a:sym typeface="Arial"/>
              </a:defRPr>
            </a:lvl1pPr>
            <a:lvl2pPr marL="914400" marR="0" lvl="1" indent="-228600" algn="l" rtl="0">
              <a:lnSpc>
                <a:spcPct val="100000"/>
              </a:lnSpc>
              <a:spcBef>
                <a:spcPts val="600"/>
              </a:spcBef>
              <a:spcAft>
                <a:spcPts val="0"/>
              </a:spcAft>
              <a:buClr>
                <a:srgbClr val="ED9451"/>
              </a:buClr>
              <a:buSzPts val="2000"/>
              <a:buFont typeface="Arial"/>
              <a:buNone/>
              <a:defRPr sz="2000" b="0" i="0" u="none" strike="noStrike" cap="none">
                <a:solidFill>
                  <a:srgbClr val="909090"/>
                </a:solidFill>
                <a:latin typeface="Arial"/>
                <a:ea typeface="Arial"/>
                <a:cs typeface="Arial"/>
                <a:sym typeface="Arial"/>
              </a:defRPr>
            </a:lvl2pPr>
            <a:lvl3pPr marL="1371600" marR="0" lvl="2" indent="-228600" algn="l" rtl="0">
              <a:lnSpc>
                <a:spcPct val="100000"/>
              </a:lnSpc>
              <a:spcBef>
                <a:spcPts val="600"/>
              </a:spcBef>
              <a:spcAft>
                <a:spcPts val="0"/>
              </a:spcAft>
              <a:buClr>
                <a:srgbClr val="ED9451"/>
              </a:buClr>
              <a:buSzPts val="1800"/>
              <a:buFont typeface="Arial"/>
              <a:buNone/>
              <a:defRPr sz="1800" b="0" i="0" u="none" strike="noStrike" cap="none">
                <a:solidFill>
                  <a:srgbClr val="909090"/>
                </a:solidFill>
                <a:latin typeface="Arial"/>
                <a:ea typeface="Arial"/>
                <a:cs typeface="Arial"/>
                <a:sym typeface="Arial"/>
              </a:defRPr>
            </a:lvl3pPr>
            <a:lvl4pPr marL="1828800" marR="0" lvl="3" indent="-228600" algn="l" rtl="0">
              <a:lnSpc>
                <a:spcPct val="100000"/>
              </a:lnSpc>
              <a:spcBef>
                <a:spcPts val="600"/>
              </a:spcBef>
              <a:spcAft>
                <a:spcPts val="0"/>
              </a:spcAft>
              <a:buClr>
                <a:srgbClr val="ED9451"/>
              </a:buClr>
              <a:buSzPts val="1600"/>
              <a:buFont typeface="Arial"/>
              <a:buNone/>
              <a:defRPr sz="1600" b="0" i="0" u="none" strike="noStrike" cap="none">
                <a:solidFill>
                  <a:srgbClr val="909090"/>
                </a:solidFill>
                <a:latin typeface="Arial"/>
                <a:ea typeface="Arial"/>
                <a:cs typeface="Arial"/>
                <a:sym typeface="Arial"/>
              </a:defRPr>
            </a:lvl4pPr>
            <a:lvl5pPr marL="2286000" marR="0" lvl="4" indent="-228600" algn="l" rtl="0">
              <a:lnSpc>
                <a:spcPct val="100000"/>
              </a:lnSpc>
              <a:spcBef>
                <a:spcPts val="600"/>
              </a:spcBef>
              <a:spcAft>
                <a:spcPts val="0"/>
              </a:spcAft>
              <a:buClr>
                <a:srgbClr val="ED9451"/>
              </a:buClr>
              <a:buSzPts val="1600"/>
              <a:buFont typeface="Arial"/>
              <a:buNone/>
              <a:defRPr sz="1600" b="0" i="0" u="none" strike="noStrike" cap="none">
                <a:solidFill>
                  <a:srgbClr val="909090"/>
                </a:solidFill>
                <a:latin typeface="Arial"/>
                <a:ea typeface="Arial"/>
                <a:cs typeface="Arial"/>
                <a:sym typeface="Arial"/>
              </a:defRPr>
            </a:lvl5pPr>
            <a:lvl6pPr marL="2743200" marR="0" lvl="5" indent="-228600" algn="l" rtl="0">
              <a:lnSpc>
                <a:spcPct val="90000"/>
              </a:lnSpc>
              <a:spcBef>
                <a:spcPts val="500"/>
              </a:spcBef>
              <a:spcAft>
                <a:spcPts val="0"/>
              </a:spcAft>
              <a:buClr>
                <a:srgbClr val="909090"/>
              </a:buClr>
              <a:buSzPts val="1600"/>
              <a:buFont typeface="Arial"/>
              <a:buNone/>
              <a:defRPr sz="1600" b="0" i="0" u="none" strike="noStrike" cap="none">
                <a:solidFill>
                  <a:srgbClr val="909090"/>
                </a:solidFill>
                <a:latin typeface="Arial"/>
                <a:ea typeface="Arial"/>
                <a:cs typeface="Arial"/>
                <a:sym typeface="Arial"/>
              </a:defRPr>
            </a:lvl6pPr>
            <a:lvl7pPr marL="3200400" marR="0" lvl="6" indent="-228600" algn="l" rtl="0">
              <a:lnSpc>
                <a:spcPct val="90000"/>
              </a:lnSpc>
              <a:spcBef>
                <a:spcPts val="500"/>
              </a:spcBef>
              <a:spcAft>
                <a:spcPts val="0"/>
              </a:spcAft>
              <a:buClr>
                <a:srgbClr val="909090"/>
              </a:buClr>
              <a:buSzPts val="1600"/>
              <a:buFont typeface="Arial"/>
              <a:buNone/>
              <a:defRPr sz="1600" b="0" i="0" u="none" strike="noStrike" cap="none">
                <a:solidFill>
                  <a:srgbClr val="909090"/>
                </a:solidFill>
                <a:latin typeface="Arial"/>
                <a:ea typeface="Arial"/>
                <a:cs typeface="Arial"/>
                <a:sym typeface="Arial"/>
              </a:defRPr>
            </a:lvl7pPr>
            <a:lvl8pPr marL="3657600" marR="0" lvl="7" indent="-228600" algn="l" rtl="0">
              <a:lnSpc>
                <a:spcPct val="90000"/>
              </a:lnSpc>
              <a:spcBef>
                <a:spcPts val="500"/>
              </a:spcBef>
              <a:spcAft>
                <a:spcPts val="0"/>
              </a:spcAft>
              <a:buClr>
                <a:srgbClr val="909090"/>
              </a:buClr>
              <a:buSzPts val="1600"/>
              <a:buFont typeface="Arial"/>
              <a:buNone/>
              <a:defRPr sz="1600" b="0" i="0" u="none" strike="noStrike" cap="none">
                <a:solidFill>
                  <a:srgbClr val="909090"/>
                </a:solidFill>
                <a:latin typeface="Arial"/>
                <a:ea typeface="Arial"/>
                <a:cs typeface="Arial"/>
                <a:sym typeface="Arial"/>
              </a:defRPr>
            </a:lvl8pPr>
            <a:lvl9pPr marL="4114800" marR="0" lvl="8" indent="-228600" algn="l" rtl="0">
              <a:lnSpc>
                <a:spcPct val="90000"/>
              </a:lnSpc>
              <a:spcBef>
                <a:spcPts val="500"/>
              </a:spcBef>
              <a:spcAft>
                <a:spcPts val="0"/>
              </a:spcAft>
              <a:buClr>
                <a:srgbClr val="909090"/>
              </a:buClr>
              <a:buSzPts val="1600"/>
              <a:buFont typeface="Arial"/>
              <a:buNone/>
              <a:defRPr sz="1600" b="0" i="0" u="none" strike="noStrike" cap="none">
                <a:solidFill>
                  <a:srgbClr val="909090"/>
                </a:solidFill>
                <a:latin typeface="Arial"/>
                <a:ea typeface="Arial"/>
                <a:cs typeface="Arial"/>
                <a:sym typeface="Arial"/>
              </a:defRPr>
            </a:lvl9pPr>
          </a:lstStyle>
          <a:p>
            <a:endParaRPr/>
          </a:p>
        </p:txBody>
      </p:sp>
      <p:cxnSp>
        <p:nvCxnSpPr>
          <p:cNvPr id="55" name="Shape 55"/>
          <p:cNvCxnSpPr/>
          <p:nvPr/>
        </p:nvCxnSpPr>
        <p:spPr>
          <a:xfrm>
            <a:off x="5364480" y="4572000"/>
            <a:ext cx="6096000" cy="0"/>
          </a:xfrm>
          <a:prstGeom prst="straightConnector1">
            <a:avLst/>
          </a:prstGeom>
          <a:noFill/>
          <a:ln w="25400" cap="flat" cmpd="sng">
            <a:solidFill>
              <a:schemeClr val="lt1"/>
            </a:solidFill>
            <a:prstDash val="solid"/>
            <a:miter lim="800000"/>
            <a:headEnd type="none" w="med" len="med"/>
            <a:tailEnd type="none" w="med" len="med"/>
          </a:ln>
        </p:spPr>
      </p:cxnSp>
      <p:pic>
        <p:nvPicPr>
          <p:cNvPr id="56" name="Shape 56"/>
          <p:cNvPicPr preferRelativeResize="0"/>
          <p:nvPr/>
        </p:nvPicPr>
        <p:blipFill rotWithShape="1">
          <a:blip r:embed="rId2">
            <a:alphaModFix/>
          </a:blip>
          <a:srcRect/>
          <a:stretch/>
        </p:blipFill>
        <p:spPr>
          <a:xfrm>
            <a:off x="4042641" y="130128"/>
            <a:ext cx="2926221" cy="914400"/>
          </a:xfrm>
          <a:prstGeom prst="rect">
            <a:avLst/>
          </a:prstGeom>
          <a:noFill/>
          <a:ln>
            <a:noFill/>
          </a:ln>
        </p:spPr>
      </p:pic>
      <p:pic>
        <p:nvPicPr>
          <p:cNvPr id="57" name="Shape 57"/>
          <p:cNvPicPr preferRelativeResize="0"/>
          <p:nvPr/>
        </p:nvPicPr>
        <p:blipFill rotWithShape="1">
          <a:blip r:embed="rId3">
            <a:alphaModFix/>
          </a:blip>
          <a:srcRect/>
          <a:stretch/>
        </p:blipFill>
        <p:spPr>
          <a:xfrm>
            <a:off x="103724" y="0"/>
            <a:ext cx="3402526" cy="2190750"/>
          </a:xfrm>
          <a:prstGeom prst="rect">
            <a:avLst/>
          </a:prstGeom>
          <a:noFill/>
          <a:ln>
            <a:noFill/>
          </a:ln>
        </p:spPr>
      </p:pic>
      <p:pic>
        <p:nvPicPr>
          <p:cNvPr id="58" name="Shape 58"/>
          <p:cNvPicPr preferRelativeResize="0"/>
          <p:nvPr/>
        </p:nvPicPr>
        <p:blipFill rotWithShape="1">
          <a:blip r:embed="rId4">
            <a:alphaModFix/>
          </a:blip>
          <a:srcRect/>
          <a:stretch/>
        </p:blipFill>
        <p:spPr>
          <a:xfrm>
            <a:off x="65815" y="2333625"/>
            <a:ext cx="3478349" cy="2190750"/>
          </a:xfrm>
          <a:prstGeom prst="rect">
            <a:avLst/>
          </a:prstGeom>
          <a:noFill/>
          <a:ln>
            <a:noFill/>
          </a:ln>
        </p:spPr>
      </p:pic>
      <p:pic>
        <p:nvPicPr>
          <p:cNvPr id="59" name="Shape 59"/>
          <p:cNvPicPr preferRelativeResize="0"/>
          <p:nvPr/>
        </p:nvPicPr>
        <p:blipFill rotWithShape="1">
          <a:blip r:embed="rId5">
            <a:alphaModFix/>
          </a:blip>
          <a:srcRect/>
          <a:stretch/>
        </p:blipFill>
        <p:spPr>
          <a:xfrm>
            <a:off x="65815" y="4667250"/>
            <a:ext cx="3478349" cy="2190750"/>
          </a:xfrm>
          <a:prstGeom prst="rect">
            <a:avLst/>
          </a:prstGeom>
          <a:noFill/>
          <a:ln>
            <a:noFill/>
          </a:ln>
        </p:spPr>
      </p:pic>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matchingName="Blank" type="blank">
  <p:cSld name="BLANK">
    <p:spTree>
      <p:nvGrpSpPr>
        <p:cNvPr id="1" name="Shape 434"/>
        <p:cNvGrpSpPr/>
        <p:nvPr/>
      </p:nvGrpSpPr>
      <p:grpSpPr>
        <a:xfrm>
          <a:off x="0" y="0"/>
          <a:ext cx="0" cy="0"/>
          <a:chOff x="0" y="0"/>
          <a:chExt cx="0" cy="0"/>
        </a:xfrm>
      </p:grpSpPr>
      <p:sp>
        <p:nvSpPr>
          <p:cNvPr id="435" name="Shape 435"/>
          <p:cNvSpPr/>
          <p:nvPr/>
        </p:nvSpPr>
        <p:spPr>
          <a:xfrm>
            <a:off x="0" y="0"/>
            <a:ext cx="12192000" cy="6858000"/>
          </a:xfrm>
          <a:prstGeom prst="rect">
            <a:avLst/>
          </a:prstGeom>
          <a:solidFill>
            <a:srgbClr val="32629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Arial"/>
              <a:ea typeface="Arial"/>
              <a:cs typeface="Arial"/>
              <a:sym typeface="Arial"/>
            </a:endParaRPr>
          </a:p>
        </p:txBody>
      </p:sp>
      <p:sp>
        <p:nvSpPr>
          <p:cNvPr id="436" name="Shape 436"/>
          <p:cNvSpPr txBox="1">
            <a:spLocks noGrp="1"/>
          </p:cNvSpPr>
          <p:nvPr>
            <p:ph type="sldNum" idx="12"/>
          </p:nvPr>
        </p:nvSpPr>
        <p:spPr>
          <a:xfrm>
            <a:off x="9692640" y="411482"/>
            <a:ext cx="914400" cy="6858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600" b="1" i="0" u="none" strike="noStrike" cap="none">
                <a:solidFill>
                  <a:srgbClr val="FFFFFF"/>
                </a:solidFill>
                <a:latin typeface="Trebuchet MS"/>
                <a:ea typeface="Trebuchet MS"/>
                <a:cs typeface="Trebuchet MS"/>
                <a:sym typeface="Trebuchet MS"/>
              </a:defRPr>
            </a:lvl1pPr>
            <a:lvl2pPr marL="0" marR="0" lvl="1" indent="0" algn="r" rtl="0">
              <a:spcBef>
                <a:spcPts val="0"/>
              </a:spcBef>
              <a:buNone/>
              <a:defRPr sz="1600" b="1" i="0" u="none" strike="noStrike" cap="none">
                <a:solidFill>
                  <a:srgbClr val="FFFFFF"/>
                </a:solidFill>
                <a:latin typeface="Trebuchet MS"/>
                <a:ea typeface="Trebuchet MS"/>
                <a:cs typeface="Trebuchet MS"/>
                <a:sym typeface="Trebuchet MS"/>
              </a:defRPr>
            </a:lvl2pPr>
            <a:lvl3pPr marL="0" marR="0" lvl="2" indent="0" algn="r" rtl="0">
              <a:spcBef>
                <a:spcPts val="0"/>
              </a:spcBef>
              <a:buNone/>
              <a:defRPr sz="1600" b="1" i="0" u="none" strike="noStrike" cap="none">
                <a:solidFill>
                  <a:srgbClr val="FFFFFF"/>
                </a:solidFill>
                <a:latin typeface="Trebuchet MS"/>
                <a:ea typeface="Trebuchet MS"/>
                <a:cs typeface="Trebuchet MS"/>
                <a:sym typeface="Trebuchet MS"/>
              </a:defRPr>
            </a:lvl3pPr>
            <a:lvl4pPr marL="0" marR="0" lvl="3" indent="0" algn="r" rtl="0">
              <a:spcBef>
                <a:spcPts val="0"/>
              </a:spcBef>
              <a:buNone/>
              <a:defRPr sz="1600" b="1" i="0" u="none" strike="noStrike" cap="none">
                <a:solidFill>
                  <a:srgbClr val="FFFFFF"/>
                </a:solidFill>
                <a:latin typeface="Trebuchet MS"/>
                <a:ea typeface="Trebuchet MS"/>
                <a:cs typeface="Trebuchet MS"/>
                <a:sym typeface="Trebuchet MS"/>
              </a:defRPr>
            </a:lvl4pPr>
            <a:lvl5pPr marL="0" marR="0" lvl="4" indent="0" algn="r" rtl="0">
              <a:spcBef>
                <a:spcPts val="0"/>
              </a:spcBef>
              <a:buNone/>
              <a:defRPr sz="1600" b="1" i="0" u="none" strike="noStrike" cap="none">
                <a:solidFill>
                  <a:srgbClr val="FFFFFF"/>
                </a:solidFill>
                <a:latin typeface="Trebuchet MS"/>
                <a:ea typeface="Trebuchet MS"/>
                <a:cs typeface="Trebuchet MS"/>
                <a:sym typeface="Trebuchet MS"/>
              </a:defRPr>
            </a:lvl5pPr>
            <a:lvl6pPr marL="0" marR="0" lvl="5" indent="0" algn="r" rtl="0">
              <a:spcBef>
                <a:spcPts val="0"/>
              </a:spcBef>
              <a:buNone/>
              <a:defRPr sz="1600" b="1" i="0" u="none" strike="noStrike" cap="none">
                <a:solidFill>
                  <a:srgbClr val="FFFFFF"/>
                </a:solidFill>
                <a:latin typeface="Trebuchet MS"/>
                <a:ea typeface="Trebuchet MS"/>
                <a:cs typeface="Trebuchet MS"/>
                <a:sym typeface="Trebuchet MS"/>
              </a:defRPr>
            </a:lvl6pPr>
            <a:lvl7pPr marL="0" marR="0" lvl="6" indent="0" algn="r" rtl="0">
              <a:spcBef>
                <a:spcPts val="0"/>
              </a:spcBef>
              <a:buNone/>
              <a:defRPr sz="1600" b="1" i="0" u="none" strike="noStrike" cap="none">
                <a:solidFill>
                  <a:srgbClr val="FFFFFF"/>
                </a:solidFill>
                <a:latin typeface="Trebuchet MS"/>
                <a:ea typeface="Trebuchet MS"/>
                <a:cs typeface="Trebuchet MS"/>
                <a:sym typeface="Trebuchet MS"/>
              </a:defRPr>
            </a:lvl7pPr>
            <a:lvl8pPr marL="0" marR="0" lvl="7" indent="0" algn="r" rtl="0">
              <a:spcBef>
                <a:spcPts val="0"/>
              </a:spcBef>
              <a:buNone/>
              <a:defRPr sz="1600" b="1" i="0" u="none" strike="noStrike" cap="none">
                <a:solidFill>
                  <a:srgbClr val="FFFFFF"/>
                </a:solidFill>
                <a:latin typeface="Trebuchet MS"/>
                <a:ea typeface="Trebuchet MS"/>
                <a:cs typeface="Trebuchet MS"/>
                <a:sym typeface="Trebuchet MS"/>
              </a:defRPr>
            </a:lvl8pPr>
            <a:lvl9pPr marL="0" marR="0" lvl="8" indent="0" algn="r" rtl="0">
              <a:spcBef>
                <a:spcPts val="0"/>
              </a:spcBef>
              <a:buNone/>
              <a:defRPr sz="1600" b="1" i="0" u="none" strike="noStrike" cap="none">
                <a:solidFill>
                  <a:srgbClr val="FFFFFF"/>
                </a:solidFill>
                <a:latin typeface="Trebuchet MS"/>
                <a:ea typeface="Trebuchet MS"/>
                <a:cs typeface="Trebuchet MS"/>
                <a:sym typeface="Trebuchet MS"/>
              </a:defRPr>
            </a:lvl9pPr>
          </a:lstStyle>
          <a:p>
            <a:pPr marL="0" lvl="0" indent="0">
              <a:spcBef>
                <a:spcPts val="0"/>
              </a:spcBef>
              <a:spcAft>
                <a:spcPts val="0"/>
              </a:spcAft>
              <a:buNone/>
            </a:pPr>
            <a:fld id="{00000000-1234-1234-1234-123412341234}" type="slidenum">
              <a:rPr lang="en-US"/>
              <a:t>‹#›</a:t>
            </a:fld>
            <a:endParaRPr/>
          </a:p>
        </p:txBody>
      </p:sp>
      <p:pic>
        <p:nvPicPr>
          <p:cNvPr id="437" name="Shape 437"/>
          <p:cNvPicPr preferRelativeResize="0"/>
          <p:nvPr/>
        </p:nvPicPr>
        <p:blipFill rotWithShape="1">
          <a:blip r:embed="rId2">
            <a:alphaModFix/>
          </a:blip>
          <a:srcRect/>
          <a:stretch/>
        </p:blipFill>
        <p:spPr>
          <a:xfrm>
            <a:off x="11057175" y="470265"/>
            <a:ext cx="548666" cy="548640"/>
          </a:xfrm>
          <a:prstGeom prst="rect">
            <a:avLst/>
          </a:prstGeom>
          <a:noFill/>
          <a:ln>
            <a:noFill/>
          </a:ln>
        </p:spPr>
      </p:pic>
      <p:cxnSp>
        <p:nvCxnSpPr>
          <p:cNvPr id="438" name="Shape 438"/>
          <p:cNvCxnSpPr/>
          <p:nvPr/>
        </p:nvCxnSpPr>
        <p:spPr>
          <a:xfrm rot="10800000">
            <a:off x="10789920" y="411483"/>
            <a:ext cx="0" cy="685800"/>
          </a:xfrm>
          <a:prstGeom prst="straightConnector1">
            <a:avLst/>
          </a:prstGeom>
          <a:noFill/>
          <a:ln w="25400" cap="flat" cmpd="sng">
            <a:solidFill>
              <a:srgbClr val="D8D8D8"/>
            </a:solidFill>
            <a:prstDash val="solid"/>
            <a:miter lim="800000"/>
            <a:headEnd type="none" w="med" len="med"/>
            <a:tailEnd type="none" w="med" len="med"/>
          </a:ln>
        </p:spPr>
      </p:cxn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39"/>
        <p:cNvGrpSpPr/>
        <p:nvPr/>
      </p:nvGrpSpPr>
      <p:grpSpPr>
        <a:xfrm>
          <a:off x="0" y="0"/>
          <a:ext cx="0" cy="0"/>
          <a:chOff x="0" y="0"/>
          <a:chExt cx="0" cy="0"/>
        </a:xfrm>
      </p:grpSpPr>
      <p:sp>
        <p:nvSpPr>
          <p:cNvPr id="440" name="Shape 440"/>
          <p:cNvSpPr txBox="1">
            <a:spLocks noGrp="1"/>
          </p:cNvSpPr>
          <p:nvPr>
            <p:ph type="title"/>
          </p:nvPr>
        </p:nvSpPr>
        <p:spPr>
          <a:xfrm>
            <a:off x="609597" y="228600"/>
            <a:ext cx="8839200" cy="103320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chemeClr val="accent1"/>
              </a:buClr>
              <a:buSzPts val="3400"/>
              <a:buFont typeface="Trebuchet MS"/>
              <a:buNone/>
              <a:defRPr sz="3400" b="1" i="0" u="none" strike="noStrike" cap="none">
                <a:solidFill>
                  <a:schemeClr val="accent1"/>
                </a:solidFill>
                <a:latin typeface="Trebuchet MS"/>
                <a:ea typeface="Trebuchet MS"/>
                <a:cs typeface="Trebuchet MS"/>
                <a:sym typeface="Trebuchet MS"/>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441" name="Shape 441"/>
          <p:cNvSpPr txBox="1">
            <a:spLocks noGrp="1"/>
          </p:cNvSpPr>
          <p:nvPr>
            <p:ph type="sldNum" idx="12"/>
          </p:nvPr>
        </p:nvSpPr>
        <p:spPr>
          <a:xfrm>
            <a:off x="9692640" y="411482"/>
            <a:ext cx="914400" cy="6858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600" b="1">
                <a:solidFill>
                  <a:srgbClr val="ABA387"/>
                </a:solidFill>
                <a:latin typeface="Trebuchet MS"/>
                <a:ea typeface="Trebuchet MS"/>
                <a:cs typeface="Trebuchet MS"/>
                <a:sym typeface="Trebuchet MS"/>
              </a:defRPr>
            </a:lvl1pPr>
            <a:lvl2pPr marL="0" marR="0" lvl="1" indent="0" algn="r" rtl="0">
              <a:spcBef>
                <a:spcPts val="0"/>
              </a:spcBef>
              <a:buNone/>
              <a:defRPr sz="1600" b="1">
                <a:solidFill>
                  <a:srgbClr val="ABA387"/>
                </a:solidFill>
                <a:latin typeface="Trebuchet MS"/>
                <a:ea typeface="Trebuchet MS"/>
                <a:cs typeface="Trebuchet MS"/>
                <a:sym typeface="Trebuchet MS"/>
              </a:defRPr>
            </a:lvl2pPr>
            <a:lvl3pPr marL="0" marR="0" lvl="2" indent="0" algn="r" rtl="0">
              <a:spcBef>
                <a:spcPts val="0"/>
              </a:spcBef>
              <a:buNone/>
              <a:defRPr sz="1600" b="1">
                <a:solidFill>
                  <a:srgbClr val="ABA387"/>
                </a:solidFill>
                <a:latin typeface="Trebuchet MS"/>
                <a:ea typeface="Trebuchet MS"/>
                <a:cs typeface="Trebuchet MS"/>
                <a:sym typeface="Trebuchet MS"/>
              </a:defRPr>
            </a:lvl3pPr>
            <a:lvl4pPr marL="0" marR="0" lvl="3" indent="0" algn="r" rtl="0">
              <a:spcBef>
                <a:spcPts val="0"/>
              </a:spcBef>
              <a:buNone/>
              <a:defRPr sz="1600" b="1">
                <a:solidFill>
                  <a:srgbClr val="ABA387"/>
                </a:solidFill>
                <a:latin typeface="Trebuchet MS"/>
                <a:ea typeface="Trebuchet MS"/>
                <a:cs typeface="Trebuchet MS"/>
                <a:sym typeface="Trebuchet MS"/>
              </a:defRPr>
            </a:lvl4pPr>
            <a:lvl5pPr marL="0" marR="0" lvl="4" indent="0" algn="r" rtl="0">
              <a:spcBef>
                <a:spcPts val="0"/>
              </a:spcBef>
              <a:buNone/>
              <a:defRPr sz="1600" b="1">
                <a:solidFill>
                  <a:srgbClr val="ABA387"/>
                </a:solidFill>
                <a:latin typeface="Trebuchet MS"/>
                <a:ea typeface="Trebuchet MS"/>
                <a:cs typeface="Trebuchet MS"/>
                <a:sym typeface="Trebuchet MS"/>
              </a:defRPr>
            </a:lvl5pPr>
            <a:lvl6pPr marL="0" marR="0" lvl="5" indent="0" algn="r" rtl="0">
              <a:spcBef>
                <a:spcPts val="0"/>
              </a:spcBef>
              <a:buNone/>
              <a:defRPr sz="1600" b="1">
                <a:solidFill>
                  <a:srgbClr val="ABA387"/>
                </a:solidFill>
                <a:latin typeface="Trebuchet MS"/>
                <a:ea typeface="Trebuchet MS"/>
                <a:cs typeface="Trebuchet MS"/>
                <a:sym typeface="Trebuchet MS"/>
              </a:defRPr>
            </a:lvl6pPr>
            <a:lvl7pPr marL="0" marR="0" lvl="6" indent="0" algn="r" rtl="0">
              <a:spcBef>
                <a:spcPts val="0"/>
              </a:spcBef>
              <a:buNone/>
              <a:defRPr sz="1600" b="1">
                <a:solidFill>
                  <a:srgbClr val="ABA387"/>
                </a:solidFill>
                <a:latin typeface="Trebuchet MS"/>
                <a:ea typeface="Trebuchet MS"/>
                <a:cs typeface="Trebuchet MS"/>
                <a:sym typeface="Trebuchet MS"/>
              </a:defRPr>
            </a:lvl7pPr>
            <a:lvl8pPr marL="0" marR="0" lvl="7" indent="0" algn="r" rtl="0">
              <a:spcBef>
                <a:spcPts val="0"/>
              </a:spcBef>
              <a:buNone/>
              <a:defRPr sz="1600" b="1">
                <a:solidFill>
                  <a:srgbClr val="ABA387"/>
                </a:solidFill>
                <a:latin typeface="Trebuchet MS"/>
                <a:ea typeface="Trebuchet MS"/>
                <a:cs typeface="Trebuchet MS"/>
                <a:sym typeface="Trebuchet MS"/>
              </a:defRPr>
            </a:lvl8pPr>
            <a:lvl9pPr marL="0" marR="0" lvl="8" indent="0" algn="r" rtl="0">
              <a:spcBef>
                <a:spcPts val="0"/>
              </a:spcBef>
              <a:buNone/>
              <a:defRPr sz="1600" b="1">
                <a:solidFill>
                  <a:srgbClr val="ABA387"/>
                </a:solidFill>
                <a:latin typeface="Trebuchet MS"/>
                <a:ea typeface="Trebuchet MS"/>
                <a:cs typeface="Trebuchet MS"/>
                <a:sym typeface="Trebuchet MS"/>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Title, Content, and Footer">
  <p:cSld name="Title, Content, and Footer">
    <p:spTree>
      <p:nvGrpSpPr>
        <p:cNvPr id="1" name="Shape 442"/>
        <p:cNvGrpSpPr/>
        <p:nvPr/>
      </p:nvGrpSpPr>
      <p:grpSpPr>
        <a:xfrm>
          <a:off x="0" y="0"/>
          <a:ext cx="0" cy="0"/>
          <a:chOff x="0" y="0"/>
          <a:chExt cx="0" cy="0"/>
        </a:xfrm>
      </p:grpSpPr>
      <p:sp>
        <p:nvSpPr>
          <p:cNvPr id="443" name="Shape 443"/>
          <p:cNvSpPr txBox="1">
            <a:spLocks noGrp="1"/>
          </p:cNvSpPr>
          <p:nvPr>
            <p:ph type="title"/>
          </p:nvPr>
        </p:nvSpPr>
        <p:spPr>
          <a:xfrm>
            <a:off x="609600" y="228600"/>
            <a:ext cx="8839200" cy="103320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chemeClr val="accent1"/>
              </a:buClr>
              <a:buSzPts val="3400"/>
              <a:buFont typeface="Trebuchet MS"/>
              <a:buNone/>
              <a:defRPr sz="3400" b="1" i="0" u="none" strike="noStrike" cap="none">
                <a:solidFill>
                  <a:schemeClr val="accent1"/>
                </a:solidFill>
                <a:latin typeface="Trebuchet MS"/>
                <a:ea typeface="Trebuchet MS"/>
                <a:cs typeface="Trebuchet MS"/>
                <a:sym typeface="Trebuchet MS"/>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444" name="Shape 444"/>
          <p:cNvSpPr txBox="1">
            <a:spLocks noGrp="1"/>
          </p:cNvSpPr>
          <p:nvPr>
            <p:ph type="body" idx="1"/>
          </p:nvPr>
        </p:nvSpPr>
        <p:spPr>
          <a:xfrm>
            <a:off x="609600" y="1706007"/>
            <a:ext cx="10972800" cy="4114800"/>
          </a:xfrm>
          <a:prstGeom prst="rect">
            <a:avLst/>
          </a:prstGeom>
          <a:noFill/>
          <a:ln>
            <a:noFill/>
          </a:ln>
        </p:spPr>
        <p:txBody>
          <a:bodyPr spcFirstLastPara="1" wrap="square" lIns="91425" tIns="91425" rIns="91425" bIns="91425" anchor="t" anchorCtr="0"/>
          <a:lstStyle>
            <a:lvl1pPr marL="457200" marR="0" lvl="0" indent="-379730" algn="l" rtl="0">
              <a:lnSpc>
                <a:spcPct val="100000"/>
              </a:lnSpc>
              <a:spcBef>
                <a:spcPts val="1200"/>
              </a:spcBef>
              <a:spcAft>
                <a:spcPts val="0"/>
              </a:spcAft>
              <a:buClr>
                <a:srgbClr val="ED9451"/>
              </a:buClr>
              <a:buSzPts val="2380"/>
              <a:buFont typeface="Noto Sans Symbols"/>
              <a:buChar char="●"/>
              <a:defRPr sz="2800" b="0" i="0" u="none" strike="noStrike" cap="none">
                <a:solidFill>
                  <a:schemeClr val="lt1"/>
                </a:solidFill>
                <a:latin typeface="Arial"/>
                <a:ea typeface="Arial"/>
                <a:cs typeface="Arial"/>
                <a:sym typeface="Arial"/>
              </a:defRPr>
            </a:lvl1pPr>
            <a:lvl2pPr marL="914400" marR="0" lvl="1" indent="-381000" algn="l" rtl="0">
              <a:lnSpc>
                <a:spcPct val="100000"/>
              </a:lnSpc>
              <a:spcBef>
                <a:spcPts val="600"/>
              </a:spcBef>
              <a:spcAft>
                <a:spcPts val="0"/>
              </a:spcAft>
              <a:buClr>
                <a:srgbClr val="ED9451"/>
              </a:buClr>
              <a:buSzPts val="2400"/>
              <a:buFont typeface="Arial"/>
              <a:buChar char="•"/>
              <a:defRPr sz="2400" b="0" i="0" u="none" strike="noStrike" cap="none">
                <a:solidFill>
                  <a:schemeClr val="lt1"/>
                </a:solidFill>
                <a:latin typeface="Arial"/>
                <a:ea typeface="Arial"/>
                <a:cs typeface="Arial"/>
                <a:sym typeface="Arial"/>
              </a:defRPr>
            </a:lvl2pPr>
            <a:lvl3pPr marL="1371600" marR="0" lvl="2" indent="-381000" algn="l" rtl="0">
              <a:lnSpc>
                <a:spcPct val="100000"/>
              </a:lnSpc>
              <a:spcBef>
                <a:spcPts val="600"/>
              </a:spcBef>
              <a:spcAft>
                <a:spcPts val="0"/>
              </a:spcAft>
              <a:buClr>
                <a:srgbClr val="ED9451"/>
              </a:buClr>
              <a:buSzPts val="2400"/>
              <a:buFont typeface="Arial"/>
              <a:buChar char="•"/>
              <a:defRPr sz="2400" b="0" i="0" u="none" strike="noStrike" cap="none">
                <a:solidFill>
                  <a:schemeClr val="lt1"/>
                </a:solidFill>
                <a:latin typeface="Arial"/>
                <a:ea typeface="Arial"/>
                <a:cs typeface="Arial"/>
                <a:sym typeface="Arial"/>
              </a:defRPr>
            </a:lvl3pPr>
            <a:lvl4pPr marL="1828800" marR="0" lvl="3" indent="-381000" algn="l" rtl="0">
              <a:lnSpc>
                <a:spcPct val="100000"/>
              </a:lnSpc>
              <a:spcBef>
                <a:spcPts val="600"/>
              </a:spcBef>
              <a:spcAft>
                <a:spcPts val="0"/>
              </a:spcAft>
              <a:buClr>
                <a:srgbClr val="ED9451"/>
              </a:buClr>
              <a:buSzPts val="2400"/>
              <a:buFont typeface="Arial"/>
              <a:buChar char="•"/>
              <a:defRPr sz="2400" b="0" i="0" u="none" strike="noStrike" cap="none">
                <a:solidFill>
                  <a:schemeClr val="lt1"/>
                </a:solidFill>
                <a:latin typeface="Arial"/>
                <a:ea typeface="Arial"/>
                <a:cs typeface="Arial"/>
                <a:sym typeface="Arial"/>
              </a:defRPr>
            </a:lvl4pPr>
            <a:lvl5pPr marL="2286000" marR="0" lvl="4" indent="-381000" algn="l" rtl="0">
              <a:lnSpc>
                <a:spcPct val="100000"/>
              </a:lnSpc>
              <a:spcBef>
                <a:spcPts val="600"/>
              </a:spcBef>
              <a:spcAft>
                <a:spcPts val="0"/>
              </a:spcAft>
              <a:buClr>
                <a:srgbClr val="ED9451"/>
              </a:buClr>
              <a:buSzPts val="2400"/>
              <a:buFont typeface="Arial"/>
              <a:buChar char="•"/>
              <a:defRPr sz="2400" b="0" i="0" u="none" strike="noStrike" cap="none">
                <a:solidFill>
                  <a:schemeClr val="lt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445" name="Shape 445"/>
          <p:cNvSpPr txBox="1">
            <a:spLocks noGrp="1"/>
          </p:cNvSpPr>
          <p:nvPr>
            <p:ph type="ftr" idx="11"/>
          </p:nvPr>
        </p:nvSpPr>
        <p:spPr>
          <a:xfrm>
            <a:off x="609600" y="6067696"/>
            <a:ext cx="10972800" cy="548700"/>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b="0">
                <a:solidFill>
                  <a:schemeClr val="lt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446" name="Shape 446"/>
          <p:cNvSpPr txBox="1">
            <a:spLocks noGrp="1"/>
          </p:cNvSpPr>
          <p:nvPr>
            <p:ph type="sldNum" idx="12"/>
          </p:nvPr>
        </p:nvSpPr>
        <p:spPr>
          <a:xfrm>
            <a:off x="9692640" y="411482"/>
            <a:ext cx="914400" cy="6858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600" b="1">
                <a:solidFill>
                  <a:srgbClr val="ABA387"/>
                </a:solidFill>
                <a:latin typeface="Trebuchet MS"/>
                <a:ea typeface="Trebuchet MS"/>
                <a:cs typeface="Trebuchet MS"/>
                <a:sym typeface="Trebuchet MS"/>
              </a:defRPr>
            </a:lvl1pPr>
            <a:lvl2pPr marL="0" marR="0" lvl="1" indent="0" algn="r" rtl="0">
              <a:spcBef>
                <a:spcPts val="0"/>
              </a:spcBef>
              <a:buNone/>
              <a:defRPr sz="1600" b="1">
                <a:solidFill>
                  <a:srgbClr val="ABA387"/>
                </a:solidFill>
                <a:latin typeface="Trebuchet MS"/>
                <a:ea typeface="Trebuchet MS"/>
                <a:cs typeface="Trebuchet MS"/>
                <a:sym typeface="Trebuchet MS"/>
              </a:defRPr>
            </a:lvl2pPr>
            <a:lvl3pPr marL="0" marR="0" lvl="2" indent="0" algn="r" rtl="0">
              <a:spcBef>
                <a:spcPts val="0"/>
              </a:spcBef>
              <a:buNone/>
              <a:defRPr sz="1600" b="1">
                <a:solidFill>
                  <a:srgbClr val="ABA387"/>
                </a:solidFill>
                <a:latin typeface="Trebuchet MS"/>
                <a:ea typeface="Trebuchet MS"/>
                <a:cs typeface="Trebuchet MS"/>
                <a:sym typeface="Trebuchet MS"/>
              </a:defRPr>
            </a:lvl3pPr>
            <a:lvl4pPr marL="0" marR="0" lvl="3" indent="0" algn="r" rtl="0">
              <a:spcBef>
                <a:spcPts val="0"/>
              </a:spcBef>
              <a:buNone/>
              <a:defRPr sz="1600" b="1">
                <a:solidFill>
                  <a:srgbClr val="ABA387"/>
                </a:solidFill>
                <a:latin typeface="Trebuchet MS"/>
                <a:ea typeface="Trebuchet MS"/>
                <a:cs typeface="Trebuchet MS"/>
                <a:sym typeface="Trebuchet MS"/>
              </a:defRPr>
            </a:lvl4pPr>
            <a:lvl5pPr marL="0" marR="0" lvl="4" indent="0" algn="r" rtl="0">
              <a:spcBef>
                <a:spcPts val="0"/>
              </a:spcBef>
              <a:buNone/>
              <a:defRPr sz="1600" b="1">
                <a:solidFill>
                  <a:srgbClr val="ABA387"/>
                </a:solidFill>
                <a:latin typeface="Trebuchet MS"/>
                <a:ea typeface="Trebuchet MS"/>
                <a:cs typeface="Trebuchet MS"/>
                <a:sym typeface="Trebuchet MS"/>
              </a:defRPr>
            </a:lvl5pPr>
            <a:lvl6pPr marL="0" marR="0" lvl="5" indent="0" algn="r" rtl="0">
              <a:spcBef>
                <a:spcPts val="0"/>
              </a:spcBef>
              <a:buNone/>
              <a:defRPr sz="1600" b="1">
                <a:solidFill>
                  <a:srgbClr val="ABA387"/>
                </a:solidFill>
                <a:latin typeface="Trebuchet MS"/>
                <a:ea typeface="Trebuchet MS"/>
                <a:cs typeface="Trebuchet MS"/>
                <a:sym typeface="Trebuchet MS"/>
              </a:defRPr>
            </a:lvl6pPr>
            <a:lvl7pPr marL="0" marR="0" lvl="6" indent="0" algn="r" rtl="0">
              <a:spcBef>
                <a:spcPts val="0"/>
              </a:spcBef>
              <a:buNone/>
              <a:defRPr sz="1600" b="1">
                <a:solidFill>
                  <a:srgbClr val="ABA387"/>
                </a:solidFill>
                <a:latin typeface="Trebuchet MS"/>
                <a:ea typeface="Trebuchet MS"/>
                <a:cs typeface="Trebuchet MS"/>
                <a:sym typeface="Trebuchet MS"/>
              </a:defRPr>
            </a:lvl7pPr>
            <a:lvl8pPr marL="0" marR="0" lvl="7" indent="0" algn="r" rtl="0">
              <a:spcBef>
                <a:spcPts val="0"/>
              </a:spcBef>
              <a:buNone/>
              <a:defRPr sz="1600" b="1">
                <a:solidFill>
                  <a:srgbClr val="ABA387"/>
                </a:solidFill>
                <a:latin typeface="Trebuchet MS"/>
                <a:ea typeface="Trebuchet MS"/>
                <a:cs typeface="Trebuchet MS"/>
                <a:sym typeface="Trebuchet MS"/>
              </a:defRPr>
            </a:lvl8pPr>
            <a:lvl9pPr marL="0" marR="0" lvl="8" indent="0" algn="r" rtl="0">
              <a:spcBef>
                <a:spcPts val="0"/>
              </a:spcBef>
              <a:buNone/>
              <a:defRPr sz="1600" b="1">
                <a:solidFill>
                  <a:srgbClr val="ABA387"/>
                </a:solidFill>
                <a:latin typeface="Trebuchet MS"/>
                <a:ea typeface="Trebuchet MS"/>
                <a:cs typeface="Trebuchet MS"/>
                <a:sym typeface="Trebuchet MS"/>
              </a:defRPr>
            </a:lvl9pPr>
          </a:lstStyle>
          <a:p>
            <a:pPr marL="0" lvl="0" indent="0">
              <a:spcBef>
                <a:spcPts val="0"/>
              </a:spcBef>
              <a:spcAft>
                <a:spcPts val="0"/>
              </a:spcAft>
              <a:buNone/>
            </a:pPr>
            <a:fld id="{00000000-1234-1234-1234-123412341234}" type="slidenum">
              <a:rPr lang="en-US"/>
              <a:t>‹#›</a:t>
            </a:fld>
            <a:endParaRPr/>
          </a:p>
        </p:txBody>
      </p:sp>
      <p:cxnSp>
        <p:nvCxnSpPr>
          <p:cNvPr id="447" name="Shape 447"/>
          <p:cNvCxnSpPr/>
          <p:nvPr/>
        </p:nvCxnSpPr>
        <p:spPr>
          <a:xfrm>
            <a:off x="609600" y="5943601"/>
            <a:ext cx="10972800" cy="0"/>
          </a:xfrm>
          <a:prstGeom prst="straightConnector1">
            <a:avLst/>
          </a:prstGeom>
          <a:noFill/>
          <a:ln w="50800" cap="flat" cmpd="sng">
            <a:solidFill>
              <a:schemeClr val="lt1"/>
            </a:solidFill>
            <a:prstDash val="solid"/>
            <a:miter lim="800000"/>
            <a:headEnd type="none" w="med" len="med"/>
            <a:tailEnd type="none" w="med" len="med"/>
          </a:ln>
        </p:spPr>
      </p:cxn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48"/>
        <p:cNvGrpSpPr/>
        <p:nvPr/>
      </p:nvGrpSpPr>
      <p:grpSpPr>
        <a:xfrm>
          <a:off x="0" y="0"/>
          <a:ext cx="0" cy="0"/>
          <a:chOff x="0" y="0"/>
          <a:chExt cx="0" cy="0"/>
        </a:xfrm>
      </p:grpSpPr>
      <p:sp>
        <p:nvSpPr>
          <p:cNvPr id="449" name="Shape 449"/>
          <p:cNvSpPr txBox="1">
            <a:spLocks noGrp="1"/>
          </p:cNvSpPr>
          <p:nvPr>
            <p:ph type="title"/>
          </p:nvPr>
        </p:nvSpPr>
        <p:spPr>
          <a:xfrm>
            <a:off x="609597" y="228600"/>
            <a:ext cx="8839200" cy="103320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chemeClr val="accent1"/>
              </a:buClr>
              <a:buSzPts val="3400"/>
              <a:buFont typeface="Trebuchet MS"/>
              <a:buNone/>
              <a:defRPr sz="3400" b="1" i="0" u="none" strike="noStrike" cap="none">
                <a:solidFill>
                  <a:schemeClr val="accent1"/>
                </a:solidFill>
                <a:latin typeface="Trebuchet MS"/>
                <a:ea typeface="Trebuchet MS"/>
                <a:cs typeface="Trebuchet MS"/>
                <a:sym typeface="Trebuchet MS"/>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450" name="Shape 450"/>
          <p:cNvSpPr txBox="1">
            <a:spLocks noGrp="1"/>
          </p:cNvSpPr>
          <p:nvPr>
            <p:ph type="body" idx="1"/>
          </p:nvPr>
        </p:nvSpPr>
        <p:spPr>
          <a:xfrm>
            <a:off x="609600" y="1714500"/>
            <a:ext cx="5242500" cy="4572000"/>
          </a:xfrm>
          <a:prstGeom prst="rect">
            <a:avLst/>
          </a:prstGeom>
          <a:noFill/>
          <a:ln>
            <a:noFill/>
          </a:ln>
        </p:spPr>
        <p:txBody>
          <a:bodyPr spcFirstLastPara="1" wrap="square" lIns="91425" tIns="91425" rIns="91425" bIns="91425" anchor="t" anchorCtr="0"/>
          <a:lstStyle>
            <a:lvl1pPr marL="457200" marR="0" lvl="0" indent="-379730" algn="l" rtl="0">
              <a:lnSpc>
                <a:spcPct val="100000"/>
              </a:lnSpc>
              <a:spcBef>
                <a:spcPts val="1200"/>
              </a:spcBef>
              <a:spcAft>
                <a:spcPts val="0"/>
              </a:spcAft>
              <a:buClr>
                <a:srgbClr val="ED9451"/>
              </a:buClr>
              <a:buSzPts val="2380"/>
              <a:buFont typeface="Noto Sans Symbols"/>
              <a:buChar char="●"/>
              <a:defRPr sz="2800" b="0" i="0" u="none" strike="noStrike" cap="none">
                <a:solidFill>
                  <a:schemeClr val="lt1"/>
                </a:solidFill>
                <a:latin typeface="Arial"/>
                <a:ea typeface="Arial"/>
                <a:cs typeface="Arial"/>
                <a:sym typeface="Arial"/>
              </a:defRPr>
            </a:lvl1pPr>
            <a:lvl2pPr marL="914400" marR="0" lvl="1" indent="-381000" algn="l" rtl="0">
              <a:lnSpc>
                <a:spcPct val="100000"/>
              </a:lnSpc>
              <a:spcBef>
                <a:spcPts val="600"/>
              </a:spcBef>
              <a:spcAft>
                <a:spcPts val="0"/>
              </a:spcAft>
              <a:buClr>
                <a:srgbClr val="ED9451"/>
              </a:buClr>
              <a:buSzPts val="2400"/>
              <a:buFont typeface="Arial"/>
              <a:buChar char="•"/>
              <a:defRPr sz="2400" b="0" i="0" u="none" strike="noStrike" cap="none">
                <a:solidFill>
                  <a:schemeClr val="lt1"/>
                </a:solidFill>
                <a:latin typeface="Arial"/>
                <a:ea typeface="Arial"/>
                <a:cs typeface="Arial"/>
                <a:sym typeface="Arial"/>
              </a:defRPr>
            </a:lvl2pPr>
            <a:lvl3pPr marL="1371600" marR="0" lvl="2" indent="-381000" algn="l" rtl="0">
              <a:lnSpc>
                <a:spcPct val="100000"/>
              </a:lnSpc>
              <a:spcBef>
                <a:spcPts val="600"/>
              </a:spcBef>
              <a:spcAft>
                <a:spcPts val="0"/>
              </a:spcAft>
              <a:buClr>
                <a:srgbClr val="ED9451"/>
              </a:buClr>
              <a:buSzPts val="2400"/>
              <a:buFont typeface="Arial"/>
              <a:buChar char="•"/>
              <a:defRPr sz="2400" b="0" i="0" u="none" strike="noStrike" cap="none">
                <a:solidFill>
                  <a:schemeClr val="lt1"/>
                </a:solidFill>
                <a:latin typeface="Arial"/>
                <a:ea typeface="Arial"/>
                <a:cs typeface="Arial"/>
                <a:sym typeface="Arial"/>
              </a:defRPr>
            </a:lvl3pPr>
            <a:lvl4pPr marL="1828800" marR="0" lvl="3" indent="-381000" algn="l" rtl="0">
              <a:lnSpc>
                <a:spcPct val="100000"/>
              </a:lnSpc>
              <a:spcBef>
                <a:spcPts val="600"/>
              </a:spcBef>
              <a:spcAft>
                <a:spcPts val="0"/>
              </a:spcAft>
              <a:buClr>
                <a:srgbClr val="ED9451"/>
              </a:buClr>
              <a:buSzPts val="2400"/>
              <a:buFont typeface="Arial"/>
              <a:buChar char="•"/>
              <a:defRPr sz="2400" b="0" i="0" u="none" strike="noStrike" cap="none">
                <a:solidFill>
                  <a:schemeClr val="lt1"/>
                </a:solidFill>
                <a:latin typeface="Arial"/>
                <a:ea typeface="Arial"/>
                <a:cs typeface="Arial"/>
                <a:sym typeface="Arial"/>
              </a:defRPr>
            </a:lvl4pPr>
            <a:lvl5pPr marL="2286000" marR="0" lvl="4" indent="-381000" algn="l" rtl="0">
              <a:lnSpc>
                <a:spcPct val="100000"/>
              </a:lnSpc>
              <a:spcBef>
                <a:spcPts val="600"/>
              </a:spcBef>
              <a:spcAft>
                <a:spcPts val="0"/>
              </a:spcAft>
              <a:buClr>
                <a:srgbClr val="ED9451"/>
              </a:buClr>
              <a:buSzPts val="2400"/>
              <a:buFont typeface="Arial"/>
              <a:buChar char="•"/>
              <a:defRPr sz="2400" b="0" i="0" u="none" strike="noStrike" cap="none">
                <a:solidFill>
                  <a:schemeClr val="lt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451" name="Shape 451"/>
          <p:cNvSpPr txBox="1">
            <a:spLocks noGrp="1"/>
          </p:cNvSpPr>
          <p:nvPr>
            <p:ph type="body" idx="2"/>
          </p:nvPr>
        </p:nvSpPr>
        <p:spPr>
          <a:xfrm>
            <a:off x="6339840" y="1726809"/>
            <a:ext cx="5242500" cy="4572000"/>
          </a:xfrm>
          <a:prstGeom prst="rect">
            <a:avLst/>
          </a:prstGeom>
          <a:noFill/>
          <a:ln>
            <a:noFill/>
          </a:ln>
        </p:spPr>
        <p:txBody>
          <a:bodyPr spcFirstLastPara="1" wrap="square" lIns="91425" tIns="91425" rIns="91425" bIns="91425" anchor="t" anchorCtr="0"/>
          <a:lstStyle>
            <a:lvl1pPr marL="457200" marR="0" lvl="0" indent="-379730" algn="l" rtl="0">
              <a:lnSpc>
                <a:spcPct val="100000"/>
              </a:lnSpc>
              <a:spcBef>
                <a:spcPts val="1200"/>
              </a:spcBef>
              <a:spcAft>
                <a:spcPts val="0"/>
              </a:spcAft>
              <a:buClr>
                <a:srgbClr val="ED9451"/>
              </a:buClr>
              <a:buSzPts val="2380"/>
              <a:buFont typeface="Noto Sans Symbols"/>
              <a:buChar char="●"/>
              <a:defRPr sz="2800" b="0" i="0" u="none" strike="noStrike" cap="none">
                <a:solidFill>
                  <a:schemeClr val="lt1"/>
                </a:solidFill>
                <a:latin typeface="Arial"/>
                <a:ea typeface="Arial"/>
                <a:cs typeface="Arial"/>
                <a:sym typeface="Arial"/>
              </a:defRPr>
            </a:lvl1pPr>
            <a:lvl2pPr marL="914400" marR="0" lvl="1" indent="-381000" algn="l" rtl="0">
              <a:lnSpc>
                <a:spcPct val="100000"/>
              </a:lnSpc>
              <a:spcBef>
                <a:spcPts val="600"/>
              </a:spcBef>
              <a:spcAft>
                <a:spcPts val="0"/>
              </a:spcAft>
              <a:buClr>
                <a:srgbClr val="ED9451"/>
              </a:buClr>
              <a:buSzPts val="2400"/>
              <a:buFont typeface="Arial"/>
              <a:buChar char="•"/>
              <a:defRPr sz="2400" b="0" i="0" u="none" strike="noStrike" cap="none">
                <a:solidFill>
                  <a:schemeClr val="lt1"/>
                </a:solidFill>
                <a:latin typeface="Arial"/>
                <a:ea typeface="Arial"/>
                <a:cs typeface="Arial"/>
                <a:sym typeface="Arial"/>
              </a:defRPr>
            </a:lvl2pPr>
            <a:lvl3pPr marL="1371600" marR="0" lvl="2" indent="-381000" algn="l" rtl="0">
              <a:lnSpc>
                <a:spcPct val="100000"/>
              </a:lnSpc>
              <a:spcBef>
                <a:spcPts val="600"/>
              </a:spcBef>
              <a:spcAft>
                <a:spcPts val="0"/>
              </a:spcAft>
              <a:buClr>
                <a:srgbClr val="ED9451"/>
              </a:buClr>
              <a:buSzPts val="2400"/>
              <a:buFont typeface="Arial"/>
              <a:buChar char="•"/>
              <a:defRPr sz="2400" b="0" i="0" u="none" strike="noStrike" cap="none">
                <a:solidFill>
                  <a:schemeClr val="lt1"/>
                </a:solidFill>
                <a:latin typeface="Arial"/>
                <a:ea typeface="Arial"/>
                <a:cs typeface="Arial"/>
                <a:sym typeface="Arial"/>
              </a:defRPr>
            </a:lvl3pPr>
            <a:lvl4pPr marL="1828800" marR="0" lvl="3" indent="-381000" algn="l" rtl="0">
              <a:lnSpc>
                <a:spcPct val="100000"/>
              </a:lnSpc>
              <a:spcBef>
                <a:spcPts val="600"/>
              </a:spcBef>
              <a:spcAft>
                <a:spcPts val="0"/>
              </a:spcAft>
              <a:buClr>
                <a:srgbClr val="ED9451"/>
              </a:buClr>
              <a:buSzPts val="2400"/>
              <a:buFont typeface="Arial"/>
              <a:buChar char="•"/>
              <a:defRPr sz="2400" b="0" i="0" u="none" strike="noStrike" cap="none">
                <a:solidFill>
                  <a:schemeClr val="lt1"/>
                </a:solidFill>
                <a:latin typeface="Arial"/>
                <a:ea typeface="Arial"/>
                <a:cs typeface="Arial"/>
                <a:sym typeface="Arial"/>
              </a:defRPr>
            </a:lvl4pPr>
            <a:lvl5pPr marL="2286000" marR="0" lvl="4" indent="-381000" algn="l" rtl="0">
              <a:lnSpc>
                <a:spcPct val="100000"/>
              </a:lnSpc>
              <a:spcBef>
                <a:spcPts val="600"/>
              </a:spcBef>
              <a:spcAft>
                <a:spcPts val="0"/>
              </a:spcAft>
              <a:buClr>
                <a:srgbClr val="ED9451"/>
              </a:buClr>
              <a:buSzPts val="2400"/>
              <a:buFont typeface="Arial"/>
              <a:buChar char="•"/>
              <a:defRPr sz="2400" b="0" i="0" u="none" strike="noStrike" cap="none">
                <a:solidFill>
                  <a:schemeClr val="lt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452" name="Shape 452"/>
          <p:cNvSpPr txBox="1">
            <a:spLocks noGrp="1"/>
          </p:cNvSpPr>
          <p:nvPr>
            <p:ph type="sldNum" idx="12"/>
          </p:nvPr>
        </p:nvSpPr>
        <p:spPr>
          <a:xfrm>
            <a:off x="9692640" y="411482"/>
            <a:ext cx="914400" cy="6858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600" b="1">
                <a:solidFill>
                  <a:srgbClr val="ABA387"/>
                </a:solidFill>
                <a:latin typeface="Trebuchet MS"/>
                <a:ea typeface="Trebuchet MS"/>
                <a:cs typeface="Trebuchet MS"/>
                <a:sym typeface="Trebuchet MS"/>
              </a:defRPr>
            </a:lvl1pPr>
            <a:lvl2pPr marL="0" marR="0" lvl="1" indent="0" algn="r" rtl="0">
              <a:spcBef>
                <a:spcPts val="0"/>
              </a:spcBef>
              <a:buNone/>
              <a:defRPr sz="1600" b="1">
                <a:solidFill>
                  <a:srgbClr val="ABA387"/>
                </a:solidFill>
                <a:latin typeface="Trebuchet MS"/>
                <a:ea typeface="Trebuchet MS"/>
                <a:cs typeface="Trebuchet MS"/>
                <a:sym typeface="Trebuchet MS"/>
              </a:defRPr>
            </a:lvl2pPr>
            <a:lvl3pPr marL="0" marR="0" lvl="2" indent="0" algn="r" rtl="0">
              <a:spcBef>
                <a:spcPts val="0"/>
              </a:spcBef>
              <a:buNone/>
              <a:defRPr sz="1600" b="1">
                <a:solidFill>
                  <a:srgbClr val="ABA387"/>
                </a:solidFill>
                <a:latin typeface="Trebuchet MS"/>
                <a:ea typeface="Trebuchet MS"/>
                <a:cs typeface="Trebuchet MS"/>
                <a:sym typeface="Trebuchet MS"/>
              </a:defRPr>
            </a:lvl3pPr>
            <a:lvl4pPr marL="0" marR="0" lvl="3" indent="0" algn="r" rtl="0">
              <a:spcBef>
                <a:spcPts val="0"/>
              </a:spcBef>
              <a:buNone/>
              <a:defRPr sz="1600" b="1">
                <a:solidFill>
                  <a:srgbClr val="ABA387"/>
                </a:solidFill>
                <a:latin typeface="Trebuchet MS"/>
                <a:ea typeface="Trebuchet MS"/>
                <a:cs typeface="Trebuchet MS"/>
                <a:sym typeface="Trebuchet MS"/>
              </a:defRPr>
            </a:lvl4pPr>
            <a:lvl5pPr marL="0" marR="0" lvl="4" indent="0" algn="r" rtl="0">
              <a:spcBef>
                <a:spcPts val="0"/>
              </a:spcBef>
              <a:buNone/>
              <a:defRPr sz="1600" b="1">
                <a:solidFill>
                  <a:srgbClr val="ABA387"/>
                </a:solidFill>
                <a:latin typeface="Trebuchet MS"/>
                <a:ea typeface="Trebuchet MS"/>
                <a:cs typeface="Trebuchet MS"/>
                <a:sym typeface="Trebuchet MS"/>
              </a:defRPr>
            </a:lvl5pPr>
            <a:lvl6pPr marL="0" marR="0" lvl="5" indent="0" algn="r" rtl="0">
              <a:spcBef>
                <a:spcPts val="0"/>
              </a:spcBef>
              <a:buNone/>
              <a:defRPr sz="1600" b="1">
                <a:solidFill>
                  <a:srgbClr val="ABA387"/>
                </a:solidFill>
                <a:latin typeface="Trebuchet MS"/>
                <a:ea typeface="Trebuchet MS"/>
                <a:cs typeface="Trebuchet MS"/>
                <a:sym typeface="Trebuchet MS"/>
              </a:defRPr>
            </a:lvl6pPr>
            <a:lvl7pPr marL="0" marR="0" lvl="6" indent="0" algn="r" rtl="0">
              <a:spcBef>
                <a:spcPts val="0"/>
              </a:spcBef>
              <a:buNone/>
              <a:defRPr sz="1600" b="1">
                <a:solidFill>
                  <a:srgbClr val="ABA387"/>
                </a:solidFill>
                <a:latin typeface="Trebuchet MS"/>
                <a:ea typeface="Trebuchet MS"/>
                <a:cs typeface="Trebuchet MS"/>
                <a:sym typeface="Trebuchet MS"/>
              </a:defRPr>
            </a:lvl7pPr>
            <a:lvl8pPr marL="0" marR="0" lvl="7" indent="0" algn="r" rtl="0">
              <a:spcBef>
                <a:spcPts val="0"/>
              </a:spcBef>
              <a:buNone/>
              <a:defRPr sz="1600" b="1">
                <a:solidFill>
                  <a:srgbClr val="ABA387"/>
                </a:solidFill>
                <a:latin typeface="Trebuchet MS"/>
                <a:ea typeface="Trebuchet MS"/>
                <a:cs typeface="Trebuchet MS"/>
                <a:sym typeface="Trebuchet MS"/>
              </a:defRPr>
            </a:lvl8pPr>
            <a:lvl9pPr marL="0" marR="0" lvl="8" indent="0" algn="r" rtl="0">
              <a:spcBef>
                <a:spcPts val="0"/>
              </a:spcBef>
              <a:buNone/>
              <a:defRPr sz="1600" b="1">
                <a:solidFill>
                  <a:srgbClr val="ABA387"/>
                </a:solidFill>
                <a:latin typeface="Trebuchet MS"/>
                <a:ea typeface="Trebuchet MS"/>
                <a:cs typeface="Trebuchet MS"/>
                <a:sym typeface="Trebuchet MS"/>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Two Content with Footer">
  <p:cSld name="Two Content with Footer">
    <p:spTree>
      <p:nvGrpSpPr>
        <p:cNvPr id="1" name="Shape 453"/>
        <p:cNvGrpSpPr/>
        <p:nvPr/>
      </p:nvGrpSpPr>
      <p:grpSpPr>
        <a:xfrm>
          <a:off x="0" y="0"/>
          <a:ext cx="0" cy="0"/>
          <a:chOff x="0" y="0"/>
          <a:chExt cx="0" cy="0"/>
        </a:xfrm>
      </p:grpSpPr>
      <p:sp>
        <p:nvSpPr>
          <p:cNvPr id="454" name="Shape 454"/>
          <p:cNvSpPr txBox="1">
            <a:spLocks noGrp="1"/>
          </p:cNvSpPr>
          <p:nvPr>
            <p:ph type="title"/>
          </p:nvPr>
        </p:nvSpPr>
        <p:spPr>
          <a:xfrm>
            <a:off x="609597" y="228600"/>
            <a:ext cx="8839200" cy="103320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chemeClr val="accent1"/>
              </a:buClr>
              <a:buSzPts val="3400"/>
              <a:buFont typeface="Trebuchet MS"/>
              <a:buNone/>
              <a:defRPr sz="3400" b="1" i="0" u="none" strike="noStrike" cap="none">
                <a:solidFill>
                  <a:schemeClr val="accent1"/>
                </a:solidFill>
                <a:latin typeface="Trebuchet MS"/>
                <a:ea typeface="Trebuchet MS"/>
                <a:cs typeface="Trebuchet MS"/>
                <a:sym typeface="Trebuchet MS"/>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455" name="Shape 455"/>
          <p:cNvSpPr txBox="1">
            <a:spLocks noGrp="1"/>
          </p:cNvSpPr>
          <p:nvPr>
            <p:ph type="body" idx="1"/>
          </p:nvPr>
        </p:nvSpPr>
        <p:spPr>
          <a:xfrm>
            <a:off x="609600" y="1714500"/>
            <a:ext cx="5242500" cy="4114800"/>
          </a:xfrm>
          <a:prstGeom prst="rect">
            <a:avLst/>
          </a:prstGeom>
          <a:noFill/>
          <a:ln>
            <a:noFill/>
          </a:ln>
        </p:spPr>
        <p:txBody>
          <a:bodyPr spcFirstLastPara="1" wrap="square" lIns="91425" tIns="91425" rIns="91425" bIns="91425" anchor="t" anchorCtr="0"/>
          <a:lstStyle>
            <a:lvl1pPr marL="457200" marR="0" lvl="0" indent="-379730" algn="l" rtl="0">
              <a:lnSpc>
                <a:spcPct val="100000"/>
              </a:lnSpc>
              <a:spcBef>
                <a:spcPts val="1200"/>
              </a:spcBef>
              <a:spcAft>
                <a:spcPts val="0"/>
              </a:spcAft>
              <a:buClr>
                <a:srgbClr val="ED9451"/>
              </a:buClr>
              <a:buSzPts val="2380"/>
              <a:buFont typeface="Noto Sans Symbols"/>
              <a:buChar char="●"/>
              <a:defRPr sz="2800" b="0" i="0" u="none" strike="noStrike" cap="none">
                <a:solidFill>
                  <a:schemeClr val="lt1"/>
                </a:solidFill>
                <a:latin typeface="Arial"/>
                <a:ea typeface="Arial"/>
                <a:cs typeface="Arial"/>
                <a:sym typeface="Arial"/>
              </a:defRPr>
            </a:lvl1pPr>
            <a:lvl2pPr marL="914400" marR="0" lvl="1" indent="-381000" algn="l" rtl="0">
              <a:lnSpc>
                <a:spcPct val="100000"/>
              </a:lnSpc>
              <a:spcBef>
                <a:spcPts val="600"/>
              </a:spcBef>
              <a:spcAft>
                <a:spcPts val="0"/>
              </a:spcAft>
              <a:buClr>
                <a:srgbClr val="ED9451"/>
              </a:buClr>
              <a:buSzPts val="2400"/>
              <a:buFont typeface="Arial"/>
              <a:buChar char="•"/>
              <a:defRPr sz="2400" b="0" i="0" u="none" strike="noStrike" cap="none">
                <a:solidFill>
                  <a:schemeClr val="lt1"/>
                </a:solidFill>
                <a:latin typeface="Arial"/>
                <a:ea typeface="Arial"/>
                <a:cs typeface="Arial"/>
                <a:sym typeface="Arial"/>
              </a:defRPr>
            </a:lvl2pPr>
            <a:lvl3pPr marL="1371600" marR="0" lvl="2" indent="-381000" algn="l" rtl="0">
              <a:lnSpc>
                <a:spcPct val="100000"/>
              </a:lnSpc>
              <a:spcBef>
                <a:spcPts val="600"/>
              </a:spcBef>
              <a:spcAft>
                <a:spcPts val="0"/>
              </a:spcAft>
              <a:buClr>
                <a:srgbClr val="ED9451"/>
              </a:buClr>
              <a:buSzPts val="2400"/>
              <a:buFont typeface="Arial"/>
              <a:buChar char="•"/>
              <a:defRPr sz="2400" b="0" i="0" u="none" strike="noStrike" cap="none">
                <a:solidFill>
                  <a:schemeClr val="lt1"/>
                </a:solidFill>
                <a:latin typeface="Arial"/>
                <a:ea typeface="Arial"/>
                <a:cs typeface="Arial"/>
                <a:sym typeface="Arial"/>
              </a:defRPr>
            </a:lvl3pPr>
            <a:lvl4pPr marL="1828800" marR="0" lvl="3" indent="-381000" algn="l" rtl="0">
              <a:lnSpc>
                <a:spcPct val="100000"/>
              </a:lnSpc>
              <a:spcBef>
                <a:spcPts val="600"/>
              </a:spcBef>
              <a:spcAft>
                <a:spcPts val="0"/>
              </a:spcAft>
              <a:buClr>
                <a:srgbClr val="ED9451"/>
              </a:buClr>
              <a:buSzPts val="2400"/>
              <a:buFont typeface="Arial"/>
              <a:buChar char="•"/>
              <a:defRPr sz="2400" b="0" i="0" u="none" strike="noStrike" cap="none">
                <a:solidFill>
                  <a:schemeClr val="lt1"/>
                </a:solidFill>
                <a:latin typeface="Arial"/>
                <a:ea typeface="Arial"/>
                <a:cs typeface="Arial"/>
                <a:sym typeface="Arial"/>
              </a:defRPr>
            </a:lvl4pPr>
            <a:lvl5pPr marL="2286000" marR="0" lvl="4" indent="-381000" algn="l" rtl="0">
              <a:lnSpc>
                <a:spcPct val="100000"/>
              </a:lnSpc>
              <a:spcBef>
                <a:spcPts val="600"/>
              </a:spcBef>
              <a:spcAft>
                <a:spcPts val="0"/>
              </a:spcAft>
              <a:buClr>
                <a:srgbClr val="ED9451"/>
              </a:buClr>
              <a:buSzPts val="2400"/>
              <a:buFont typeface="Arial"/>
              <a:buChar char="•"/>
              <a:defRPr sz="2400" b="0" i="0" u="none" strike="noStrike" cap="none">
                <a:solidFill>
                  <a:schemeClr val="lt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456" name="Shape 456"/>
          <p:cNvSpPr txBox="1">
            <a:spLocks noGrp="1"/>
          </p:cNvSpPr>
          <p:nvPr>
            <p:ph type="body" idx="2"/>
          </p:nvPr>
        </p:nvSpPr>
        <p:spPr>
          <a:xfrm>
            <a:off x="6339840" y="1714500"/>
            <a:ext cx="5242500" cy="4114800"/>
          </a:xfrm>
          <a:prstGeom prst="rect">
            <a:avLst/>
          </a:prstGeom>
          <a:noFill/>
          <a:ln>
            <a:noFill/>
          </a:ln>
        </p:spPr>
        <p:txBody>
          <a:bodyPr spcFirstLastPara="1" wrap="square" lIns="91425" tIns="91425" rIns="91425" bIns="91425" anchor="t" anchorCtr="0"/>
          <a:lstStyle>
            <a:lvl1pPr marL="457200" marR="0" lvl="0" indent="-379730" algn="l" rtl="0">
              <a:lnSpc>
                <a:spcPct val="100000"/>
              </a:lnSpc>
              <a:spcBef>
                <a:spcPts val="1200"/>
              </a:spcBef>
              <a:spcAft>
                <a:spcPts val="0"/>
              </a:spcAft>
              <a:buClr>
                <a:srgbClr val="ED9451"/>
              </a:buClr>
              <a:buSzPts val="2380"/>
              <a:buFont typeface="Noto Sans Symbols"/>
              <a:buChar char="●"/>
              <a:defRPr sz="2800" b="0" i="0" u="none" strike="noStrike" cap="none">
                <a:solidFill>
                  <a:schemeClr val="lt1"/>
                </a:solidFill>
                <a:latin typeface="Arial"/>
                <a:ea typeface="Arial"/>
                <a:cs typeface="Arial"/>
                <a:sym typeface="Arial"/>
              </a:defRPr>
            </a:lvl1pPr>
            <a:lvl2pPr marL="914400" marR="0" lvl="1" indent="-381000" algn="l" rtl="0">
              <a:lnSpc>
                <a:spcPct val="100000"/>
              </a:lnSpc>
              <a:spcBef>
                <a:spcPts val="600"/>
              </a:spcBef>
              <a:spcAft>
                <a:spcPts val="0"/>
              </a:spcAft>
              <a:buClr>
                <a:srgbClr val="ED9451"/>
              </a:buClr>
              <a:buSzPts val="2400"/>
              <a:buFont typeface="Arial"/>
              <a:buChar char="•"/>
              <a:defRPr sz="2400" b="0" i="0" u="none" strike="noStrike" cap="none">
                <a:solidFill>
                  <a:schemeClr val="lt1"/>
                </a:solidFill>
                <a:latin typeface="Arial"/>
                <a:ea typeface="Arial"/>
                <a:cs typeface="Arial"/>
                <a:sym typeface="Arial"/>
              </a:defRPr>
            </a:lvl2pPr>
            <a:lvl3pPr marL="1371600" marR="0" lvl="2" indent="-381000" algn="l" rtl="0">
              <a:lnSpc>
                <a:spcPct val="100000"/>
              </a:lnSpc>
              <a:spcBef>
                <a:spcPts val="600"/>
              </a:spcBef>
              <a:spcAft>
                <a:spcPts val="0"/>
              </a:spcAft>
              <a:buClr>
                <a:srgbClr val="ED9451"/>
              </a:buClr>
              <a:buSzPts val="2400"/>
              <a:buFont typeface="Arial"/>
              <a:buChar char="•"/>
              <a:defRPr sz="2400" b="0" i="0" u="none" strike="noStrike" cap="none">
                <a:solidFill>
                  <a:schemeClr val="lt1"/>
                </a:solidFill>
                <a:latin typeface="Arial"/>
                <a:ea typeface="Arial"/>
                <a:cs typeface="Arial"/>
                <a:sym typeface="Arial"/>
              </a:defRPr>
            </a:lvl3pPr>
            <a:lvl4pPr marL="1828800" marR="0" lvl="3" indent="-381000" algn="l" rtl="0">
              <a:lnSpc>
                <a:spcPct val="100000"/>
              </a:lnSpc>
              <a:spcBef>
                <a:spcPts val="600"/>
              </a:spcBef>
              <a:spcAft>
                <a:spcPts val="0"/>
              </a:spcAft>
              <a:buClr>
                <a:srgbClr val="ED9451"/>
              </a:buClr>
              <a:buSzPts val="2400"/>
              <a:buFont typeface="Arial"/>
              <a:buChar char="•"/>
              <a:defRPr sz="2400" b="0" i="0" u="none" strike="noStrike" cap="none">
                <a:solidFill>
                  <a:schemeClr val="lt1"/>
                </a:solidFill>
                <a:latin typeface="Arial"/>
                <a:ea typeface="Arial"/>
                <a:cs typeface="Arial"/>
                <a:sym typeface="Arial"/>
              </a:defRPr>
            </a:lvl4pPr>
            <a:lvl5pPr marL="2286000" marR="0" lvl="4" indent="-381000" algn="l" rtl="0">
              <a:lnSpc>
                <a:spcPct val="100000"/>
              </a:lnSpc>
              <a:spcBef>
                <a:spcPts val="600"/>
              </a:spcBef>
              <a:spcAft>
                <a:spcPts val="0"/>
              </a:spcAft>
              <a:buClr>
                <a:srgbClr val="ED9451"/>
              </a:buClr>
              <a:buSzPts val="2400"/>
              <a:buFont typeface="Arial"/>
              <a:buChar char="•"/>
              <a:defRPr sz="2400" b="0" i="0" u="none" strike="noStrike" cap="none">
                <a:solidFill>
                  <a:schemeClr val="lt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457" name="Shape 457"/>
          <p:cNvSpPr txBox="1">
            <a:spLocks noGrp="1"/>
          </p:cNvSpPr>
          <p:nvPr>
            <p:ph type="sldNum" idx="12"/>
          </p:nvPr>
        </p:nvSpPr>
        <p:spPr>
          <a:xfrm>
            <a:off x="9692640" y="411482"/>
            <a:ext cx="914400" cy="6858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600" b="1">
                <a:solidFill>
                  <a:srgbClr val="ABA387"/>
                </a:solidFill>
                <a:latin typeface="Trebuchet MS"/>
                <a:ea typeface="Trebuchet MS"/>
                <a:cs typeface="Trebuchet MS"/>
                <a:sym typeface="Trebuchet MS"/>
              </a:defRPr>
            </a:lvl1pPr>
            <a:lvl2pPr marL="0" marR="0" lvl="1" indent="0" algn="r" rtl="0">
              <a:spcBef>
                <a:spcPts val="0"/>
              </a:spcBef>
              <a:buNone/>
              <a:defRPr sz="1600" b="1">
                <a:solidFill>
                  <a:srgbClr val="ABA387"/>
                </a:solidFill>
                <a:latin typeface="Trebuchet MS"/>
                <a:ea typeface="Trebuchet MS"/>
                <a:cs typeface="Trebuchet MS"/>
                <a:sym typeface="Trebuchet MS"/>
              </a:defRPr>
            </a:lvl2pPr>
            <a:lvl3pPr marL="0" marR="0" lvl="2" indent="0" algn="r" rtl="0">
              <a:spcBef>
                <a:spcPts val="0"/>
              </a:spcBef>
              <a:buNone/>
              <a:defRPr sz="1600" b="1">
                <a:solidFill>
                  <a:srgbClr val="ABA387"/>
                </a:solidFill>
                <a:latin typeface="Trebuchet MS"/>
                <a:ea typeface="Trebuchet MS"/>
                <a:cs typeface="Trebuchet MS"/>
                <a:sym typeface="Trebuchet MS"/>
              </a:defRPr>
            </a:lvl3pPr>
            <a:lvl4pPr marL="0" marR="0" lvl="3" indent="0" algn="r" rtl="0">
              <a:spcBef>
                <a:spcPts val="0"/>
              </a:spcBef>
              <a:buNone/>
              <a:defRPr sz="1600" b="1">
                <a:solidFill>
                  <a:srgbClr val="ABA387"/>
                </a:solidFill>
                <a:latin typeface="Trebuchet MS"/>
                <a:ea typeface="Trebuchet MS"/>
                <a:cs typeface="Trebuchet MS"/>
                <a:sym typeface="Trebuchet MS"/>
              </a:defRPr>
            </a:lvl4pPr>
            <a:lvl5pPr marL="0" marR="0" lvl="4" indent="0" algn="r" rtl="0">
              <a:spcBef>
                <a:spcPts val="0"/>
              </a:spcBef>
              <a:buNone/>
              <a:defRPr sz="1600" b="1">
                <a:solidFill>
                  <a:srgbClr val="ABA387"/>
                </a:solidFill>
                <a:latin typeface="Trebuchet MS"/>
                <a:ea typeface="Trebuchet MS"/>
                <a:cs typeface="Trebuchet MS"/>
                <a:sym typeface="Trebuchet MS"/>
              </a:defRPr>
            </a:lvl5pPr>
            <a:lvl6pPr marL="0" marR="0" lvl="5" indent="0" algn="r" rtl="0">
              <a:spcBef>
                <a:spcPts val="0"/>
              </a:spcBef>
              <a:buNone/>
              <a:defRPr sz="1600" b="1">
                <a:solidFill>
                  <a:srgbClr val="ABA387"/>
                </a:solidFill>
                <a:latin typeface="Trebuchet MS"/>
                <a:ea typeface="Trebuchet MS"/>
                <a:cs typeface="Trebuchet MS"/>
                <a:sym typeface="Trebuchet MS"/>
              </a:defRPr>
            </a:lvl6pPr>
            <a:lvl7pPr marL="0" marR="0" lvl="6" indent="0" algn="r" rtl="0">
              <a:spcBef>
                <a:spcPts val="0"/>
              </a:spcBef>
              <a:buNone/>
              <a:defRPr sz="1600" b="1">
                <a:solidFill>
                  <a:srgbClr val="ABA387"/>
                </a:solidFill>
                <a:latin typeface="Trebuchet MS"/>
                <a:ea typeface="Trebuchet MS"/>
                <a:cs typeface="Trebuchet MS"/>
                <a:sym typeface="Trebuchet MS"/>
              </a:defRPr>
            </a:lvl7pPr>
            <a:lvl8pPr marL="0" marR="0" lvl="7" indent="0" algn="r" rtl="0">
              <a:spcBef>
                <a:spcPts val="0"/>
              </a:spcBef>
              <a:buNone/>
              <a:defRPr sz="1600" b="1">
                <a:solidFill>
                  <a:srgbClr val="ABA387"/>
                </a:solidFill>
                <a:latin typeface="Trebuchet MS"/>
                <a:ea typeface="Trebuchet MS"/>
                <a:cs typeface="Trebuchet MS"/>
                <a:sym typeface="Trebuchet MS"/>
              </a:defRPr>
            </a:lvl8pPr>
            <a:lvl9pPr marL="0" marR="0" lvl="8" indent="0" algn="r" rtl="0">
              <a:spcBef>
                <a:spcPts val="0"/>
              </a:spcBef>
              <a:buNone/>
              <a:defRPr sz="1600" b="1">
                <a:solidFill>
                  <a:srgbClr val="ABA387"/>
                </a:solidFill>
                <a:latin typeface="Trebuchet MS"/>
                <a:ea typeface="Trebuchet MS"/>
                <a:cs typeface="Trebuchet MS"/>
                <a:sym typeface="Trebuchet MS"/>
              </a:defRPr>
            </a:lvl9pPr>
          </a:lstStyle>
          <a:p>
            <a:pPr marL="0" lvl="0" indent="0">
              <a:spcBef>
                <a:spcPts val="0"/>
              </a:spcBef>
              <a:spcAft>
                <a:spcPts val="0"/>
              </a:spcAft>
              <a:buNone/>
            </a:pPr>
            <a:fld id="{00000000-1234-1234-1234-123412341234}" type="slidenum">
              <a:rPr lang="en-US"/>
              <a:t>‹#›</a:t>
            </a:fld>
            <a:endParaRPr/>
          </a:p>
        </p:txBody>
      </p:sp>
      <p:cxnSp>
        <p:nvCxnSpPr>
          <p:cNvPr id="458" name="Shape 458"/>
          <p:cNvCxnSpPr/>
          <p:nvPr/>
        </p:nvCxnSpPr>
        <p:spPr>
          <a:xfrm>
            <a:off x="609600" y="5943601"/>
            <a:ext cx="10972800" cy="0"/>
          </a:xfrm>
          <a:prstGeom prst="straightConnector1">
            <a:avLst/>
          </a:prstGeom>
          <a:noFill/>
          <a:ln w="50800" cap="flat" cmpd="sng">
            <a:solidFill>
              <a:schemeClr val="lt1"/>
            </a:solidFill>
            <a:prstDash val="solid"/>
            <a:miter lim="800000"/>
            <a:headEnd type="none" w="med" len="med"/>
            <a:tailEnd type="none" w="med" len="med"/>
          </a:ln>
        </p:spPr>
      </p:cxnSp>
      <p:sp>
        <p:nvSpPr>
          <p:cNvPr id="459" name="Shape 459"/>
          <p:cNvSpPr txBox="1">
            <a:spLocks noGrp="1"/>
          </p:cNvSpPr>
          <p:nvPr>
            <p:ph type="ftr" idx="11"/>
          </p:nvPr>
        </p:nvSpPr>
        <p:spPr>
          <a:xfrm>
            <a:off x="609600" y="6067696"/>
            <a:ext cx="10972800" cy="548700"/>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b="0">
                <a:solidFill>
                  <a:schemeClr val="lt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460"/>
        <p:cNvGrpSpPr/>
        <p:nvPr/>
      </p:nvGrpSpPr>
      <p:grpSpPr>
        <a:xfrm>
          <a:off x="0" y="0"/>
          <a:ext cx="0" cy="0"/>
          <a:chOff x="0" y="0"/>
          <a:chExt cx="0" cy="0"/>
        </a:xfrm>
      </p:grpSpPr>
      <p:sp>
        <p:nvSpPr>
          <p:cNvPr id="461" name="Shape 461"/>
          <p:cNvSpPr txBox="1">
            <a:spLocks noGrp="1"/>
          </p:cNvSpPr>
          <p:nvPr>
            <p:ph type="title"/>
          </p:nvPr>
        </p:nvSpPr>
        <p:spPr>
          <a:xfrm>
            <a:off x="609600" y="228600"/>
            <a:ext cx="8839200" cy="102870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chemeClr val="accent1"/>
              </a:buClr>
              <a:buSzPts val="3400"/>
              <a:buFont typeface="Trebuchet MS"/>
              <a:buNone/>
              <a:defRPr sz="3400" b="1" i="0" u="none" strike="noStrike" cap="none">
                <a:solidFill>
                  <a:schemeClr val="accent1"/>
                </a:solidFill>
                <a:latin typeface="Trebuchet MS"/>
                <a:ea typeface="Trebuchet MS"/>
                <a:cs typeface="Trebuchet MS"/>
                <a:sym typeface="Trebuchet MS"/>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462" name="Shape 462"/>
          <p:cNvSpPr txBox="1">
            <a:spLocks noGrp="1"/>
          </p:cNvSpPr>
          <p:nvPr>
            <p:ph type="body" idx="1"/>
          </p:nvPr>
        </p:nvSpPr>
        <p:spPr>
          <a:xfrm>
            <a:off x="609600" y="1718017"/>
            <a:ext cx="5242500" cy="822900"/>
          </a:xfrm>
          <a:prstGeom prst="rect">
            <a:avLst/>
          </a:prstGeom>
          <a:noFill/>
          <a:ln>
            <a:noFill/>
          </a:ln>
        </p:spPr>
        <p:txBody>
          <a:bodyPr spcFirstLastPara="1" wrap="square" lIns="91425" tIns="91425" rIns="91425" bIns="91425" anchor="b" anchorCtr="0"/>
          <a:lstStyle>
            <a:lvl1pPr marL="457200" marR="0" lvl="0" indent="-228600" algn="l" rtl="0">
              <a:lnSpc>
                <a:spcPct val="100000"/>
              </a:lnSpc>
              <a:spcBef>
                <a:spcPts val="1200"/>
              </a:spcBef>
              <a:spcAft>
                <a:spcPts val="0"/>
              </a:spcAft>
              <a:buClr>
                <a:srgbClr val="ED9451"/>
              </a:buClr>
              <a:buSzPts val="2040"/>
              <a:buFont typeface="Noto Sans Symbols"/>
              <a:buNone/>
              <a:defRPr sz="2400" b="1" i="0" u="none" strike="noStrike" cap="none">
                <a:solidFill>
                  <a:srgbClr val="326295"/>
                </a:solidFill>
                <a:latin typeface="Arial"/>
                <a:ea typeface="Arial"/>
                <a:cs typeface="Arial"/>
                <a:sym typeface="Arial"/>
              </a:defRPr>
            </a:lvl1pPr>
            <a:lvl2pPr marL="914400" marR="0" lvl="1" indent="-228600" algn="l" rtl="0">
              <a:lnSpc>
                <a:spcPct val="100000"/>
              </a:lnSpc>
              <a:spcBef>
                <a:spcPts val="600"/>
              </a:spcBef>
              <a:spcAft>
                <a:spcPts val="0"/>
              </a:spcAft>
              <a:buClr>
                <a:srgbClr val="ED9451"/>
              </a:buClr>
              <a:buSzPts val="2000"/>
              <a:buFont typeface="Arial"/>
              <a:buNone/>
              <a:defRPr sz="2000" b="1" i="0" u="none" strike="noStrike" cap="none">
                <a:solidFill>
                  <a:schemeClr val="lt1"/>
                </a:solidFill>
                <a:latin typeface="Arial"/>
                <a:ea typeface="Arial"/>
                <a:cs typeface="Arial"/>
                <a:sym typeface="Arial"/>
              </a:defRPr>
            </a:lvl2pPr>
            <a:lvl3pPr marL="1371600" marR="0" lvl="2" indent="-228600" algn="l" rtl="0">
              <a:lnSpc>
                <a:spcPct val="100000"/>
              </a:lnSpc>
              <a:spcBef>
                <a:spcPts val="600"/>
              </a:spcBef>
              <a:spcAft>
                <a:spcPts val="0"/>
              </a:spcAft>
              <a:buClr>
                <a:srgbClr val="ED9451"/>
              </a:buClr>
              <a:buSzPts val="1800"/>
              <a:buFont typeface="Arial"/>
              <a:buNone/>
              <a:defRPr sz="1800" b="1" i="0" u="none" strike="noStrike" cap="none">
                <a:solidFill>
                  <a:schemeClr val="lt1"/>
                </a:solidFill>
                <a:latin typeface="Arial"/>
                <a:ea typeface="Arial"/>
                <a:cs typeface="Arial"/>
                <a:sym typeface="Arial"/>
              </a:defRPr>
            </a:lvl3pPr>
            <a:lvl4pPr marL="1828800" marR="0" lvl="3" indent="-228600" algn="l" rtl="0">
              <a:lnSpc>
                <a:spcPct val="100000"/>
              </a:lnSpc>
              <a:spcBef>
                <a:spcPts val="600"/>
              </a:spcBef>
              <a:spcAft>
                <a:spcPts val="0"/>
              </a:spcAft>
              <a:buClr>
                <a:srgbClr val="ED9451"/>
              </a:buClr>
              <a:buSzPts val="1600"/>
              <a:buFont typeface="Arial"/>
              <a:buNone/>
              <a:defRPr sz="1600" b="1" i="0" u="none" strike="noStrike" cap="none">
                <a:solidFill>
                  <a:schemeClr val="lt1"/>
                </a:solidFill>
                <a:latin typeface="Arial"/>
                <a:ea typeface="Arial"/>
                <a:cs typeface="Arial"/>
                <a:sym typeface="Arial"/>
              </a:defRPr>
            </a:lvl4pPr>
            <a:lvl5pPr marL="2286000" marR="0" lvl="4" indent="-228600" algn="l" rtl="0">
              <a:lnSpc>
                <a:spcPct val="100000"/>
              </a:lnSpc>
              <a:spcBef>
                <a:spcPts val="600"/>
              </a:spcBef>
              <a:spcAft>
                <a:spcPts val="0"/>
              </a:spcAft>
              <a:buClr>
                <a:srgbClr val="ED9451"/>
              </a:buClr>
              <a:buSzPts val="1600"/>
              <a:buFont typeface="Arial"/>
              <a:buNone/>
              <a:defRPr sz="1600" b="1" i="0" u="none" strike="noStrike" cap="none">
                <a:solidFill>
                  <a:schemeClr val="lt1"/>
                </a:solidFill>
                <a:latin typeface="Arial"/>
                <a:ea typeface="Arial"/>
                <a:cs typeface="Arial"/>
                <a:sym typeface="Arial"/>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9pPr>
          </a:lstStyle>
          <a:p>
            <a:endParaRPr/>
          </a:p>
        </p:txBody>
      </p:sp>
      <p:sp>
        <p:nvSpPr>
          <p:cNvPr id="463" name="Shape 463"/>
          <p:cNvSpPr txBox="1">
            <a:spLocks noGrp="1"/>
          </p:cNvSpPr>
          <p:nvPr>
            <p:ph type="body" idx="2"/>
          </p:nvPr>
        </p:nvSpPr>
        <p:spPr>
          <a:xfrm>
            <a:off x="609600" y="2651760"/>
            <a:ext cx="5242500" cy="3520500"/>
          </a:xfrm>
          <a:prstGeom prst="rect">
            <a:avLst/>
          </a:prstGeom>
          <a:noFill/>
          <a:ln>
            <a:noFill/>
          </a:ln>
        </p:spPr>
        <p:txBody>
          <a:bodyPr spcFirstLastPara="1" wrap="square" lIns="91425" tIns="91425" rIns="91425" bIns="91425" anchor="t" anchorCtr="0"/>
          <a:lstStyle>
            <a:lvl1pPr marL="457200" marR="0" lvl="0" indent="-379730" algn="l" rtl="0">
              <a:lnSpc>
                <a:spcPct val="100000"/>
              </a:lnSpc>
              <a:spcBef>
                <a:spcPts val="1200"/>
              </a:spcBef>
              <a:spcAft>
                <a:spcPts val="0"/>
              </a:spcAft>
              <a:buClr>
                <a:srgbClr val="ED9451"/>
              </a:buClr>
              <a:buSzPts val="2380"/>
              <a:buFont typeface="Noto Sans Symbols"/>
              <a:buChar char="●"/>
              <a:defRPr sz="2800" b="0" i="0" u="none" strike="noStrike" cap="none">
                <a:solidFill>
                  <a:schemeClr val="lt1"/>
                </a:solidFill>
                <a:latin typeface="Arial"/>
                <a:ea typeface="Arial"/>
                <a:cs typeface="Arial"/>
                <a:sym typeface="Arial"/>
              </a:defRPr>
            </a:lvl1pPr>
            <a:lvl2pPr marL="914400" marR="0" lvl="1" indent="-381000" algn="l" rtl="0">
              <a:lnSpc>
                <a:spcPct val="100000"/>
              </a:lnSpc>
              <a:spcBef>
                <a:spcPts val="600"/>
              </a:spcBef>
              <a:spcAft>
                <a:spcPts val="0"/>
              </a:spcAft>
              <a:buClr>
                <a:srgbClr val="ED9451"/>
              </a:buClr>
              <a:buSzPts val="2400"/>
              <a:buFont typeface="Arial"/>
              <a:buChar char="•"/>
              <a:defRPr sz="2400" b="0" i="0" u="none" strike="noStrike" cap="none">
                <a:solidFill>
                  <a:schemeClr val="lt1"/>
                </a:solidFill>
                <a:latin typeface="Arial"/>
                <a:ea typeface="Arial"/>
                <a:cs typeface="Arial"/>
                <a:sym typeface="Arial"/>
              </a:defRPr>
            </a:lvl2pPr>
            <a:lvl3pPr marL="1371600" marR="0" lvl="2" indent="-381000" algn="l" rtl="0">
              <a:lnSpc>
                <a:spcPct val="100000"/>
              </a:lnSpc>
              <a:spcBef>
                <a:spcPts val="600"/>
              </a:spcBef>
              <a:spcAft>
                <a:spcPts val="0"/>
              </a:spcAft>
              <a:buClr>
                <a:srgbClr val="ED9451"/>
              </a:buClr>
              <a:buSzPts val="2400"/>
              <a:buFont typeface="Arial"/>
              <a:buChar char="•"/>
              <a:defRPr sz="2400" b="0" i="0" u="none" strike="noStrike" cap="none">
                <a:solidFill>
                  <a:schemeClr val="lt1"/>
                </a:solidFill>
                <a:latin typeface="Arial"/>
                <a:ea typeface="Arial"/>
                <a:cs typeface="Arial"/>
                <a:sym typeface="Arial"/>
              </a:defRPr>
            </a:lvl3pPr>
            <a:lvl4pPr marL="1828800" marR="0" lvl="3" indent="-381000" algn="l" rtl="0">
              <a:lnSpc>
                <a:spcPct val="100000"/>
              </a:lnSpc>
              <a:spcBef>
                <a:spcPts val="600"/>
              </a:spcBef>
              <a:spcAft>
                <a:spcPts val="0"/>
              </a:spcAft>
              <a:buClr>
                <a:srgbClr val="ED9451"/>
              </a:buClr>
              <a:buSzPts val="2400"/>
              <a:buFont typeface="Arial"/>
              <a:buChar char="•"/>
              <a:defRPr sz="2400" b="0" i="0" u="none" strike="noStrike" cap="none">
                <a:solidFill>
                  <a:schemeClr val="lt1"/>
                </a:solidFill>
                <a:latin typeface="Arial"/>
                <a:ea typeface="Arial"/>
                <a:cs typeface="Arial"/>
                <a:sym typeface="Arial"/>
              </a:defRPr>
            </a:lvl4pPr>
            <a:lvl5pPr marL="2286000" marR="0" lvl="4" indent="-381000" algn="l" rtl="0">
              <a:lnSpc>
                <a:spcPct val="100000"/>
              </a:lnSpc>
              <a:spcBef>
                <a:spcPts val="600"/>
              </a:spcBef>
              <a:spcAft>
                <a:spcPts val="0"/>
              </a:spcAft>
              <a:buClr>
                <a:srgbClr val="ED9451"/>
              </a:buClr>
              <a:buSzPts val="2400"/>
              <a:buFont typeface="Arial"/>
              <a:buChar char="•"/>
              <a:defRPr sz="2400" b="0" i="0" u="none" strike="noStrike" cap="none">
                <a:solidFill>
                  <a:schemeClr val="lt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464" name="Shape 464"/>
          <p:cNvSpPr txBox="1">
            <a:spLocks noGrp="1"/>
          </p:cNvSpPr>
          <p:nvPr>
            <p:ph type="body" idx="3"/>
          </p:nvPr>
        </p:nvSpPr>
        <p:spPr>
          <a:xfrm>
            <a:off x="6339840" y="1718017"/>
            <a:ext cx="5242500" cy="822900"/>
          </a:xfrm>
          <a:prstGeom prst="rect">
            <a:avLst/>
          </a:prstGeom>
          <a:noFill/>
          <a:ln>
            <a:noFill/>
          </a:ln>
        </p:spPr>
        <p:txBody>
          <a:bodyPr spcFirstLastPara="1" wrap="square" lIns="91425" tIns="91425" rIns="91425" bIns="91425" anchor="b" anchorCtr="0"/>
          <a:lstStyle>
            <a:lvl1pPr marL="457200" marR="0" lvl="0" indent="-228600" algn="l" rtl="0">
              <a:lnSpc>
                <a:spcPct val="100000"/>
              </a:lnSpc>
              <a:spcBef>
                <a:spcPts val="1200"/>
              </a:spcBef>
              <a:spcAft>
                <a:spcPts val="0"/>
              </a:spcAft>
              <a:buClr>
                <a:srgbClr val="ED9451"/>
              </a:buClr>
              <a:buSzPts val="2040"/>
              <a:buFont typeface="Noto Sans Symbols"/>
              <a:buNone/>
              <a:defRPr sz="2400" b="1" i="0" u="none" strike="noStrike" cap="none">
                <a:solidFill>
                  <a:srgbClr val="326295"/>
                </a:solidFill>
                <a:latin typeface="Arial"/>
                <a:ea typeface="Arial"/>
                <a:cs typeface="Arial"/>
                <a:sym typeface="Arial"/>
              </a:defRPr>
            </a:lvl1pPr>
            <a:lvl2pPr marL="914400" marR="0" lvl="1" indent="-228600" algn="l" rtl="0">
              <a:lnSpc>
                <a:spcPct val="100000"/>
              </a:lnSpc>
              <a:spcBef>
                <a:spcPts val="600"/>
              </a:spcBef>
              <a:spcAft>
                <a:spcPts val="0"/>
              </a:spcAft>
              <a:buClr>
                <a:srgbClr val="ED9451"/>
              </a:buClr>
              <a:buSzPts val="2000"/>
              <a:buFont typeface="Arial"/>
              <a:buNone/>
              <a:defRPr sz="2000" b="1" i="0" u="none" strike="noStrike" cap="none">
                <a:solidFill>
                  <a:schemeClr val="lt1"/>
                </a:solidFill>
                <a:latin typeface="Arial"/>
                <a:ea typeface="Arial"/>
                <a:cs typeface="Arial"/>
                <a:sym typeface="Arial"/>
              </a:defRPr>
            </a:lvl2pPr>
            <a:lvl3pPr marL="1371600" marR="0" lvl="2" indent="-228600" algn="l" rtl="0">
              <a:lnSpc>
                <a:spcPct val="100000"/>
              </a:lnSpc>
              <a:spcBef>
                <a:spcPts val="600"/>
              </a:spcBef>
              <a:spcAft>
                <a:spcPts val="0"/>
              </a:spcAft>
              <a:buClr>
                <a:srgbClr val="ED9451"/>
              </a:buClr>
              <a:buSzPts val="1800"/>
              <a:buFont typeface="Arial"/>
              <a:buNone/>
              <a:defRPr sz="1800" b="1" i="0" u="none" strike="noStrike" cap="none">
                <a:solidFill>
                  <a:schemeClr val="lt1"/>
                </a:solidFill>
                <a:latin typeface="Arial"/>
                <a:ea typeface="Arial"/>
                <a:cs typeface="Arial"/>
                <a:sym typeface="Arial"/>
              </a:defRPr>
            </a:lvl3pPr>
            <a:lvl4pPr marL="1828800" marR="0" lvl="3" indent="-228600" algn="l" rtl="0">
              <a:lnSpc>
                <a:spcPct val="100000"/>
              </a:lnSpc>
              <a:spcBef>
                <a:spcPts val="600"/>
              </a:spcBef>
              <a:spcAft>
                <a:spcPts val="0"/>
              </a:spcAft>
              <a:buClr>
                <a:srgbClr val="ED9451"/>
              </a:buClr>
              <a:buSzPts val="1600"/>
              <a:buFont typeface="Arial"/>
              <a:buNone/>
              <a:defRPr sz="1600" b="1" i="0" u="none" strike="noStrike" cap="none">
                <a:solidFill>
                  <a:schemeClr val="lt1"/>
                </a:solidFill>
                <a:latin typeface="Arial"/>
                <a:ea typeface="Arial"/>
                <a:cs typeface="Arial"/>
                <a:sym typeface="Arial"/>
              </a:defRPr>
            </a:lvl4pPr>
            <a:lvl5pPr marL="2286000" marR="0" lvl="4" indent="-228600" algn="l" rtl="0">
              <a:lnSpc>
                <a:spcPct val="100000"/>
              </a:lnSpc>
              <a:spcBef>
                <a:spcPts val="600"/>
              </a:spcBef>
              <a:spcAft>
                <a:spcPts val="0"/>
              </a:spcAft>
              <a:buClr>
                <a:srgbClr val="ED9451"/>
              </a:buClr>
              <a:buSzPts val="1600"/>
              <a:buFont typeface="Arial"/>
              <a:buNone/>
              <a:defRPr sz="1600" b="1" i="0" u="none" strike="noStrike" cap="none">
                <a:solidFill>
                  <a:schemeClr val="lt1"/>
                </a:solidFill>
                <a:latin typeface="Arial"/>
                <a:ea typeface="Arial"/>
                <a:cs typeface="Arial"/>
                <a:sym typeface="Arial"/>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9pPr>
          </a:lstStyle>
          <a:p>
            <a:endParaRPr/>
          </a:p>
        </p:txBody>
      </p:sp>
      <p:sp>
        <p:nvSpPr>
          <p:cNvPr id="465" name="Shape 465"/>
          <p:cNvSpPr txBox="1">
            <a:spLocks noGrp="1"/>
          </p:cNvSpPr>
          <p:nvPr>
            <p:ph type="body" idx="4"/>
          </p:nvPr>
        </p:nvSpPr>
        <p:spPr>
          <a:xfrm>
            <a:off x="6339840" y="2651760"/>
            <a:ext cx="5242500" cy="3520500"/>
          </a:xfrm>
          <a:prstGeom prst="rect">
            <a:avLst/>
          </a:prstGeom>
          <a:noFill/>
          <a:ln>
            <a:noFill/>
          </a:ln>
        </p:spPr>
        <p:txBody>
          <a:bodyPr spcFirstLastPara="1" wrap="square" lIns="91425" tIns="91425" rIns="91425" bIns="91425" anchor="t" anchorCtr="0"/>
          <a:lstStyle>
            <a:lvl1pPr marL="457200" marR="0" lvl="0" indent="-379730" algn="l" rtl="0">
              <a:lnSpc>
                <a:spcPct val="100000"/>
              </a:lnSpc>
              <a:spcBef>
                <a:spcPts val="1200"/>
              </a:spcBef>
              <a:spcAft>
                <a:spcPts val="0"/>
              </a:spcAft>
              <a:buClr>
                <a:srgbClr val="ED9451"/>
              </a:buClr>
              <a:buSzPts val="2380"/>
              <a:buFont typeface="Noto Sans Symbols"/>
              <a:buChar char="●"/>
              <a:defRPr sz="2800" b="0" i="0" u="none" strike="noStrike" cap="none">
                <a:solidFill>
                  <a:schemeClr val="lt1"/>
                </a:solidFill>
                <a:latin typeface="Arial"/>
                <a:ea typeface="Arial"/>
                <a:cs typeface="Arial"/>
                <a:sym typeface="Arial"/>
              </a:defRPr>
            </a:lvl1pPr>
            <a:lvl2pPr marL="914400" marR="0" lvl="1" indent="-381000" algn="l" rtl="0">
              <a:lnSpc>
                <a:spcPct val="100000"/>
              </a:lnSpc>
              <a:spcBef>
                <a:spcPts val="600"/>
              </a:spcBef>
              <a:spcAft>
                <a:spcPts val="0"/>
              </a:spcAft>
              <a:buClr>
                <a:srgbClr val="ED9451"/>
              </a:buClr>
              <a:buSzPts val="2400"/>
              <a:buFont typeface="Arial"/>
              <a:buChar char="•"/>
              <a:defRPr sz="2400" b="0" i="0" u="none" strike="noStrike" cap="none">
                <a:solidFill>
                  <a:schemeClr val="lt1"/>
                </a:solidFill>
                <a:latin typeface="Arial"/>
                <a:ea typeface="Arial"/>
                <a:cs typeface="Arial"/>
                <a:sym typeface="Arial"/>
              </a:defRPr>
            </a:lvl2pPr>
            <a:lvl3pPr marL="1371600" marR="0" lvl="2" indent="-381000" algn="l" rtl="0">
              <a:lnSpc>
                <a:spcPct val="100000"/>
              </a:lnSpc>
              <a:spcBef>
                <a:spcPts val="600"/>
              </a:spcBef>
              <a:spcAft>
                <a:spcPts val="0"/>
              </a:spcAft>
              <a:buClr>
                <a:srgbClr val="ED9451"/>
              </a:buClr>
              <a:buSzPts val="2400"/>
              <a:buFont typeface="Arial"/>
              <a:buChar char="•"/>
              <a:defRPr sz="2400" b="0" i="0" u="none" strike="noStrike" cap="none">
                <a:solidFill>
                  <a:schemeClr val="lt1"/>
                </a:solidFill>
                <a:latin typeface="Arial"/>
                <a:ea typeface="Arial"/>
                <a:cs typeface="Arial"/>
                <a:sym typeface="Arial"/>
              </a:defRPr>
            </a:lvl3pPr>
            <a:lvl4pPr marL="1828800" marR="0" lvl="3" indent="-381000" algn="l" rtl="0">
              <a:lnSpc>
                <a:spcPct val="100000"/>
              </a:lnSpc>
              <a:spcBef>
                <a:spcPts val="600"/>
              </a:spcBef>
              <a:spcAft>
                <a:spcPts val="0"/>
              </a:spcAft>
              <a:buClr>
                <a:srgbClr val="ED9451"/>
              </a:buClr>
              <a:buSzPts val="2400"/>
              <a:buFont typeface="Arial"/>
              <a:buChar char="•"/>
              <a:defRPr sz="2400" b="0" i="0" u="none" strike="noStrike" cap="none">
                <a:solidFill>
                  <a:schemeClr val="lt1"/>
                </a:solidFill>
                <a:latin typeface="Arial"/>
                <a:ea typeface="Arial"/>
                <a:cs typeface="Arial"/>
                <a:sym typeface="Arial"/>
              </a:defRPr>
            </a:lvl4pPr>
            <a:lvl5pPr marL="2286000" marR="0" lvl="4" indent="-381000" algn="l" rtl="0">
              <a:lnSpc>
                <a:spcPct val="100000"/>
              </a:lnSpc>
              <a:spcBef>
                <a:spcPts val="600"/>
              </a:spcBef>
              <a:spcAft>
                <a:spcPts val="0"/>
              </a:spcAft>
              <a:buClr>
                <a:srgbClr val="ED9451"/>
              </a:buClr>
              <a:buSzPts val="2400"/>
              <a:buFont typeface="Arial"/>
              <a:buChar char="•"/>
              <a:defRPr sz="2400" b="0" i="0" u="none" strike="noStrike" cap="none">
                <a:solidFill>
                  <a:schemeClr val="lt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466" name="Shape 466"/>
          <p:cNvSpPr txBox="1">
            <a:spLocks noGrp="1"/>
          </p:cNvSpPr>
          <p:nvPr>
            <p:ph type="sldNum" idx="12"/>
          </p:nvPr>
        </p:nvSpPr>
        <p:spPr>
          <a:xfrm>
            <a:off x="9692640" y="411482"/>
            <a:ext cx="914400" cy="6858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600" b="1">
                <a:solidFill>
                  <a:srgbClr val="ABA387"/>
                </a:solidFill>
                <a:latin typeface="Trebuchet MS"/>
                <a:ea typeface="Trebuchet MS"/>
                <a:cs typeface="Trebuchet MS"/>
                <a:sym typeface="Trebuchet MS"/>
              </a:defRPr>
            </a:lvl1pPr>
            <a:lvl2pPr marL="0" marR="0" lvl="1" indent="0" algn="r" rtl="0">
              <a:spcBef>
                <a:spcPts val="0"/>
              </a:spcBef>
              <a:buNone/>
              <a:defRPr sz="1600" b="1">
                <a:solidFill>
                  <a:srgbClr val="ABA387"/>
                </a:solidFill>
                <a:latin typeface="Trebuchet MS"/>
                <a:ea typeface="Trebuchet MS"/>
                <a:cs typeface="Trebuchet MS"/>
                <a:sym typeface="Trebuchet MS"/>
              </a:defRPr>
            </a:lvl2pPr>
            <a:lvl3pPr marL="0" marR="0" lvl="2" indent="0" algn="r" rtl="0">
              <a:spcBef>
                <a:spcPts val="0"/>
              </a:spcBef>
              <a:buNone/>
              <a:defRPr sz="1600" b="1">
                <a:solidFill>
                  <a:srgbClr val="ABA387"/>
                </a:solidFill>
                <a:latin typeface="Trebuchet MS"/>
                <a:ea typeface="Trebuchet MS"/>
                <a:cs typeface="Trebuchet MS"/>
                <a:sym typeface="Trebuchet MS"/>
              </a:defRPr>
            </a:lvl3pPr>
            <a:lvl4pPr marL="0" marR="0" lvl="3" indent="0" algn="r" rtl="0">
              <a:spcBef>
                <a:spcPts val="0"/>
              </a:spcBef>
              <a:buNone/>
              <a:defRPr sz="1600" b="1">
                <a:solidFill>
                  <a:srgbClr val="ABA387"/>
                </a:solidFill>
                <a:latin typeface="Trebuchet MS"/>
                <a:ea typeface="Trebuchet MS"/>
                <a:cs typeface="Trebuchet MS"/>
                <a:sym typeface="Trebuchet MS"/>
              </a:defRPr>
            </a:lvl4pPr>
            <a:lvl5pPr marL="0" marR="0" lvl="4" indent="0" algn="r" rtl="0">
              <a:spcBef>
                <a:spcPts val="0"/>
              </a:spcBef>
              <a:buNone/>
              <a:defRPr sz="1600" b="1">
                <a:solidFill>
                  <a:srgbClr val="ABA387"/>
                </a:solidFill>
                <a:latin typeface="Trebuchet MS"/>
                <a:ea typeface="Trebuchet MS"/>
                <a:cs typeface="Trebuchet MS"/>
                <a:sym typeface="Trebuchet MS"/>
              </a:defRPr>
            </a:lvl5pPr>
            <a:lvl6pPr marL="0" marR="0" lvl="5" indent="0" algn="r" rtl="0">
              <a:spcBef>
                <a:spcPts val="0"/>
              </a:spcBef>
              <a:buNone/>
              <a:defRPr sz="1600" b="1">
                <a:solidFill>
                  <a:srgbClr val="ABA387"/>
                </a:solidFill>
                <a:latin typeface="Trebuchet MS"/>
                <a:ea typeface="Trebuchet MS"/>
                <a:cs typeface="Trebuchet MS"/>
                <a:sym typeface="Trebuchet MS"/>
              </a:defRPr>
            </a:lvl6pPr>
            <a:lvl7pPr marL="0" marR="0" lvl="6" indent="0" algn="r" rtl="0">
              <a:spcBef>
                <a:spcPts val="0"/>
              </a:spcBef>
              <a:buNone/>
              <a:defRPr sz="1600" b="1">
                <a:solidFill>
                  <a:srgbClr val="ABA387"/>
                </a:solidFill>
                <a:latin typeface="Trebuchet MS"/>
                <a:ea typeface="Trebuchet MS"/>
                <a:cs typeface="Trebuchet MS"/>
                <a:sym typeface="Trebuchet MS"/>
              </a:defRPr>
            </a:lvl7pPr>
            <a:lvl8pPr marL="0" marR="0" lvl="7" indent="0" algn="r" rtl="0">
              <a:spcBef>
                <a:spcPts val="0"/>
              </a:spcBef>
              <a:buNone/>
              <a:defRPr sz="1600" b="1">
                <a:solidFill>
                  <a:srgbClr val="ABA387"/>
                </a:solidFill>
                <a:latin typeface="Trebuchet MS"/>
                <a:ea typeface="Trebuchet MS"/>
                <a:cs typeface="Trebuchet MS"/>
                <a:sym typeface="Trebuchet MS"/>
              </a:defRPr>
            </a:lvl8pPr>
            <a:lvl9pPr marL="0" marR="0" lvl="8" indent="0" algn="r" rtl="0">
              <a:spcBef>
                <a:spcPts val="0"/>
              </a:spcBef>
              <a:buNone/>
              <a:defRPr sz="1600" b="1">
                <a:solidFill>
                  <a:srgbClr val="ABA387"/>
                </a:solidFill>
                <a:latin typeface="Trebuchet MS"/>
                <a:ea typeface="Trebuchet MS"/>
                <a:cs typeface="Trebuchet MS"/>
                <a:sym typeface="Trebuchet MS"/>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matchingName="Comparison with Footer">
  <p:cSld name="Comparison with Footer">
    <p:spTree>
      <p:nvGrpSpPr>
        <p:cNvPr id="1" name="Shape 467"/>
        <p:cNvGrpSpPr/>
        <p:nvPr/>
      </p:nvGrpSpPr>
      <p:grpSpPr>
        <a:xfrm>
          <a:off x="0" y="0"/>
          <a:ext cx="0" cy="0"/>
          <a:chOff x="0" y="0"/>
          <a:chExt cx="0" cy="0"/>
        </a:xfrm>
      </p:grpSpPr>
      <p:sp>
        <p:nvSpPr>
          <p:cNvPr id="468" name="Shape 468"/>
          <p:cNvSpPr txBox="1">
            <a:spLocks noGrp="1"/>
          </p:cNvSpPr>
          <p:nvPr>
            <p:ph type="title"/>
          </p:nvPr>
        </p:nvSpPr>
        <p:spPr>
          <a:xfrm>
            <a:off x="609600" y="228600"/>
            <a:ext cx="8839200" cy="102870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chemeClr val="accent1"/>
              </a:buClr>
              <a:buSzPts val="3400"/>
              <a:buFont typeface="Trebuchet MS"/>
              <a:buNone/>
              <a:defRPr sz="3400" b="1" i="0" u="none" strike="noStrike" cap="none">
                <a:solidFill>
                  <a:schemeClr val="accent1"/>
                </a:solidFill>
                <a:latin typeface="Trebuchet MS"/>
                <a:ea typeface="Trebuchet MS"/>
                <a:cs typeface="Trebuchet MS"/>
                <a:sym typeface="Trebuchet MS"/>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469" name="Shape 469"/>
          <p:cNvSpPr txBox="1">
            <a:spLocks noGrp="1"/>
          </p:cNvSpPr>
          <p:nvPr>
            <p:ph type="sldNum" idx="12"/>
          </p:nvPr>
        </p:nvSpPr>
        <p:spPr>
          <a:xfrm>
            <a:off x="9692640" y="411482"/>
            <a:ext cx="914400" cy="6858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600" b="1">
                <a:solidFill>
                  <a:srgbClr val="ABA387"/>
                </a:solidFill>
                <a:latin typeface="Trebuchet MS"/>
                <a:ea typeface="Trebuchet MS"/>
                <a:cs typeface="Trebuchet MS"/>
                <a:sym typeface="Trebuchet MS"/>
              </a:defRPr>
            </a:lvl1pPr>
            <a:lvl2pPr marL="0" marR="0" lvl="1" indent="0" algn="r" rtl="0">
              <a:spcBef>
                <a:spcPts val="0"/>
              </a:spcBef>
              <a:buNone/>
              <a:defRPr sz="1600" b="1">
                <a:solidFill>
                  <a:srgbClr val="ABA387"/>
                </a:solidFill>
                <a:latin typeface="Trebuchet MS"/>
                <a:ea typeface="Trebuchet MS"/>
                <a:cs typeface="Trebuchet MS"/>
                <a:sym typeface="Trebuchet MS"/>
              </a:defRPr>
            </a:lvl2pPr>
            <a:lvl3pPr marL="0" marR="0" lvl="2" indent="0" algn="r" rtl="0">
              <a:spcBef>
                <a:spcPts val="0"/>
              </a:spcBef>
              <a:buNone/>
              <a:defRPr sz="1600" b="1">
                <a:solidFill>
                  <a:srgbClr val="ABA387"/>
                </a:solidFill>
                <a:latin typeface="Trebuchet MS"/>
                <a:ea typeface="Trebuchet MS"/>
                <a:cs typeface="Trebuchet MS"/>
                <a:sym typeface="Trebuchet MS"/>
              </a:defRPr>
            </a:lvl3pPr>
            <a:lvl4pPr marL="0" marR="0" lvl="3" indent="0" algn="r" rtl="0">
              <a:spcBef>
                <a:spcPts val="0"/>
              </a:spcBef>
              <a:buNone/>
              <a:defRPr sz="1600" b="1">
                <a:solidFill>
                  <a:srgbClr val="ABA387"/>
                </a:solidFill>
                <a:latin typeface="Trebuchet MS"/>
                <a:ea typeface="Trebuchet MS"/>
                <a:cs typeface="Trebuchet MS"/>
                <a:sym typeface="Trebuchet MS"/>
              </a:defRPr>
            </a:lvl4pPr>
            <a:lvl5pPr marL="0" marR="0" lvl="4" indent="0" algn="r" rtl="0">
              <a:spcBef>
                <a:spcPts val="0"/>
              </a:spcBef>
              <a:buNone/>
              <a:defRPr sz="1600" b="1">
                <a:solidFill>
                  <a:srgbClr val="ABA387"/>
                </a:solidFill>
                <a:latin typeface="Trebuchet MS"/>
                <a:ea typeface="Trebuchet MS"/>
                <a:cs typeface="Trebuchet MS"/>
                <a:sym typeface="Trebuchet MS"/>
              </a:defRPr>
            </a:lvl5pPr>
            <a:lvl6pPr marL="0" marR="0" lvl="5" indent="0" algn="r" rtl="0">
              <a:spcBef>
                <a:spcPts val="0"/>
              </a:spcBef>
              <a:buNone/>
              <a:defRPr sz="1600" b="1">
                <a:solidFill>
                  <a:srgbClr val="ABA387"/>
                </a:solidFill>
                <a:latin typeface="Trebuchet MS"/>
                <a:ea typeface="Trebuchet MS"/>
                <a:cs typeface="Trebuchet MS"/>
                <a:sym typeface="Trebuchet MS"/>
              </a:defRPr>
            </a:lvl6pPr>
            <a:lvl7pPr marL="0" marR="0" lvl="6" indent="0" algn="r" rtl="0">
              <a:spcBef>
                <a:spcPts val="0"/>
              </a:spcBef>
              <a:buNone/>
              <a:defRPr sz="1600" b="1">
                <a:solidFill>
                  <a:srgbClr val="ABA387"/>
                </a:solidFill>
                <a:latin typeface="Trebuchet MS"/>
                <a:ea typeface="Trebuchet MS"/>
                <a:cs typeface="Trebuchet MS"/>
                <a:sym typeface="Trebuchet MS"/>
              </a:defRPr>
            </a:lvl7pPr>
            <a:lvl8pPr marL="0" marR="0" lvl="7" indent="0" algn="r" rtl="0">
              <a:spcBef>
                <a:spcPts val="0"/>
              </a:spcBef>
              <a:buNone/>
              <a:defRPr sz="1600" b="1">
                <a:solidFill>
                  <a:srgbClr val="ABA387"/>
                </a:solidFill>
                <a:latin typeface="Trebuchet MS"/>
                <a:ea typeface="Trebuchet MS"/>
                <a:cs typeface="Trebuchet MS"/>
                <a:sym typeface="Trebuchet MS"/>
              </a:defRPr>
            </a:lvl8pPr>
            <a:lvl9pPr marL="0" marR="0" lvl="8" indent="0" algn="r" rtl="0">
              <a:spcBef>
                <a:spcPts val="0"/>
              </a:spcBef>
              <a:buNone/>
              <a:defRPr sz="1600" b="1">
                <a:solidFill>
                  <a:srgbClr val="ABA387"/>
                </a:solidFill>
                <a:latin typeface="Trebuchet MS"/>
                <a:ea typeface="Trebuchet MS"/>
                <a:cs typeface="Trebuchet MS"/>
                <a:sym typeface="Trebuchet MS"/>
              </a:defRPr>
            </a:lvl9pPr>
          </a:lstStyle>
          <a:p>
            <a:pPr marL="0" lvl="0" indent="0">
              <a:spcBef>
                <a:spcPts val="0"/>
              </a:spcBef>
              <a:spcAft>
                <a:spcPts val="0"/>
              </a:spcAft>
              <a:buNone/>
            </a:pPr>
            <a:fld id="{00000000-1234-1234-1234-123412341234}" type="slidenum">
              <a:rPr lang="en-US"/>
              <a:t>‹#›</a:t>
            </a:fld>
            <a:endParaRPr/>
          </a:p>
        </p:txBody>
      </p:sp>
      <p:cxnSp>
        <p:nvCxnSpPr>
          <p:cNvPr id="470" name="Shape 470"/>
          <p:cNvCxnSpPr/>
          <p:nvPr/>
        </p:nvCxnSpPr>
        <p:spPr>
          <a:xfrm>
            <a:off x="609600" y="5943600"/>
            <a:ext cx="10972800" cy="0"/>
          </a:xfrm>
          <a:prstGeom prst="straightConnector1">
            <a:avLst/>
          </a:prstGeom>
          <a:noFill/>
          <a:ln w="50800" cap="flat" cmpd="sng">
            <a:solidFill>
              <a:schemeClr val="lt1"/>
            </a:solidFill>
            <a:prstDash val="solid"/>
            <a:miter lim="800000"/>
            <a:headEnd type="none" w="med" len="med"/>
            <a:tailEnd type="none" w="med" len="med"/>
          </a:ln>
        </p:spPr>
      </p:cxnSp>
      <p:sp>
        <p:nvSpPr>
          <p:cNvPr id="471" name="Shape 471"/>
          <p:cNvSpPr txBox="1">
            <a:spLocks noGrp="1"/>
          </p:cNvSpPr>
          <p:nvPr>
            <p:ph type="ftr" idx="11"/>
          </p:nvPr>
        </p:nvSpPr>
        <p:spPr>
          <a:xfrm>
            <a:off x="609600" y="6067696"/>
            <a:ext cx="10972800" cy="548700"/>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b="0">
                <a:solidFill>
                  <a:schemeClr val="lt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472" name="Shape 472"/>
          <p:cNvSpPr txBox="1">
            <a:spLocks noGrp="1"/>
          </p:cNvSpPr>
          <p:nvPr>
            <p:ph type="body" idx="1"/>
          </p:nvPr>
        </p:nvSpPr>
        <p:spPr>
          <a:xfrm>
            <a:off x="609600" y="1718017"/>
            <a:ext cx="5242500" cy="822900"/>
          </a:xfrm>
          <a:prstGeom prst="rect">
            <a:avLst/>
          </a:prstGeom>
          <a:noFill/>
          <a:ln>
            <a:noFill/>
          </a:ln>
        </p:spPr>
        <p:txBody>
          <a:bodyPr spcFirstLastPara="1" wrap="square" lIns="91425" tIns="91425" rIns="91425" bIns="91425" anchor="b" anchorCtr="0"/>
          <a:lstStyle>
            <a:lvl1pPr marL="457200" marR="0" lvl="0" indent="-228600" algn="l" rtl="0">
              <a:lnSpc>
                <a:spcPct val="100000"/>
              </a:lnSpc>
              <a:spcBef>
                <a:spcPts val="1200"/>
              </a:spcBef>
              <a:spcAft>
                <a:spcPts val="0"/>
              </a:spcAft>
              <a:buClr>
                <a:srgbClr val="ED9451"/>
              </a:buClr>
              <a:buSzPts val="2040"/>
              <a:buFont typeface="Noto Sans Symbols"/>
              <a:buNone/>
              <a:defRPr sz="2400" b="1" i="0" u="none" strike="noStrike" cap="none">
                <a:solidFill>
                  <a:srgbClr val="326295"/>
                </a:solidFill>
                <a:latin typeface="Arial"/>
                <a:ea typeface="Arial"/>
                <a:cs typeface="Arial"/>
                <a:sym typeface="Arial"/>
              </a:defRPr>
            </a:lvl1pPr>
            <a:lvl2pPr marL="914400" marR="0" lvl="1" indent="-228600" algn="l" rtl="0">
              <a:lnSpc>
                <a:spcPct val="100000"/>
              </a:lnSpc>
              <a:spcBef>
                <a:spcPts val="600"/>
              </a:spcBef>
              <a:spcAft>
                <a:spcPts val="0"/>
              </a:spcAft>
              <a:buClr>
                <a:srgbClr val="ED9451"/>
              </a:buClr>
              <a:buSzPts val="2000"/>
              <a:buFont typeface="Arial"/>
              <a:buNone/>
              <a:defRPr sz="2000" b="1" i="0" u="none" strike="noStrike" cap="none">
                <a:solidFill>
                  <a:schemeClr val="lt1"/>
                </a:solidFill>
                <a:latin typeface="Arial"/>
                <a:ea typeface="Arial"/>
                <a:cs typeface="Arial"/>
                <a:sym typeface="Arial"/>
              </a:defRPr>
            </a:lvl2pPr>
            <a:lvl3pPr marL="1371600" marR="0" lvl="2" indent="-228600" algn="l" rtl="0">
              <a:lnSpc>
                <a:spcPct val="100000"/>
              </a:lnSpc>
              <a:spcBef>
                <a:spcPts val="600"/>
              </a:spcBef>
              <a:spcAft>
                <a:spcPts val="0"/>
              </a:spcAft>
              <a:buClr>
                <a:srgbClr val="ED9451"/>
              </a:buClr>
              <a:buSzPts val="1800"/>
              <a:buFont typeface="Arial"/>
              <a:buNone/>
              <a:defRPr sz="1800" b="1" i="0" u="none" strike="noStrike" cap="none">
                <a:solidFill>
                  <a:schemeClr val="lt1"/>
                </a:solidFill>
                <a:latin typeface="Arial"/>
                <a:ea typeface="Arial"/>
                <a:cs typeface="Arial"/>
                <a:sym typeface="Arial"/>
              </a:defRPr>
            </a:lvl3pPr>
            <a:lvl4pPr marL="1828800" marR="0" lvl="3" indent="-228600" algn="l" rtl="0">
              <a:lnSpc>
                <a:spcPct val="100000"/>
              </a:lnSpc>
              <a:spcBef>
                <a:spcPts val="600"/>
              </a:spcBef>
              <a:spcAft>
                <a:spcPts val="0"/>
              </a:spcAft>
              <a:buClr>
                <a:srgbClr val="ED9451"/>
              </a:buClr>
              <a:buSzPts val="1600"/>
              <a:buFont typeface="Arial"/>
              <a:buNone/>
              <a:defRPr sz="1600" b="1" i="0" u="none" strike="noStrike" cap="none">
                <a:solidFill>
                  <a:schemeClr val="lt1"/>
                </a:solidFill>
                <a:latin typeface="Arial"/>
                <a:ea typeface="Arial"/>
                <a:cs typeface="Arial"/>
                <a:sym typeface="Arial"/>
              </a:defRPr>
            </a:lvl4pPr>
            <a:lvl5pPr marL="2286000" marR="0" lvl="4" indent="-228600" algn="l" rtl="0">
              <a:lnSpc>
                <a:spcPct val="100000"/>
              </a:lnSpc>
              <a:spcBef>
                <a:spcPts val="600"/>
              </a:spcBef>
              <a:spcAft>
                <a:spcPts val="0"/>
              </a:spcAft>
              <a:buClr>
                <a:srgbClr val="ED9451"/>
              </a:buClr>
              <a:buSzPts val="1600"/>
              <a:buFont typeface="Arial"/>
              <a:buNone/>
              <a:defRPr sz="1600" b="1" i="0" u="none" strike="noStrike" cap="none">
                <a:solidFill>
                  <a:schemeClr val="lt1"/>
                </a:solidFill>
                <a:latin typeface="Arial"/>
                <a:ea typeface="Arial"/>
                <a:cs typeface="Arial"/>
                <a:sym typeface="Arial"/>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9pPr>
          </a:lstStyle>
          <a:p>
            <a:endParaRPr/>
          </a:p>
        </p:txBody>
      </p:sp>
      <p:sp>
        <p:nvSpPr>
          <p:cNvPr id="473" name="Shape 473"/>
          <p:cNvSpPr txBox="1">
            <a:spLocks noGrp="1"/>
          </p:cNvSpPr>
          <p:nvPr>
            <p:ph type="body" idx="2"/>
          </p:nvPr>
        </p:nvSpPr>
        <p:spPr>
          <a:xfrm>
            <a:off x="609600" y="2651760"/>
            <a:ext cx="5242500" cy="3200400"/>
          </a:xfrm>
          <a:prstGeom prst="rect">
            <a:avLst/>
          </a:prstGeom>
          <a:noFill/>
          <a:ln>
            <a:noFill/>
          </a:ln>
        </p:spPr>
        <p:txBody>
          <a:bodyPr spcFirstLastPara="1" wrap="square" lIns="91425" tIns="91425" rIns="91425" bIns="91425" anchor="t" anchorCtr="0"/>
          <a:lstStyle>
            <a:lvl1pPr marL="457200" marR="0" lvl="0" indent="-379730" algn="l" rtl="0">
              <a:lnSpc>
                <a:spcPct val="100000"/>
              </a:lnSpc>
              <a:spcBef>
                <a:spcPts val="1200"/>
              </a:spcBef>
              <a:spcAft>
                <a:spcPts val="0"/>
              </a:spcAft>
              <a:buClr>
                <a:srgbClr val="ED9451"/>
              </a:buClr>
              <a:buSzPts val="2380"/>
              <a:buFont typeface="Noto Sans Symbols"/>
              <a:buChar char="●"/>
              <a:defRPr sz="2800" b="0" i="0" u="none" strike="noStrike" cap="none">
                <a:solidFill>
                  <a:schemeClr val="lt1"/>
                </a:solidFill>
                <a:latin typeface="Arial"/>
                <a:ea typeface="Arial"/>
                <a:cs typeface="Arial"/>
                <a:sym typeface="Arial"/>
              </a:defRPr>
            </a:lvl1pPr>
            <a:lvl2pPr marL="914400" marR="0" lvl="1" indent="-381000" algn="l" rtl="0">
              <a:lnSpc>
                <a:spcPct val="100000"/>
              </a:lnSpc>
              <a:spcBef>
                <a:spcPts val="600"/>
              </a:spcBef>
              <a:spcAft>
                <a:spcPts val="0"/>
              </a:spcAft>
              <a:buClr>
                <a:srgbClr val="ED9451"/>
              </a:buClr>
              <a:buSzPts val="2400"/>
              <a:buFont typeface="Arial"/>
              <a:buChar char="•"/>
              <a:defRPr sz="2400" b="0" i="0" u="none" strike="noStrike" cap="none">
                <a:solidFill>
                  <a:schemeClr val="lt1"/>
                </a:solidFill>
                <a:latin typeface="Arial"/>
                <a:ea typeface="Arial"/>
                <a:cs typeface="Arial"/>
                <a:sym typeface="Arial"/>
              </a:defRPr>
            </a:lvl2pPr>
            <a:lvl3pPr marL="1371600" marR="0" lvl="2" indent="-381000" algn="l" rtl="0">
              <a:lnSpc>
                <a:spcPct val="100000"/>
              </a:lnSpc>
              <a:spcBef>
                <a:spcPts val="600"/>
              </a:spcBef>
              <a:spcAft>
                <a:spcPts val="0"/>
              </a:spcAft>
              <a:buClr>
                <a:srgbClr val="ED9451"/>
              </a:buClr>
              <a:buSzPts val="2400"/>
              <a:buFont typeface="Arial"/>
              <a:buChar char="•"/>
              <a:defRPr sz="2400" b="0" i="0" u="none" strike="noStrike" cap="none">
                <a:solidFill>
                  <a:schemeClr val="lt1"/>
                </a:solidFill>
                <a:latin typeface="Arial"/>
                <a:ea typeface="Arial"/>
                <a:cs typeface="Arial"/>
                <a:sym typeface="Arial"/>
              </a:defRPr>
            </a:lvl3pPr>
            <a:lvl4pPr marL="1828800" marR="0" lvl="3" indent="-381000" algn="l" rtl="0">
              <a:lnSpc>
                <a:spcPct val="100000"/>
              </a:lnSpc>
              <a:spcBef>
                <a:spcPts val="600"/>
              </a:spcBef>
              <a:spcAft>
                <a:spcPts val="0"/>
              </a:spcAft>
              <a:buClr>
                <a:srgbClr val="ED9451"/>
              </a:buClr>
              <a:buSzPts val="2400"/>
              <a:buFont typeface="Arial"/>
              <a:buChar char="•"/>
              <a:defRPr sz="2400" b="0" i="0" u="none" strike="noStrike" cap="none">
                <a:solidFill>
                  <a:schemeClr val="lt1"/>
                </a:solidFill>
                <a:latin typeface="Arial"/>
                <a:ea typeface="Arial"/>
                <a:cs typeface="Arial"/>
                <a:sym typeface="Arial"/>
              </a:defRPr>
            </a:lvl4pPr>
            <a:lvl5pPr marL="2286000" marR="0" lvl="4" indent="-381000" algn="l" rtl="0">
              <a:lnSpc>
                <a:spcPct val="100000"/>
              </a:lnSpc>
              <a:spcBef>
                <a:spcPts val="600"/>
              </a:spcBef>
              <a:spcAft>
                <a:spcPts val="0"/>
              </a:spcAft>
              <a:buClr>
                <a:srgbClr val="ED9451"/>
              </a:buClr>
              <a:buSzPts val="2400"/>
              <a:buFont typeface="Arial"/>
              <a:buChar char="•"/>
              <a:defRPr sz="2400" b="0" i="0" u="none" strike="noStrike" cap="none">
                <a:solidFill>
                  <a:schemeClr val="lt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474" name="Shape 474"/>
          <p:cNvSpPr txBox="1">
            <a:spLocks noGrp="1"/>
          </p:cNvSpPr>
          <p:nvPr>
            <p:ph type="body" idx="3"/>
          </p:nvPr>
        </p:nvSpPr>
        <p:spPr>
          <a:xfrm>
            <a:off x="6339840" y="1718017"/>
            <a:ext cx="5242500" cy="822900"/>
          </a:xfrm>
          <a:prstGeom prst="rect">
            <a:avLst/>
          </a:prstGeom>
          <a:noFill/>
          <a:ln>
            <a:noFill/>
          </a:ln>
        </p:spPr>
        <p:txBody>
          <a:bodyPr spcFirstLastPara="1" wrap="square" lIns="91425" tIns="91425" rIns="91425" bIns="91425" anchor="b" anchorCtr="0"/>
          <a:lstStyle>
            <a:lvl1pPr marL="457200" marR="0" lvl="0" indent="-228600" algn="l" rtl="0">
              <a:lnSpc>
                <a:spcPct val="100000"/>
              </a:lnSpc>
              <a:spcBef>
                <a:spcPts val="1200"/>
              </a:spcBef>
              <a:spcAft>
                <a:spcPts val="0"/>
              </a:spcAft>
              <a:buClr>
                <a:srgbClr val="ED9451"/>
              </a:buClr>
              <a:buSzPts val="2040"/>
              <a:buFont typeface="Noto Sans Symbols"/>
              <a:buNone/>
              <a:defRPr sz="2400" b="1" i="0" u="none" strike="noStrike" cap="none">
                <a:solidFill>
                  <a:srgbClr val="326295"/>
                </a:solidFill>
                <a:latin typeface="Arial"/>
                <a:ea typeface="Arial"/>
                <a:cs typeface="Arial"/>
                <a:sym typeface="Arial"/>
              </a:defRPr>
            </a:lvl1pPr>
            <a:lvl2pPr marL="914400" marR="0" lvl="1" indent="-228600" algn="l" rtl="0">
              <a:lnSpc>
                <a:spcPct val="100000"/>
              </a:lnSpc>
              <a:spcBef>
                <a:spcPts val="600"/>
              </a:spcBef>
              <a:spcAft>
                <a:spcPts val="0"/>
              </a:spcAft>
              <a:buClr>
                <a:srgbClr val="ED9451"/>
              </a:buClr>
              <a:buSzPts val="2000"/>
              <a:buFont typeface="Arial"/>
              <a:buNone/>
              <a:defRPr sz="2000" b="1" i="0" u="none" strike="noStrike" cap="none">
                <a:solidFill>
                  <a:schemeClr val="lt1"/>
                </a:solidFill>
                <a:latin typeface="Arial"/>
                <a:ea typeface="Arial"/>
                <a:cs typeface="Arial"/>
                <a:sym typeface="Arial"/>
              </a:defRPr>
            </a:lvl2pPr>
            <a:lvl3pPr marL="1371600" marR="0" lvl="2" indent="-228600" algn="l" rtl="0">
              <a:lnSpc>
                <a:spcPct val="100000"/>
              </a:lnSpc>
              <a:spcBef>
                <a:spcPts val="600"/>
              </a:spcBef>
              <a:spcAft>
                <a:spcPts val="0"/>
              </a:spcAft>
              <a:buClr>
                <a:srgbClr val="ED9451"/>
              </a:buClr>
              <a:buSzPts val="1800"/>
              <a:buFont typeface="Arial"/>
              <a:buNone/>
              <a:defRPr sz="1800" b="1" i="0" u="none" strike="noStrike" cap="none">
                <a:solidFill>
                  <a:schemeClr val="lt1"/>
                </a:solidFill>
                <a:latin typeface="Arial"/>
                <a:ea typeface="Arial"/>
                <a:cs typeface="Arial"/>
                <a:sym typeface="Arial"/>
              </a:defRPr>
            </a:lvl3pPr>
            <a:lvl4pPr marL="1828800" marR="0" lvl="3" indent="-228600" algn="l" rtl="0">
              <a:lnSpc>
                <a:spcPct val="100000"/>
              </a:lnSpc>
              <a:spcBef>
                <a:spcPts val="600"/>
              </a:spcBef>
              <a:spcAft>
                <a:spcPts val="0"/>
              </a:spcAft>
              <a:buClr>
                <a:srgbClr val="ED9451"/>
              </a:buClr>
              <a:buSzPts val="1600"/>
              <a:buFont typeface="Arial"/>
              <a:buNone/>
              <a:defRPr sz="1600" b="1" i="0" u="none" strike="noStrike" cap="none">
                <a:solidFill>
                  <a:schemeClr val="lt1"/>
                </a:solidFill>
                <a:latin typeface="Arial"/>
                <a:ea typeface="Arial"/>
                <a:cs typeface="Arial"/>
                <a:sym typeface="Arial"/>
              </a:defRPr>
            </a:lvl4pPr>
            <a:lvl5pPr marL="2286000" marR="0" lvl="4" indent="-228600" algn="l" rtl="0">
              <a:lnSpc>
                <a:spcPct val="100000"/>
              </a:lnSpc>
              <a:spcBef>
                <a:spcPts val="600"/>
              </a:spcBef>
              <a:spcAft>
                <a:spcPts val="0"/>
              </a:spcAft>
              <a:buClr>
                <a:srgbClr val="ED9451"/>
              </a:buClr>
              <a:buSzPts val="1600"/>
              <a:buFont typeface="Arial"/>
              <a:buNone/>
              <a:defRPr sz="1600" b="1" i="0" u="none" strike="noStrike" cap="none">
                <a:solidFill>
                  <a:schemeClr val="lt1"/>
                </a:solidFill>
                <a:latin typeface="Arial"/>
                <a:ea typeface="Arial"/>
                <a:cs typeface="Arial"/>
                <a:sym typeface="Arial"/>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9pPr>
          </a:lstStyle>
          <a:p>
            <a:endParaRPr/>
          </a:p>
        </p:txBody>
      </p:sp>
      <p:sp>
        <p:nvSpPr>
          <p:cNvPr id="475" name="Shape 475"/>
          <p:cNvSpPr txBox="1">
            <a:spLocks noGrp="1"/>
          </p:cNvSpPr>
          <p:nvPr>
            <p:ph type="body" idx="4"/>
          </p:nvPr>
        </p:nvSpPr>
        <p:spPr>
          <a:xfrm>
            <a:off x="6339840" y="2651760"/>
            <a:ext cx="5242500" cy="3200400"/>
          </a:xfrm>
          <a:prstGeom prst="rect">
            <a:avLst/>
          </a:prstGeom>
          <a:noFill/>
          <a:ln>
            <a:noFill/>
          </a:ln>
        </p:spPr>
        <p:txBody>
          <a:bodyPr spcFirstLastPara="1" wrap="square" lIns="91425" tIns="91425" rIns="91425" bIns="91425" anchor="t" anchorCtr="0"/>
          <a:lstStyle>
            <a:lvl1pPr marL="457200" marR="0" lvl="0" indent="-379730" algn="l" rtl="0">
              <a:lnSpc>
                <a:spcPct val="100000"/>
              </a:lnSpc>
              <a:spcBef>
                <a:spcPts val="1200"/>
              </a:spcBef>
              <a:spcAft>
                <a:spcPts val="0"/>
              </a:spcAft>
              <a:buClr>
                <a:srgbClr val="ED9451"/>
              </a:buClr>
              <a:buSzPts val="2380"/>
              <a:buFont typeface="Noto Sans Symbols"/>
              <a:buChar char="●"/>
              <a:defRPr sz="2800" b="0" i="0" u="none" strike="noStrike" cap="none">
                <a:solidFill>
                  <a:schemeClr val="lt1"/>
                </a:solidFill>
                <a:latin typeface="Arial"/>
                <a:ea typeface="Arial"/>
                <a:cs typeface="Arial"/>
                <a:sym typeface="Arial"/>
              </a:defRPr>
            </a:lvl1pPr>
            <a:lvl2pPr marL="914400" marR="0" lvl="1" indent="-381000" algn="l" rtl="0">
              <a:lnSpc>
                <a:spcPct val="100000"/>
              </a:lnSpc>
              <a:spcBef>
                <a:spcPts val="600"/>
              </a:spcBef>
              <a:spcAft>
                <a:spcPts val="0"/>
              </a:spcAft>
              <a:buClr>
                <a:srgbClr val="ED9451"/>
              </a:buClr>
              <a:buSzPts val="2400"/>
              <a:buFont typeface="Arial"/>
              <a:buChar char="•"/>
              <a:defRPr sz="2400" b="0" i="0" u="none" strike="noStrike" cap="none">
                <a:solidFill>
                  <a:schemeClr val="lt1"/>
                </a:solidFill>
                <a:latin typeface="Arial"/>
                <a:ea typeface="Arial"/>
                <a:cs typeface="Arial"/>
                <a:sym typeface="Arial"/>
              </a:defRPr>
            </a:lvl2pPr>
            <a:lvl3pPr marL="1371600" marR="0" lvl="2" indent="-381000" algn="l" rtl="0">
              <a:lnSpc>
                <a:spcPct val="100000"/>
              </a:lnSpc>
              <a:spcBef>
                <a:spcPts val="600"/>
              </a:spcBef>
              <a:spcAft>
                <a:spcPts val="0"/>
              </a:spcAft>
              <a:buClr>
                <a:srgbClr val="ED9451"/>
              </a:buClr>
              <a:buSzPts val="2400"/>
              <a:buFont typeface="Arial"/>
              <a:buChar char="•"/>
              <a:defRPr sz="2400" b="0" i="0" u="none" strike="noStrike" cap="none">
                <a:solidFill>
                  <a:schemeClr val="lt1"/>
                </a:solidFill>
                <a:latin typeface="Arial"/>
                <a:ea typeface="Arial"/>
                <a:cs typeface="Arial"/>
                <a:sym typeface="Arial"/>
              </a:defRPr>
            </a:lvl3pPr>
            <a:lvl4pPr marL="1828800" marR="0" lvl="3" indent="-381000" algn="l" rtl="0">
              <a:lnSpc>
                <a:spcPct val="100000"/>
              </a:lnSpc>
              <a:spcBef>
                <a:spcPts val="600"/>
              </a:spcBef>
              <a:spcAft>
                <a:spcPts val="0"/>
              </a:spcAft>
              <a:buClr>
                <a:srgbClr val="ED9451"/>
              </a:buClr>
              <a:buSzPts val="2400"/>
              <a:buFont typeface="Arial"/>
              <a:buChar char="•"/>
              <a:defRPr sz="2400" b="0" i="0" u="none" strike="noStrike" cap="none">
                <a:solidFill>
                  <a:schemeClr val="lt1"/>
                </a:solidFill>
                <a:latin typeface="Arial"/>
                <a:ea typeface="Arial"/>
                <a:cs typeface="Arial"/>
                <a:sym typeface="Arial"/>
              </a:defRPr>
            </a:lvl4pPr>
            <a:lvl5pPr marL="2286000" marR="0" lvl="4" indent="-381000" algn="l" rtl="0">
              <a:lnSpc>
                <a:spcPct val="100000"/>
              </a:lnSpc>
              <a:spcBef>
                <a:spcPts val="600"/>
              </a:spcBef>
              <a:spcAft>
                <a:spcPts val="0"/>
              </a:spcAft>
              <a:buClr>
                <a:srgbClr val="ED9451"/>
              </a:buClr>
              <a:buSzPts val="2400"/>
              <a:buFont typeface="Arial"/>
              <a:buChar char="•"/>
              <a:defRPr sz="2400" b="0" i="0" u="none" strike="noStrike" cap="none">
                <a:solidFill>
                  <a:schemeClr val="lt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matchingName="Blank with Footer">
  <p:cSld name="Blank with Footer">
    <p:spTree>
      <p:nvGrpSpPr>
        <p:cNvPr id="1" name="Shape 476"/>
        <p:cNvGrpSpPr/>
        <p:nvPr/>
      </p:nvGrpSpPr>
      <p:grpSpPr>
        <a:xfrm>
          <a:off x="0" y="0"/>
          <a:ext cx="0" cy="0"/>
          <a:chOff x="0" y="0"/>
          <a:chExt cx="0" cy="0"/>
        </a:xfrm>
      </p:grpSpPr>
      <p:sp>
        <p:nvSpPr>
          <p:cNvPr id="477" name="Shape 477"/>
          <p:cNvSpPr/>
          <p:nvPr/>
        </p:nvSpPr>
        <p:spPr>
          <a:xfrm>
            <a:off x="0" y="0"/>
            <a:ext cx="12192000" cy="6858000"/>
          </a:xfrm>
          <a:prstGeom prst="rect">
            <a:avLst/>
          </a:prstGeom>
          <a:solidFill>
            <a:srgbClr val="32629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478" name="Shape 478"/>
          <p:cNvSpPr txBox="1">
            <a:spLocks noGrp="1"/>
          </p:cNvSpPr>
          <p:nvPr>
            <p:ph type="sldNum" idx="12"/>
          </p:nvPr>
        </p:nvSpPr>
        <p:spPr>
          <a:xfrm>
            <a:off x="9692640" y="411482"/>
            <a:ext cx="914400" cy="6858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600" b="1">
                <a:solidFill>
                  <a:srgbClr val="FFFFFF"/>
                </a:solidFill>
                <a:latin typeface="Trebuchet MS"/>
                <a:ea typeface="Trebuchet MS"/>
                <a:cs typeface="Trebuchet MS"/>
                <a:sym typeface="Trebuchet MS"/>
              </a:defRPr>
            </a:lvl1pPr>
            <a:lvl2pPr marL="0" marR="0" lvl="1" indent="0" algn="r" rtl="0">
              <a:spcBef>
                <a:spcPts val="0"/>
              </a:spcBef>
              <a:buNone/>
              <a:defRPr sz="1600" b="1">
                <a:solidFill>
                  <a:srgbClr val="FFFFFF"/>
                </a:solidFill>
                <a:latin typeface="Trebuchet MS"/>
                <a:ea typeface="Trebuchet MS"/>
                <a:cs typeface="Trebuchet MS"/>
                <a:sym typeface="Trebuchet MS"/>
              </a:defRPr>
            </a:lvl2pPr>
            <a:lvl3pPr marL="0" marR="0" lvl="2" indent="0" algn="r" rtl="0">
              <a:spcBef>
                <a:spcPts val="0"/>
              </a:spcBef>
              <a:buNone/>
              <a:defRPr sz="1600" b="1">
                <a:solidFill>
                  <a:srgbClr val="FFFFFF"/>
                </a:solidFill>
                <a:latin typeface="Trebuchet MS"/>
                <a:ea typeface="Trebuchet MS"/>
                <a:cs typeface="Trebuchet MS"/>
                <a:sym typeface="Trebuchet MS"/>
              </a:defRPr>
            </a:lvl3pPr>
            <a:lvl4pPr marL="0" marR="0" lvl="3" indent="0" algn="r" rtl="0">
              <a:spcBef>
                <a:spcPts val="0"/>
              </a:spcBef>
              <a:buNone/>
              <a:defRPr sz="1600" b="1">
                <a:solidFill>
                  <a:srgbClr val="FFFFFF"/>
                </a:solidFill>
                <a:latin typeface="Trebuchet MS"/>
                <a:ea typeface="Trebuchet MS"/>
                <a:cs typeface="Trebuchet MS"/>
                <a:sym typeface="Trebuchet MS"/>
              </a:defRPr>
            </a:lvl4pPr>
            <a:lvl5pPr marL="0" marR="0" lvl="4" indent="0" algn="r" rtl="0">
              <a:spcBef>
                <a:spcPts val="0"/>
              </a:spcBef>
              <a:buNone/>
              <a:defRPr sz="1600" b="1">
                <a:solidFill>
                  <a:srgbClr val="FFFFFF"/>
                </a:solidFill>
                <a:latin typeface="Trebuchet MS"/>
                <a:ea typeface="Trebuchet MS"/>
                <a:cs typeface="Trebuchet MS"/>
                <a:sym typeface="Trebuchet MS"/>
              </a:defRPr>
            </a:lvl5pPr>
            <a:lvl6pPr marL="0" marR="0" lvl="5" indent="0" algn="r" rtl="0">
              <a:spcBef>
                <a:spcPts val="0"/>
              </a:spcBef>
              <a:buNone/>
              <a:defRPr sz="1600" b="1">
                <a:solidFill>
                  <a:srgbClr val="FFFFFF"/>
                </a:solidFill>
                <a:latin typeface="Trebuchet MS"/>
                <a:ea typeface="Trebuchet MS"/>
                <a:cs typeface="Trebuchet MS"/>
                <a:sym typeface="Trebuchet MS"/>
              </a:defRPr>
            </a:lvl6pPr>
            <a:lvl7pPr marL="0" marR="0" lvl="6" indent="0" algn="r" rtl="0">
              <a:spcBef>
                <a:spcPts val="0"/>
              </a:spcBef>
              <a:buNone/>
              <a:defRPr sz="1600" b="1">
                <a:solidFill>
                  <a:srgbClr val="FFFFFF"/>
                </a:solidFill>
                <a:latin typeface="Trebuchet MS"/>
                <a:ea typeface="Trebuchet MS"/>
                <a:cs typeface="Trebuchet MS"/>
                <a:sym typeface="Trebuchet MS"/>
              </a:defRPr>
            </a:lvl7pPr>
            <a:lvl8pPr marL="0" marR="0" lvl="7" indent="0" algn="r" rtl="0">
              <a:spcBef>
                <a:spcPts val="0"/>
              </a:spcBef>
              <a:buNone/>
              <a:defRPr sz="1600" b="1">
                <a:solidFill>
                  <a:srgbClr val="FFFFFF"/>
                </a:solidFill>
                <a:latin typeface="Trebuchet MS"/>
                <a:ea typeface="Trebuchet MS"/>
                <a:cs typeface="Trebuchet MS"/>
                <a:sym typeface="Trebuchet MS"/>
              </a:defRPr>
            </a:lvl8pPr>
            <a:lvl9pPr marL="0" marR="0" lvl="8" indent="0" algn="r" rtl="0">
              <a:spcBef>
                <a:spcPts val="0"/>
              </a:spcBef>
              <a:buNone/>
              <a:defRPr sz="1600" b="1">
                <a:solidFill>
                  <a:srgbClr val="FFFFFF"/>
                </a:solidFill>
                <a:latin typeface="Trebuchet MS"/>
                <a:ea typeface="Trebuchet MS"/>
                <a:cs typeface="Trebuchet MS"/>
                <a:sym typeface="Trebuchet MS"/>
              </a:defRPr>
            </a:lvl9pPr>
          </a:lstStyle>
          <a:p>
            <a:pPr marL="0" lvl="0" indent="0">
              <a:spcBef>
                <a:spcPts val="0"/>
              </a:spcBef>
              <a:spcAft>
                <a:spcPts val="0"/>
              </a:spcAft>
              <a:buNone/>
            </a:pPr>
            <a:fld id="{00000000-1234-1234-1234-123412341234}" type="slidenum">
              <a:rPr lang="en-US"/>
              <a:t>‹#›</a:t>
            </a:fld>
            <a:endParaRPr/>
          </a:p>
        </p:txBody>
      </p:sp>
      <p:sp>
        <p:nvSpPr>
          <p:cNvPr id="479" name="Shape 479"/>
          <p:cNvSpPr txBox="1">
            <a:spLocks noGrp="1"/>
          </p:cNvSpPr>
          <p:nvPr>
            <p:ph type="ftr" idx="11"/>
          </p:nvPr>
        </p:nvSpPr>
        <p:spPr>
          <a:xfrm>
            <a:off x="609600" y="6067696"/>
            <a:ext cx="10972800" cy="548700"/>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b="0">
                <a:solidFill>
                  <a:schemeClr val="lt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cxnSp>
        <p:nvCxnSpPr>
          <p:cNvPr id="480" name="Shape 480"/>
          <p:cNvCxnSpPr/>
          <p:nvPr/>
        </p:nvCxnSpPr>
        <p:spPr>
          <a:xfrm>
            <a:off x="609600" y="5943601"/>
            <a:ext cx="10972800" cy="0"/>
          </a:xfrm>
          <a:prstGeom prst="straightConnector1">
            <a:avLst/>
          </a:prstGeom>
          <a:noFill/>
          <a:ln w="50800" cap="flat" cmpd="sng">
            <a:solidFill>
              <a:schemeClr val="lt1"/>
            </a:solidFill>
            <a:prstDash val="solid"/>
            <a:miter lim="800000"/>
            <a:headEnd type="none" w="med" len="med"/>
            <a:tailEnd type="none" w="med" len="med"/>
          </a:ln>
        </p:spPr>
      </p:cxnSp>
      <p:pic>
        <p:nvPicPr>
          <p:cNvPr id="481" name="Shape 481"/>
          <p:cNvPicPr preferRelativeResize="0"/>
          <p:nvPr/>
        </p:nvPicPr>
        <p:blipFill rotWithShape="1">
          <a:blip r:embed="rId2">
            <a:alphaModFix/>
          </a:blip>
          <a:srcRect/>
          <a:stretch/>
        </p:blipFill>
        <p:spPr>
          <a:xfrm>
            <a:off x="11057175" y="470265"/>
            <a:ext cx="548666" cy="548640"/>
          </a:xfrm>
          <a:prstGeom prst="rect">
            <a:avLst/>
          </a:prstGeom>
          <a:noFill/>
          <a:ln>
            <a:noFill/>
          </a:ln>
        </p:spPr>
      </p:pic>
      <p:cxnSp>
        <p:nvCxnSpPr>
          <p:cNvPr id="482" name="Shape 482"/>
          <p:cNvCxnSpPr/>
          <p:nvPr/>
        </p:nvCxnSpPr>
        <p:spPr>
          <a:xfrm rot="10800000">
            <a:off x="10789920" y="411483"/>
            <a:ext cx="0" cy="685800"/>
          </a:xfrm>
          <a:prstGeom prst="straightConnector1">
            <a:avLst/>
          </a:prstGeom>
          <a:noFill/>
          <a:ln w="25400" cap="flat" cmpd="sng">
            <a:solidFill>
              <a:srgbClr val="D8D8D8"/>
            </a:solidFill>
            <a:prstDash val="solid"/>
            <a:miter lim="800000"/>
            <a:headEnd type="none" w="med" len="med"/>
            <a:tailEnd type="none" w="med" len="med"/>
          </a:ln>
        </p:spPr>
      </p:cxn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matchingName="Content with Caption">
  <p:cSld name="Content with Caption">
    <p:spTree>
      <p:nvGrpSpPr>
        <p:cNvPr id="1" name="Shape 483"/>
        <p:cNvGrpSpPr/>
        <p:nvPr/>
      </p:nvGrpSpPr>
      <p:grpSpPr>
        <a:xfrm>
          <a:off x="0" y="0"/>
          <a:ext cx="0" cy="0"/>
          <a:chOff x="0" y="0"/>
          <a:chExt cx="0" cy="0"/>
        </a:xfrm>
      </p:grpSpPr>
      <p:sp>
        <p:nvSpPr>
          <p:cNvPr id="484" name="Shape 484"/>
          <p:cNvSpPr txBox="1">
            <a:spLocks noGrp="1"/>
          </p:cNvSpPr>
          <p:nvPr>
            <p:ph type="body" idx="1"/>
          </p:nvPr>
        </p:nvSpPr>
        <p:spPr>
          <a:xfrm>
            <a:off x="4992624" y="1739120"/>
            <a:ext cx="6589800" cy="4572000"/>
          </a:xfrm>
          <a:prstGeom prst="rect">
            <a:avLst/>
          </a:prstGeom>
          <a:noFill/>
          <a:ln>
            <a:noFill/>
          </a:ln>
        </p:spPr>
        <p:txBody>
          <a:bodyPr spcFirstLastPara="1" wrap="square" lIns="91425" tIns="91425" rIns="91425" bIns="91425" anchor="t" anchorCtr="0"/>
          <a:lstStyle>
            <a:lvl1pPr marL="457200" marR="0" lvl="0" indent="-401320" algn="l" rtl="0">
              <a:lnSpc>
                <a:spcPct val="100000"/>
              </a:lnSpc>
              <a:spcBef>
                <a:spcPts val="1200"/>
              </a:spcBef>
              <a:spcAft>
                <a:spcPts val="0"/>
              </a:spcAft>
              <a:buClr>
                <a:srgbClr val="ED9451"/>
              </a:buClr>
              <a:buSzPts val="2720"/>
              <a:buFont typeface="Noto Sans Symbols"/>
              <a:buChar char="●"/>
              <a:defRPr sz="3200" b="0" i="0" u="none" strike="noStrike" cap="none">
                <a:solidFill>
                  <a:schemeClr val="lt1"/>
                </a:solidFill>
                <a:latin typeface="Arial"/>
                <a:ea typeface="Arial"/>
                <a:cs typeface="Arial"/>
                <a:sym typeface="Arial"/>
              </a:defRPr>
            </a:lvl1pPr>
            <a:lvl2pPr marL="914400" marR="0" lvl="1" indent="-406400" algn="l" rtl="0">
              <a:lnSpc>
                <a:spcPct val="100000"/>
              </a:lnSpc>
              <a:spcBef>
                <a:spcPts val="600"/>
              </a:spcBef>
              <a:spcAft>
                <a:spcPts val="0"/>
              </a:spcAft>
              <a:buClr>
                <a:srgbClr val="ED9451"/>
              </a:buClr>
              <a:buSzPts val="2800"/>
              <a:buFont typeface="Arial"/>
              <a:buChar char="•"/>
              <a:defRPr sz="2800" b="0" i="0" u="none" strike="noStrike" cap="none">
                <a:solidFill>
                  <a:schemeClr val="lt1"/>
                </a:solidFill>
                <a:latin typeface="Arial"/>
                <a:ea typeface="Arial"/>
                <a:cs typeface="Arial"/>
                <a:sym typeface="Arial"/>
              </a:defRPr>
            </a:lvl2pPr>
            <a:lvl3pPr marL="1371600" marR="0" lvl="2" indent="-381000" algn="l" rtl="0">
              <a:lnSpc>
                <a:spcPct val="100000"/>
              </a:lnSpc>
              <a:spcBef>
                <a:spcPts val="600"/>
              </a:spcBef>
              <a:spcAft>
                <a:spcPts val="0"/>
              </a:spcAft>
              <a:buClr>
                <a:srgbClr val="ED9451"/>
              </a:buClr>
              <a:buSzPts val="2400"/>
              <a:buFont typeface="Arial"/>
              <a:buChar char="•"/>
              <a:defRPr sz="2400" b="0" i="0" u="none" strike="noStrike" cap="none">
                <a:solidFill>
                  <a:schemeClr val="lt1"/>
                </a:solidFill>
                <a:latin typeface="Arial"/>
                <a:ea typeface="Arial"/>
                <a:cs typeface="Arial"/>
                <a:sym typeface="Arial"/>
              </a:defRPr>
            </a:lvl3pPr>
            <a:lvl4pPr marL="1828800" marR="0" lvl="3" indent="-355600" algn="l" rtl="0">
              <a:lnSpc>
                <a:spcPct val="100000"/>
              </a:lnSpc>
              <a:spcBef>
                <a:spcPts val="600"/>
              </a:spcBef>
              <a:spcAft>
                <a:spcPts val="0"/>
              </a:spcAft>
              <a:buClr>
                <a:srgbClr val="ED9451"/>
              </a:buClr>
              <a:buSzPts val="2000"/>
              <a:buFont typeface="Arial"/>
              <a:buChar char="•"/>
              <a:defRPr sz="2000" b="0" i="0" u="none" strike="noStrike" cap="none">
                <a:solidFill>
                  <a:schemeClr val="lt1"/>
                </a:solidFill>
                <a:latin typeface="Arial"/>
                <a:ea typeface="Arial"/>
                <a:cs typeface="Arial"/>
                <a:sym typeface="Arial"/>
              </a:defRPr>
            </a:lvl4pPr>
            <a:lvl5pPr marL="2286000" marR="0" lvl="4" indent="-355600" algn="l" rtl="0">
              <a:lnSpc>
                <a:spcPct val="100000"/>
              </a:lnSpc>
              <a:spcBef>
                <a:spcPts val="600"/>
              </a:spcBef>
              <a:spcAft>
                <a:spcPts val="0"/>
              </a:spcAft>
              <a:buClr>
                <a:srgbClr val="ED9451"/>
              </a:buClr>
              <a:buSzPts val="2000"/>
              <a:buFont typeface="Arial"/>
              <a:buChar char="•"/>
              <a:defRPr sz="2000" b="0" i="0" u="none" strike="noStrike" cap="none">
                <a:solidFill>
                  <a:schemeClr val="lt1"/>
                </a:solidFill>
                <a:latin typeface="Arial"/>
                <a:ea typeface="Arial"/>
                <a:cs typeface="Arial"/>
                <a:sym typeface="Arial"/>
              </a:defRPr>
            </a:lvl5pPr>
            <a:lvl6pPr marL="2743200" marR="0" lvl="5"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85" name="Shape 485"/>
          <p:cNvSpPr txBox="1">
            <a:spLocks noGrp="1"/>
          </p:cNvSpPr>
          <p:nvPr>
            <p:ph type="body" idx="2"/>
          </p:nvPr>
        </p:nvSpPr>
        <p:spPr>
          <a:xfrm>
            <a:off x="609600" y="1714501"/>
            <a:ext cx="3901500" cy="4572000"/>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1200"/>
              </a:spcBef>
              <a:spcAft>
                <a:spcPts val="0"/>
              </a:spcAft>
              <a:buClr>
                <a:srgbClr val="ED9451"/>
              </a:buClr>
              <a:buSzPts val="1360"/>
              <a:buFont typeface="Noto Sans Symbols"/>
              <a:buNone/>
              <a:defRPr sz="1600" b="0" i="0" u="none" strike="noStrike" cap="none">
                <a:solidFill>
                  <a:schemeClr val="lt1"/>
                </a:solidFill>
                <a:latin typeface="Arial"/>
                <a:ea typeface="Arial"/>
                <a:cs typeface="Arial"/>
                <a:sym typeface="Arial"/>
              </a:defRPr>
            </a:lvl1pPr>
            <a:lvl2pPr marL="914400" marR="0" lvl="1" indent="-228600" algn="l" rtl="0">
              <a:lnSpc>
                <a:spcPct val="100000"/>
              </a:lnSpc>
              <a:spcBef>
                <a:spcPts val="600"/>
              </a:spcBef>
              <a:spcAft>
                <a:spcPts val="0"/>
              </a:spcAft>
              <a:buClr>
                <a:srgbClr val="ED9451"/>
              </a:buClr>
              <a:buSzPts val="1400"/>
              <a:buFont typeface="Arial"/>
              <a:buNone/>
              <a:defRPr sz="1400" b="0" i="0" u="none" strike="noStrike" cap="none">
                <a:solidFill>
                  <a:schemeClr val="lt1"/>
                </a:solidFill>
                <a:latin typeface="Arial"/>
                <a:ea typeface="Arial"/>
                <a:cs typeface="Arial"/>
                <a:sym typeface="Arial"/>
              </a:defRPr>
            </a:lvl2pPr>
            <a:lvl3pPr marL="1371600" marR="0" lvl="2" indent="-228600" algn="l" rtl="0">
              <a:lnSpc>
                <a:spcPct val="100000"/>
              </a:lnSpc>
              <a:spcBef>
                <a:spcPts val="600"/>
              </a:spcBef>
              <a:spcAft>
                <a:spcPts val="0"/>
              </a:spcAft>
              <a:buClr>
                <a:srgbClr val="ED9451"/>
              </a:buClr>
              <a:buSzPts val="1200"/>
              <a:buFont typeface="Arial"/>
              <a:buNone/>
              <a:defRPr sz="1200" b="0" i="0" u="none" strike="noStrike" cap="none">
                <a:solidFill>
                  <a:schemeClr val="lt1"/>
                </a:solidFill>
                <a:latin typeface="Arial"/>
                <a:ea typeface="Arial"/>
                <a:cs typeface="Arial"/>
                <a:sym typeface="Arial"/>
              </a:defRPr>
            </a:lvl3pPr>
            <a:lvl4pPr marL="1828800" marR="0" lvl="3" indent="-228600" algn="l" rtl="0">
              <a:lnSpc>
                <a:spcPct val="100000"/>
              </a:lnSpc>
              <a:spcBef>
                <a:spcPts val="600"/>
              </a:spcBef>
              <a:spcAft>
                <a:spcPts val="0"/>
              </a:spcAft>
              <a:buClr>
                <a:srgbClr val="ED9451"/>
              </a:buClr>
              <a:buSzPts val="1000"/>
              <a:buFont typeface="Arial"/>
              <a:buNone/>
              <a:defRPr sz="1000" b="0" i="0" u="none" strike="noStrike" cap="none">
                <a:solidFill>
                  <a:schemeClr val="lt1"/>
                </a:solidFill>
                <a:latin typeface="Arial"/>
                <a:ea typeface="Arial"/>
                <a:cs typeface="Arial"/>
                <a:sym typeface="Arial"/>
              </a:defRPr>
            </a:lvl4pPr>
            <a:lvl5pPr marL="2286000" marR="0" lvl="4" indent="-228600" algn="l" rtl="0">
              <a:lnSpc>
                <a:spcPct val="100000"/>
              </a:lnSpc>
              <a:spcBef>
                <a:spcPts val="600"/>
              </a:spcBef>
              <a:spcAft>
                <a:spcPts val="0"/>
              </a:spcAft>
              <a:buClr>
                <a:srgbClr val="ED9451"/>
              </a:buClr>
              <a:buSzPts val="1000"/>
              <a:buFont typeface="Arial"/>
              <a:buNone/>
              <a:defRPr sz="1000" b="0" i="0" u="none" strike="noStrike" cap="none">
                <a:solidFill>
                  <a:schemeClr val="lt1"/>
                </a:solidFill>
                <a:latin typeface="Arial"/>
                <a:ea typeface="Arial"/>
                <a:cs typeface="Arial"/>
                <a:sym typeface="Arial"/>
              </a:defRPr>
            </a:lvl5pPr>
            <a:lvl6pPr marL="2743200" marR="0" lvl="5"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6pPr>
            <a:lvl7pPr marL="3200400" marR="0" lvl="6"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7pPr>
            <a:lvl8pPr marL="3657600" marR="0" lvl="7"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8pPr>
            <a:lvl9pPr marL="4114800" marR="0" lvl="8"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9pPr>
          </a:lstStyle>
          <a:p>
            <a:endParaRPr/>
          </a:p>
        </p:txBody>
      </p:sp>
      <p:sp>
        <p:nvSpPr>
          <p:cNvPr id="486" name="Shape 486"/>
          <p:cNvSpPr txBox="1">
            <a:spLocks noGrp="1"/>
          </p:cNvSpPr>
          <p:nvPr>
            <p:ph type="sldNum" idx="12"/>
          </p:nvPr>
        </p:nvSpPr>
        <p:spPr>
          <a:xfrm>
            <a:off x="9692640" y="411482"/>
            <a:ext cx="914400" cy="6858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600" b="1">
                <a:solidFill>
                  <a:srgbClr val="ABA387"/>
                </a:solidFill>
                <a:latin typeface="Trebuchet MS"/>
                <a:ea typeface="Trebuchet MS"/>
                <a:cs typeface="Trebuchet MS"/>
                <a:sym typeface="Trebuchet MS"/>
              </a:defRPr>
            </a:lvl1pPr>
            <a:lvl2pPr marL="0" marR="0" lvl="1" indent="0" algn="r" rtl="0">
              <a:spcBef>
                <a:spcPts val="0"/>
              </a:spcBef>
              <a:buNone/>
              <a:defRPr sz="1600" b="1">
                <a:solidFill>
                  <a:srgbClr val="ABA387"/>
                </a:solidFill>
                <a:latin typeface="Trebuchet MS"/>
                <a:ea typeface="Trebuchet MS"/>
                <a:cs typeface="Trebuchet MS"/>
                <a:sym typeface="Trebuchet MS"/>
              </a:defRPr>
            </a:lvl2pPr>
            <a:lvl3pPr marL="0" marR="0" lvl="2" indent="0" algn="r" rtl="0">
              <a:spcBef>
                <a:spcPts val="0"/>
              </a:spcBef>
              <a:buNone/>
              <a:defRPr sz="1600" b="1">
                <a:solidFill>
                  <a:srgbClr val="ABA387"/>
                </a:solidFill>
                <a:latin typeface="Trebuchet MS"/>
                <a:ea typeface="Trebuchet MS"/>
                <a:cs typeface="Trebuchet MS"/>
                <a:sym typeface="Trebuchet MS"/>
              </a:defRPr>
            </a:lvl3pPr>
            <a:lvl4pPr marL="0" marR="0" lvl="3" indent="0" algn="r" rtl="0">
              <a:spcBef>
                <a:spcPts val="0"/>
              </a:spcBef>
              <a:buNone/>
              <a:defRPr sz="1600" b="1">
                <a:solidFill>
                  <a:srgbClr val="ABA387"/>
                </a:solidFill>
                <a:latin typeface="Trebuchet MS"/>
                <a:ea typeface="Trebuchet MS"/>
                <a:cs typeface="Trebuchet MS"/>
                <a:sym typeface="Trebuchet MS"/>
              </a:defRPr>
            </a:lvl4pPr>
            <a:lvl5pPr marL="0" marR="0" lvl="4" indent="0" algn="r" rtl="0">
              <a:spcBef>
                <a:spcPts val="0"/>
              </a:spcBef>
              <a:buNone/>
              <a:defRPr sz="1600" b="1">
                <a:solidFill>
                  <a:srgbClr val="ABA387"/>
                </a:solidFill>
                <a:latin typeface="Trebuchet MS"/>
                <a:ea typeface="Trebuchet MS"/>
                <a:cs typeface="Trebuchet MS"/>
                <a:sym typeface="Trebuchet MS"/>
              </a:defRPr>
            </a:lvl5pPr>
            <a:lvl6pPr marL="0" marR="0" lvl="5" indent="0" algn="r" rtl="0">
              <a:spcBef>
                <a:spcPts val="0"/>
              </a:spcBef>
              <a:buNone/>
              <a:defRPr sz="1600" b="1">
                <a:solidFill>
                  <a:srgbClr val="ABA387"/>
                </a:solidFill>
                <a:latin typeface="Trebuchet MS"/>
                <a:ea typeface="Trebuchet MS"/>
                <a:cs typeface="Trebuchet MS"/>
                <a:sym typeface="Trebuchet MS"/>
              </a:defRPr>
            </a:lvl6pPr>
            <a:lvl7pPr marL="0" marR="0" lvl="6" indent="0" algn="r" rtl="0">
              <a:spcBef>
                <a:spcPts val="0"/>
              </a:spcBef>
              <a:buNone/>
              <a:defRPr sz="1600" b="1">
                <a:solidFill>
                  <a:srgbClr val="ABA387"/>
                </a:solidFill>
                <a:latin typeface="Trebuchet MS"/>
                <a:ea typeface="Trebuchet MS"/>
                <a:cs typeface="Trebuchet MS"/>
                <a:sym typeface="Trebuchet MS"/>
              </a:defRPr>
            </a:lvl7pPr>
            <a:lvl8pPr marL="0" marR="0" lvl="7" indent="0" algn="r" rtl="0">
              <a:spcBef>
                <a:spcPts val="0"/>
              </a:spcBef>
              <a:buNone/>
              <a:defRPr sz="1600" b="1">
                <a:solidFill>
                  <a:srgbClr val="ABA387"/>
                </a:solidFill>
                <a:latin typeface="Trebuchet MS"/>
                <a:ea typeface="Trebuchet MS"/>
                <a:cs typeface="Trebuchet MS"/>
                <a:sym typeface="Trebuchet MS"/>
              </a:defRPr>
            </a:lvl8pPr>
            <a:lvl9pPr marL="0" marR="0" lvl="8" indent="0" algn="r" rtl="0">
              <a:spcBef>
                <a:spcPts val="0"/>
              </a:spcBef>
              <a:buNone/>
              <a:defRPr sz="1600" b="1">
                <a:solidFill>
                  <a:srgbClr val="ABA387"/>
                </a:solidFill>
                <a:latin typeface="Trebuchet MS"/>
                <a:ea typeface="Trebuchet MS"/>
                <a:cs typeface="Trebuchet MS"/>
                <a:sym typeface="Trebuchet MS"/>
              </a:defRPr>
            </a:lvl9pPr>
          </a:lstStyle>
          <a:p>
            <a:pPr marL="0" lvl="0" indent="0">
              <a:spcBef>
                <a:spcPts val="0"/>
              </a:spcBef>
              <a:spcAft>
                <a:spcPts val="0"/>
              </a:spcAft>
              <a:buNone/>
            </a:pPr>
            <a:fld id="{00000000-1234-1234-1234-123412341234}" type="slidenum">
              <a:rPr lang="en-US"/>
              <a:t>‹#›</a:t>
            </a:fld>
            <a:endParaRPr/>
          </a:p>
        </p:txBody>
      </p:sp>
      <p:sp>
        <p:nvSpPr>
          <p:cNvPr id="487" name="Shape 487"/>
          <p:cNvSpPr txBox="1">
            <a:spLocks noGrp="1"/>
          </p:cNvSpPr>
          <p:nvPr>
            <p:ph type="title"/>
          </p:nvPr>
        </p:nvSpPr>
        <p:spPr>
          <a:xfrm>
            <a:off x="609600" y="228600"/>
            <a:ext cx="8766000" cy="102870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chemeClr val="accent1"/>
              </a:buClr>
              <a:buSzPts val="3400"/>
              <a:buFont typeface="Trebuchet MS"/>
              <a:buNone/>
              <a:defRPr sz="3400" b="1" i="0" u="none" strike="noStrike" cap="none">
                <a:solidFill>
                  <a:schemeClr val="accent1"/>
                </a:solidFill>
                <a:latin typeface="Trebuchet MS"/>
                <a:ea typeface="Trebuchet MS"/>
                <a:cs typeface="Trebuchet MS"/>
                <a:sym typeface="Trebuchet MS"/>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matchingName="Content with Caption with Footer">
  <p:cSld name="Content with Caption with Footer">
    <p:spTree>
      <p:nvGrpSpPr>
        <p:cNvPr id="1" name="Shape 488"/>
        <p:cNvGrpSpPr/>
        <p:nvPr/>
      </p:nvGrpSpPr>
      <p:grpSpPr>
        <a:xfrm>
          <a:off x="0" y="0"/>
          <a:ext cx="0" cy="0"/>
          <a:chOff x="0" y="0"/>
          <a:chExt cx="0" cy="0"/>
        </a:xfrm>
      </p:grpSpPr>
      <p:sp>
        <p:nvSpPr>
          <p:cNvPr id="489" name="Shape 489"/>
          <p:cNvSpPr txBox="1">
            <a:spLocks noGrp="1"/>
          </p:cNvSpPr>
          <p:nvPr>
            <p:ph type="sldNum" idx="12"/>
          </p:nvPr>
        </p:nvSpPr>
        <p:spPr>
          <a:xfrm>
            <a:off x="9692640" y="411482"/>
            <a:ext cx="914400" cy="6858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600" b="1">
                <a:solidFill>
                  <a:srgbClr val="ABA387"/>
                </a:solidFill>
                <a:latin typeface="Trebuchet MS"/>
                <a:ea typeface="Trebuchet MS"/>
                <a:cs typeface="Trebuchet MS"/>
                <a:sym typeface="Trebuchet MS"/>
              </a:defRPr>
            </a:lvl1pPr>
            <a:lvl2pPr marL="0" marR="0" lvl="1" indent="0" algn="r" rtl="0">
              <a:spcBef>
                <a:spcPts val="0"/>
              </a:spcBef>
              <a:buNone/>
              <a:defRPr sz="1600" b="1">
                <a:solidFill>
                  <a:srgbClr val="ABA387"/>
                </a:solidFill>
                <a:latin typeface="Trebuchet MS"/>
                <a:ea typeface="Trebuchet MS"/>
                <a:cs typeface="Trebuchet MS"/>
                <a:sym typeface="Trebuchet MS"/>
              </a:defRPr>
            </a:lvl2pPr>
            <a:lvl3pPr marL="0" marR="0" lvl="2" indent="0" algn="r" rtl="0">
              <a:spcBef>
                <a:spcPts val="0"/>
              </a:spcBef>
              <a:buNone/>
              <a:defRPr sz="1600" b="1">
                <a:solidFill>
                  <a:srgbClr val="ABA387"/>
                </a:solidFill>
                <a:latin typeface="Trebuchet MS"/>
                <a:ea typeface="Trebuchet MS"/>
                <a:cs typeface="Trebuchet MS"/>
                <a:sym typeface="Trebuchet MS"/>
              </a:defRPr>
            </a:lvl3pPr>
            <a:lvl4pPr marL="0" marR="0" lvl="3" indent="0" algn="r" rtl="0">
              <a:spcBef>
                <a:spcPts val="0"/>
              </a:spcBef>
              <a:buNone/>
              <a:defRPr sz="1600" b="1">
                <a:solidFill>
                  <a:srgbClr val="ABA387"/>
                </a:solidFill>
                <a:latin typeface="Trebuchet MS"/>
                <a:ea typeface="Trebuchet MS"/>
                <a:cs typeface="Trebuchet MS"/>
                <a:sym typeface="Trebuchet MS"/>
              </a:defRPr>
            </a:lvl4pPr>
            <a:lvl5pPr marL="0" marR="0" lvl="4" indent="0" algn="r" rtl="0">
              <a:spcBef>
                <a:spcPts val="0"/>
              </a:spcBef>
              <a:buNone/>
              <a:defRPr sz="1600" b="1">
                <a:solidFill>
                  <a:srgbClr val="ABA387"/>
                </a:solidFill>
                <a:latin typeface="Trebuchet MS"/>
                <a:ea typeface="Trebuchet MS"/>
                <a:cs typeface="Trebuchet MS"/>
                <a:sym typeface="Trebuchet MS"/>
              </a:defRPr>
            </a:lvl5pPr>
            <a:lvl6pPr marL="0" marR="0" lvl="5" indent="0" algn="r" rtl="0">
              <a:spcBef>
                <a:spcPts val="0"/>
              </a:spcBef>
              <a:buNone/>
              <a:defRPr sz="1600" b="1">
                <a:solidFill>
                  <a:srgbClr val="ABA387"/>
                </a:solidFill>
                <a:latin typeface="Trebuchet MS"/>
                <a:ea typeface="Trebuchet MS"/>
                <a:cs typeface="Trebuchet MS"/>
                <a:sym typeface="Trebuchet MS"/>
              </a:defRPr>
            </a:lvl6pPr>
            <a:lvl7pPr marL="0" marR="0" lvl="6" indent="0" algn="r" rtl="0">
              <a:spcBef>
                <a:spcPts val="0"/>
              </a:spcBef>
              <a:buNone/>
              <a:defRPr sz="1600" b="1">
                <a:solidFill>
                  <a:srgbClr val="ABA387"/>
                </a:solidFill>
                <a:latin typeface="Trebuchet MS"/>
                <a:ea typeface="Trebuchet MS"/>
                <a:cs typeface="Trebuchet MS"/>
                <a:sym typeface="Trebuchet MS"/>
              </a:defRPr>
            </a:lvl7pPr>
            <a:lvl8pPr marL="0" marR="0" lvl="7" indent="0" algn="r" rtl="0">
              <a:spcBef>
                <a:spcPts val="0"/>
              </a:spcBef>
              <a:buNone/>
              <a:defRPr sz="1600" b="1">
                <a:solidFill>
                  <a:srgbClr val="ABA387"/>
                </a:solidFill>
                <a:latin typeface="Trebuchet MS"/>
                <a:ea typeface="Trebuchet MS"/>
                <a:cs typeface="Trebuchet MS"/>
                <a:sym typeface="Trebuchet MS"/>
              </a:defRPr>
            </a:lvl8pPr>
            <a:lvl9pPr marL="0" marR="0" lvl="8" indent="0" algn="r" rtl="0">
              <a:spcBef>
                <a:spcPts val="0"/>
              </a:spcBef>
              <a:buNone/>
              <a:defRPr sz="1600" b="1">
                <a:solidFill>
                  <a:srgbClr val="ABA387"/>
                </a:solidFill>
                <a:latin typeface="Trebuchet MS"/>
                <a:ea typeface="Trebuchet MS"/>
                <a:cs typeface="Trebuchet MS"/>
                <a:sym typeface="Trebuchet MS"/>
              </a:defRPr>
            </a:lvl9pPr>
          </a:lstStyle>
          <a:p>
            <a:pPr marL="0" lvl="0" indent="0">
              <a:spcBef>
                <a:spcPts val="0"/>
              </a:spcBef>
              <a:spcAft>
                <a:spcPts val="0"/>
              </a:spcAft>
              <a:buNone/>
            </a:pPr>
            <a:fld id="{00000000-1234-1234-1234-123412341234}" type="slidenum">
              <a:rPr lang="en-US"/>
              <a:t>‹#›</a:t>
            </a:fld>
            <a:endParaRPr/>
          </a:p>
        </p:txBody>
      </p:sp>
      <p:sp>
        <p:nvSpPr>
          <p:cNvPr id="490" name="Shape 490"/>
          <p:cNvSpPr txBox="1">
            <a:spLocks noGrp="1"/>
          </p:cNvSpPr>
          <p:nvPr>
            <p:ph type="title"/>
          </p:nvPr>
        </p:nvSpPr>
        <p:spPr>
          <a:xfrm>
            <a:off x="609600" y="228600"/>
            <a:ext cx="8766000" cy="102870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chemeClr val="accent1"/>
              </a:buClr>
              <a:buSzPts val="3400"/>
              <a:buFont typeface="Trebuchet MS"/>
              <a:buNone/>
              <a:defRPr sz="3400" b="1" i="0" u="none" strike="noStrike" cap="none">
                <a:solidFill>
                  <a:schemeClr val="accent1"/>
                </a:solidFill>
                <a:latin typeface="Trebuchet MS"/>
                <a:ea typeface="Trebuchet MS"/>
                <a:cs typeface="Trebuchet MS"/>
                <a:sym typeface="Trebuchet MS"/>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491" name="Shape 491"/>
          <p:cNvSpPr txBox="1">
            <a:spLocks noGrp="1"/>
          </p:cNvSpPr>
          <p:nvPr>
            <p:ph type="ftr" idx="11"/>
          </p:nvPr>
        </p:nvSpPr>
        <p:spPr>
          <a:xfrm>
            <a:off x="609600" y="6067696"/>
            <a:ext cx="10972800" cy="548700"/>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b="0">
                <a:solidFill>
                  <a:srgbClr val="F1A973"/>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cxnSp>
        <p:nvCxnSpPr>
          <p:cNvPr id="492" name="Shape 492"/>
          <p:cNvCxnSpPr/>
          <p:nvPr/>
        </p:nvCxnSpPr>
        <p:spPr>
          <a:xfrm>
            <a:off x="609600" y="5943601"/>
            <a:ext cx="10972800" cy="0"/>
          </a:xfrm>
          <a:prstGeom prst="straightConnector1">
            <a:avLst/>
          </a:prstGeom>
          <a:noFill/>
          <a:ln w="50800" cap="flat" cmpd="sng">
            <a:solidFill>
              <a:schemeClr val="lt1"/>
            </a:solidFill>
            <a:prstDash val="solid"/>
            <a:miter lim="800000"/>
            <a:headEnd type="none" w="med" len="med"/>
            <a:tailEnd type="none" w="med" len="med"/>
          </a:ln>
        </p:spPr>
      </p:cxnSp>
      <p:sp>
        <p:nvSpPr>
          <p:cNvPr id="493" name="Shape 493"/>
          <p:cNvSpPr txBox="1">
            <a:spLocks noGrp="1"/>
          </p:cNvSpPr>
          <p:nvPr>
            <p:ph type="body" idx="1"/>
          </p:nvPr>
        </p:nvSpPr>
        <p:spPr>
          <a:xfrm>
            <a:off x="4992624" y="1739120"/>
            <a:ext cx="6589800" cy="4114800"/>
          </a:xfrm>
          <a:prstGeom prst="rect">
            <a:avLst/>
          </a:prstGeom>
          <a:noFill/>
          <a:ln>
            <a:noFill/>
          </a:ln>
        </p:spPr>
        <p:txBody>
          <a:bodyPr spcFirstLastPara="1" wrap="square" lIns="91425" tIns="91425" rIns="91425" bIns="91425" anchor="t" anchorCtr="0"/>
          <a:lstStyle>
            <a:lvl1pPr marL="457200" marR="0" lvl="0" indent="-401320" algn="l" rtl="0">
              <a:lnSpc>
                <a:spcPct val="100000"/>
              </a:lnSpc>
              <a:spcBef>
                <a:spcPts val="1200"/>
              </a:spcBef>
              <a:spcAft>
                <a:spcPts val="0"/>
              </a:spcAft>
              <a:buClr>
                <a:srgbClr val="ED9451"/>
              </a:buClr>
              <a:buSzPts val="2720"/>
              <a:buFont typeface="Noto Sans Symbols"/>
              <a:buChar char="●"/>
              <a:defRPr sz="3200" b="0" i="0" u="none" strike="noStrike" cap="none">
                <a:solidFill>
                  <a:schemeClr val="lt1"/>
                </a:solidFill>
                <a:latin typeface="Arial"/>
                <a:ea typeface="Arial"/>
                <a:cs typeface="Arial"/>
                <a:sym typeface="Arial"/>
              </a:defRPr>
            </a:lvl1pPr>
            <a:lvl2pPr marL="914400" marR="0" lvl="1" indent="-406400" algn="l" rtl="0">
              <a:lnSpc>
                <a:spcPct val="100000"/>
              </a:lnSpc>
              <a:spcBef>
                <a:spcPts val="600"/>
              </a:spcBef>
              <a:spcAft>
                <a:spcPts val="0"/>
              </a:spcAft>
              <a:buClr>
                <a:srgbClr val="ED9451"/>
              </a:buClr>
              <a:buSzPts val="2800"/>
              <a:buFont typeface="Arial"/>
              <a:buChar char="•"/>
              <a:defRPr sz="2800" b="0" i="0" u="none" strike="noStrike" cap="none">
                <a:solidFill>
                  <a:schemeClr val="lt1"/>
                </a:solidFill>
                <a:latin typeface="Arial"/>
                <a:ea typeface="Arial"/>
                <a:cs typeface="Arial"/>
                <a:sym typeface="Arial"/>
              </a:defRPr>
            </a:lvl2pPr>
            <a:lvl3pPr marL="1371600" marR="0" lvl="2" indent="-381000" algn="l" rtl="0">
              <a:lnSpc>
                <a:spcPct val="100000"/>
              </a:lnSpc>
              <a:spcBef>
                <a:spcPts val="600"/>
              </a:spcBef>
              <a:spcAft>
                <a:spcPts val="0"/>
              </a:spcAft>
              <a:buClr>
                <a:srgbClr val="ED9451"/>
              </a:buClr>
              <a:buSzPts val="2400"/>
              <a:buFont typeface="Arial"/>
              <a:buChar char="•"/>
              <a:defRPr sz="2400" b="0" i="0" u="none" strike="noStrike" cap="none">
                <a:solidFill>
                  <a:schemeClr val="lt1"/>
                </a:solidFill>
                <a:latin typeface="Arial"/>
                <a:ea typeface="Arial"/>
                <a:cs typeface="Arial"/>
                <a:sym typeface="Arial"/>
              </a:defRPr>
            </a:lvl3pPr>
            <a:lvl4pPr marL="1828800" marR="0" lvl="3" indent="-355600" algn="l" rtl="0">
              <a:lnSpc>
                <a:spcPct val="100000"/>
              </a:lnSpc>
              <a:spcBef>
                <a:spcPts val="600"/>
              </a:spcBef>
              <a:spcAft>
                <a:spcPts val="0"/>
              </a:spcAft>
              <a:buClr>
                <a:srgbClr val="ED9451"/>
              </a:buClr>
              <a:buSzPts val="2000"/>
              <a:buFont typeface="Arial"/>
              <a:buChar char="•"/>
              <a:defRPr sz="2000" b="0" i="0" u="none" strike="noStrike" cap="none">
                <a:solidFill>
                  <a:schemeClr val="lt1"/>
                </a:solidFill>
                <a:latin typeface="Arial"/>
                <a:ea typeface="Arial"/>
                <a:cs typeface="Arial"/>
                <a:sym typeface="Arial"/>
              </a:defRPr>
            </a:lvl4pPr>
            <a:lvl5pPr marL="2286000" marR="0" lvl="4" indent="-355600" algn="l" rtl="0">
              <a:lnSpc>
                <a:spcPct val="100000"/>
              </a:lnSpc>
              <a:spcBef>
                <a:spcPts val="600"/>
              </a:spcBef>
              <a:spcAft>
                <a:spcPts val="0"/>
              </a:spcAft>
              <a:buClr>
                <a:srgbClr val="ED9451"/>
              </a:buClr>
              <a:buSzPts val="2000"/>
              <a:buFont typeface="Arial"/>
              <a:buChar char="•"/>
              <a:defRPr sz="2000" b="0" i="0" u="none" strike="noStrike" cap="none">
                <a:solidFill>
                  <a:schemeClr val="lt1"/>
                </a:solidFill>
                <a:latin typeface="Arial"/>
                <a:ea typeface="Arial"/>
                <a:cs typeface="Arial"/>
                <a:sym typeface="Arial"/>
              </a:defRPr>
            </a:lvl5pPr>
            <a:lvl6pPr marL="2743200" marR="0" lvl="5"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94" name="Shape 494"/>
          <p:cNvSpPr txBox="1">
            <a:spLocks noGrp="1"/>
          </p:cNvSpPr>
          <p:nvPr>
            <p:ph type="body" idx="2"/>
          </p:nvPr>
        </p:nvSpPr>
        <p:spPr>
          <a:xfrm>
            <a:off x="609600" y="1714501"/>
            <a:ext cx="3901500" cy="4114800"/>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1200"/>
              </a:spcBef>
              <a:spcAft>
                <a:spcPts val="0"/>
              </a:spcAft>
              <a:buClr>
                <a:srgbClr val="ED9451"/>
              </a:buClr>
              <a:buSzPts val="1360"/>
              <a:buFont typeface="Noto Sans Symbols"/>
              <a:buNone/>
              <a:defRPr sz="1600" b="0" i="0" u="none" strike="noStrike" cap="none">
                <a:solidFill>
                  <a:schemeClr val="lt1"/>
                </a:solidFill>
                <a:latin typeface="Arial"/>
                <a:ea typeface="Arial"/>
                <a:cs typeface="Arial"/>
                <a:sym typeface="Arial"/>
              </a:defRPr>
            </a:lvl1pPr>
            <a:lvl2pPr marL="914400" marR="0" lvl="1" indent="-228600" algn="l" rtl="0">
              <a:lnSpc>
                <a:spcPct val="100000"/>
              </a:lnSpc>
              <a:spcBef>
                <a:spcPts val="600"/>
              </a:spcBef>
              <a:spcAft>
                <a:spcPts val="0"/>
              </a:spcAft>
              <a:buClr>
                <a:srgbClr val="ED9451"/>
              </a:buClr>
              <a:buSzPts val="1400"/>
              <a:buFont typeface="Arial"/>
              <a:buNone/>
              <a:defRPr sz="1400" b="0" i="0" u="none" strike="noStrike" cap="none">
                <a:solidFill>
                  <a:schemeClr val="lt1"/>
                </a:solidFill>
                <a:latin typeface="Arial"/>
                <a:ea typeface="Arial"/>
                <a:cs typeface="Arial"/>
                <a:sym typeface="Arial"/>
              </a:defRPr>
            </a:lvl2pPr>
            <a:lvl3pPr marL="1371600" marR="0" lvl="2" indent="-228600" algn="l" rtl="0">
              <a:lnSpc>
                <a:spcPct val="100000"/>
              </a:lnSpc>
              <a:spcBef>
                <a:spcPts val="600"/>
              </a:spcBef>
              <a:spcAft>
                <a:spcPts val="0"/>
              </a:spcAft>
              <a:buClr>
                <a:srgbClr val="ED9451"/>
              </a:buClr>
              <a:buSzPts val="1200"/>
              <a:buFont typeface="Arial"/>
              <a:buNone/>
              <a:defRPr sz="1200" b="0" i="0" u="none" strike="noStrike" cap="none">
                <a:solidFill>
                  <a:schemeClr val="lt1"/>
                </a:solidFill>
                <a:latin typeface="Arial"/>
                <a:ea typeface="Arial"/>
                <a:cs typeface="Arial"/>
                <a:sym typeface="Arial"/>
              </a:defRPr>
            </a:lvl3pPr>
            <a:lvl4pPr marL="1828800" marR="0" lvl="3" indent="-228600" algn="l" rtl="0">
              <a:lnSpc>
                <a:spcPct val="100000"/>
              </a:lnSpc>
              <a:spcBef>
                <a:spcPts val="600"/>
              </a:spcBef>
              <a:spcAft>
                <a:spcPts val="0"/>
              </a:spcAft>
              <a:buClr>
                <a:srgbClr val="ED9451"/>
              </a:buClr>
              <a:buSzPts val="1000"/>
              <a:buFont typeface="Arial"/>
              <a:buNone/>
              <a:defRPr sz="1000" b="0" i="0" u="none" strike="noStrike" cap="none">
                <a:solidFill>
                  <a:schemeClr val="lt1"/>
                </a:solidFill>
                <a:latin typeface="Arial"/>
                <a:ea typeface="Arial"/>
                <a:cs typeface="Arial"/>
                <a:sym typeface="Arial"/>
              </a:defRPr>
            </a:lvl4pPr>
            <a:lvl5pPr marL="2286000" marR="0" lvl="4" indent="-228600" algn="l" rtl="0">
              <a:lnSpc>
                <a:spcPct val="100000"/>
              </a:lnSpc>
              <a:spcBef>
                <a:spcPts val="600"/>
              </a:spcBef>
              <a:spcAft>
                <a:spcPts val="0"/>
              </a:spcAft>
              <a:buClr>
                <a:srgbClr val="ED9451"/>
              </a:buClr>
              <a:buSzPts val="1000"/>
              <a:buFont typeface="Arial"/>
              <a:buNone/>
              <a:defRPr sz="1000" b="0" i="0" u="none" strike="noStrike" cap="none">
                <a:solidFill>
                  <a:schemeClr val="lt1"/>
                </a:solidFill>
                <a:latin typeface="Arial"/>
                <a:ea typeface="Arial"/>
                <a:cs typeface="Arial"/>
                <a:sym typeface="Arial"/>
              </a:defRPr>
            </a:lvl5pPr>
            <a:lvl6pPr marL="2743200" marR="0" lvl="5"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6pPr>
            <a:lvl7pPr marL="3200400" marR="0" lvl="6"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7pPr>
            <a:lvl8pPr marL="3657600" marR="0" lvl="7"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8pPr>
            <a:lvl9pPr marL="4114800" marR="0" lvl="8"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60"/>
        <p:cNvGrpSpPr/>
        <p:nvPr/>
      </p:nvGrpSpPr>
      <p:grpSpPr>
        <a:xfrm>
          <a:off x="0" y="0"/>
          <a:ext cx="0" cy="0"/>
          <a:chOff x="0" y="0"/>
          <a:chExt cx="0" cy="0"/>
        </a:xfrm>
      </p:grpSpPr>
      <p:sp>
        <p:nvSpPr>
          <p:cNvPr id="61" name="Shape 61"/>
          <p:cNvSpPr txBox="1">
            <a:spLocks noGrp="1"/>
          </p:cNvSpPr>
          <p:nvPr>
            <p:ph type="title"/>
          </p:nvPr>
        </p:nvSpPr>
        <p:spPr>
          <a:xfrm>
            <a:off x="609597" y="228600"/>
            <a:ext cx="8839200" cy="1033272"/>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chemeClr val="accent1"/>
              </a:buClr>
              <a:buSzPts val="3400"/>
              <a:buFont typeface="Trebuchet MS"/>
              <a:buNone/>
              <a:defRPr sz="3400" b="1" i="0" u="none" strike="noStrike" cap="none">
                <a:solidFill>
                  <a:schemeClr val="accent1"/>
                </a:solidFill>
                <a:latin typeface="Trebuchet MS"/>
                <a:ea typeface="Trebuchet MS"/>
                <a:cs typeface="Trebuchet MS"/>
                <a:sym typeface="Trebuchet M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2" name="Shape 62"/>
          <p:cNvSpPr txBox="1">
            <a:spLocks noGrp="1"/>
          </p:cNvSpPr>
          <p:nvPr>
            <p:ph type="body" idx="1"/>
          </p:nvPr>
        </p:nvSpPr>
        <p:spPr>
          <a:xfrm>
            <a:off x="609600" y="1714500"/>
            <a:ext cx="5242560" cy="4572000"/>
          </a:xfrm>
          <a:prstGeom prst="rect">
            <a:avLst/>
          </a:prstGeom>
          <a:noFill/>
          <a:ln>
            <a:noFill/>
          </a:ln>
        </p:spPr>
        <p:txBody>
          <a:bodyPr spcFirstLastPara="1" wrap="square" lIns="91425" tIns="91425" rIns="91425" bIns="91425" anchor="t" anchorCtr="0"/>
          <a:lstStyle>
            <a:lvl1pPr marL="457200" marR="0" lvl="0" indent="-379730" algn="l" rtl="0">
              <a:lnSpc>
                <a:spcPct val="100000"/>
              </a:lnSpc>
              <a:spcBef>
                <a:spcPts val="1200"/>
              </a:spcBef>
              <a:spcAft>
                <a:spcPts val="0"/>
              </a:spcAft>
              <a:buClr>
                <a:srgbClr val="ED9451"/>
              </a:buClr>
              <a:buSzPts val="2380"/>
              <a:buFont typeface="Noto Sans Symbols"/>
              <a:buChar char="●"/>
              <a:defRPr sz="2800" b="0" i="0" u="none" strike="noStrike" cap="none">
                <a:solidFill>
                  <a:schemeClr val="lt1"/>
                </a:solidFill>
                <a:latin typeface="Arial"/>
                <a:ea typeface="Arial"/>
                <a:cs typeface="Arial"/>
                <a:sym typeface="Arial"/>
              </a:defRPr>
            </a:lvl1pPr>
            <a:lvl2pPr marL="914400" marR="0" lvl="1" indent="-381000" algn="l" rtl="0">
              <a:lnSpc>
                <a:spcPct val="100000"/>
              </a:lnSpc>
              <a:spcBef>
                <a:spcPts val="600"/>
              </a:spcBef>
              <a:spcAft>
                <a:spcPts val="0"/>
              </a:spcAft>
              <a:buClr>
                <a:srgbClr val="ED9451"/>
              </a:buClr>
              <a:buSzPts val="2400"/>
              <a:buFont typeface="Arial"/>
              <a:buChar char="•"/>
              <a:defRPr sz="2400" b="0" i="0" u="none" strike="noStrike" cap="none">
                <a:solidFill>
                  <a:schemeClr val="lt1"/>
                </a:solidFill>
                <a:latin typeface="Arial"/>
                <a:ea typeface="Arial"/>
                <a:cs typeface="Arial"/>
                <a:sym typeface="Arial"/>
              </a:defRPr>
            </a:lvl2pPr>
            <a:lvl3pPr marL="1371600" marR="0" lvl="2" indent="-381000" algn="l" rtl="0">
              <a:lnSpc>
                <a:spcPct val="100000"/>
              </a:lnSpc>
              <a:spcBef>
                <a:spcPts val="600"/>
              </a:spcBef>
              <a:spcAft>
                <a:spcPts val="0"/>
              </a:spcAft>
              <a:buClr>
                <a:srgbClr val="ED9451"/>
              </a:buClr>
              <a:buSzPts val="2400"/>
              <a:buFont typeface="Arial"/>
              <a:buChar char="•"/>
              <a:defRPr sz="2400" b="0" i="0" u="none" strike="noStrike" cap="none">
                <a:solidFill>
                  <a:schemeClr val="lt1"/>
                </a:solidFill>
                <a:latin typeface="Arial"/>
                <a:ea typeface="Arial"/>
                <a:cs typeface="Arial"/>
                <a:sym typeface="Arial"/>
              </a:defRPr>
            </a:lvl3pPr>
            <a:lvl4pPr marL="1828800" marR="0" lvl="3" indent="-381000" algn="l" rtl="0">
              <a:lnSpc>
                <a:spcPct val="100000"/>
              </a:lnSpc>
              <a:spcBef>
                <a:spcPts val="600"/>
              </a:spcBef>
              <a:spcAft>
                <a:spcPts val="0"/>
              </a:spcAft>
              <a:buClr>
                <a:srgbClr val="ED9451"/>
              </a:buClr>
              <a:buSzPts val="2400"/>
              <a:buFont typeface="Arial"/>
              <a:buChar char="•"/>
              <a:defRPr sz="2400" b="0" i="0" u="none" strike="noStrike" cap="none">
                <a:solidFill>
                  <a:schemeClr val="lt1"/>
                </a:solidFill>
                <a:latin typeface="Arial"/>
                <a:ea typeface="Arial"/>
                <a:cs typeface="Arial"/>
                <a:sym typeface="Arial"/>
              </a:defRPr>
            </a:lvl4pPr>
            <a:lvl5pPr marL="2286000" marR="0" lvl="4" indent="-381000" algn="l" rtl="0">
              <a:lnSpc>
                <a:spcPct val="100000"/>
              </a:lnSpc>
              <a:spcBef>
                <a:spcPts val="600"/>
              </a:spcBef>
              <a:spcAft>
                <a:spcPts val="0"/>
              </a:spcAft>
              <a:buClr>
                <a:srgbClr val="ED9451"/>
              </a:buClr>
              <a:buSzPts val="2400"/>
              <a:buFont typeface="Arial"/>
              <a:buChar char="•"/>
              <a:defRPr sz="2400" b="0" i="0" u="none" strike="noStrike" cap="none">
                <a:solidFill>
                  <a:schemeClr val="lt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63" name="Shape 63"/>
          <p:cNvSpPr txBox="1">
            <a:spLocks noGrp="1"/>
          </p:cNvSpPr>
          <p:nvPr>
            <p:ph type="body" idx="2"/>
          </p:nvPr>
        </p:nvSpPr>
        <p:spPr>
          <a:xfrm>
            <a:off x="6339840" y="1726809"/>
            <a:ext cx="5242560" cy="4572000"/>
          </a:xfrm>
          <a:prstGeom prst="rect">
            <a:avLst/>
          </a:prstGeom>
          <a:noFill/>
          <a:ln>
            <a:noFill/>
          </a:ln>
        </p:spPr>
        <p:txBody>
          <a:bodyPr spcFirstLastPara="1" wrap="square" lIns="91425" tIns="91425" rIns="91425" bIns="91425" anchor="t" anchorCtr="0"/>
          <a:lstStyle>
            <a:lvl1pPr marL="457200" marR="0" lvl="0" indent="-379730" algn="l" rtl="0">
              <a:lnSpc>
                <a:spcPct val="100000"/>
              </a:lnSpc>
              <a:spcBef>
                <a:spcPts val="1200"/>
              </a:spcBef>
              <a:spcAft>
                <a:spcPts val="0"/>
              </a:spcAft>
              <a:buClr>
                <a:srgbClr val="ED9451"/>
              </a:buClr>
              <a:buSzPts val="2380"/>
              <a:buFont typeface="Noto Sans Symbols"/>
              <a:buChar char="●"/>
              <a:defRPr sz="2800" b="0" i="0" u="none" strike="noStrike" cap="none">
                <a:solidFill>
                  <a:schemeClr val="lt1"/>
                </a:solidFill>
                <a:latin typeface="Arial"/>
                <a:ea typeface="Arial"/>
                <a:cs typeface="Arial"/>
                <a:sym typeface="Arial"/>
              </a:defRPr>
            </a:lvl1pPr>
            <a:lvl2pPr marL="914400" marR="0" lvl="1" indent="-381000" algn="l" rtl="0">
              <a:lnSpc>
                <a:spcPct val="100000"/>
              </a:lnSpc>
              <a:spcBef>
                <a:spcPts val="600"/>
              </a:spcBef>
              <a:spcAft>
                <a:spcPts val="0"/>
              </a:spcAft>
              <a:buClr>
                <a:srgbClr val="ED9451"/>
              </a:buClr>
              <a:buSzPts val="2400"/>
              <a:buFont typeface="Arial"/>
              <a:buChar char="•"/>
              <a:defRPr sz="2400" b="0" i="0" u="none" strike="noStrike" cap="none">
                <a:solidFill>
                  <a:schemeClr val="lt1"/>
                </a:solidFill>
                <a:latin typeface="Arial"/>
                <a:ea typeface="Arial"/>
                <a:cs typeface="Arial"/>
                <a:sym typeface="Arial"/>
              </a:defRPr>
            </a:lvl2pPr>
            <a:lvl3pPr marL="1371600" marR="0" lvl="2" indent="-381000" algn="l" rtl="0">
              <a:lnSpc>
                <a:spcPct val="100000"/>
              </a:lnSpc>
              <a:spcBef>
                <a:spcPts val="600"/>
              </a:spcBef>
              <a:spcAft>
                <a:spcPts val="0"/>
              </a:spcAft>
              <a:buClr>
                <a:srgbClr val="ED9451"/>
              </a:buClr>
              <a:buSzPts val="2400"/>
              <a:buFont typeface="Arial"/>
              <a:buChar char="•"/>
              <a:defRPr sz="2400" b="0" i="0" u="none" strike="noStrike" cap="none">
                <a:solidFill>
                  <a:schemeClr val="lt1"/>
                </a:solidFill>
                <a:latin typeface="Arial"/>
                <a:ea typeface="Arial"/>
                <a:cs typeface="Arial"/>
                <a:sym typeface="Arial"/>
              </a:defRPr>
            </a:lvl3pPr>
            <a:lvl4pPr marL="1828800" marR="0" lvl="3" indent="-381000" algn="l" rtl="0">
              <a:lnSpc>
                <a:spcPct val="100000"/>
              </a:lnSpc>
              <a:spcBef>
                <a:spcPts val="600"/>
              </a:spcBef>
              <a:spcAft>
                <a:spcPts val="0"/>
              </a:spcAft>
              <a:buClr>
                <a:srgbClr val="ED9451"/>
              </a:buClr>
              <a:buSzPts val="2400"/>
              <a:buFont typeface="Arial"/>
              <a:buChar char="•"/>
              <a:defRPr sz="2400" b="0" i="0" u="none" strike="noStrike" cap="none">
                <a:solidFill>
                  <a:schemeClr val="lt1"/>
                </a:solidFill>
                <a:latin typeface="Arial"/>
                <a:ea typeface="Arial"/>
                <a:cs typeface="Arial"/>
                <a:sym typeface="Arial"/>
              </a:defRPr>
            </a:lvl4pPr>
            <a:lvl5pPr marL="2286000" marR="0" lvl="4" indent="-381000" algn="l" rtl="0">
              <a:lnSpc>
                <a:spcPct val="100000"/>
              </a:lnSpc>
              <a:spcBef>
                <a:spcPts val="600"/>
              </a:spcBef>
              <a:spcAft>
                <a:spcPts val="0"/>
              </a:spcAft>
              <a:buClr>
                <a:srgbClr val="ED9451"/>
              </a:buClr>
              <a:buSzPts val="2400"/>
              <a:buFont typeface="Arial"/>
              <a:buChar char="•"/>
              <a:defRPr sz="2400" b="0" i="0" u="none" strike="noStrike" cap="none">
                <a:solidFill>
                  <a:schemeClr val="lt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64" name="Shape 64"/>
          <p:cNvSpPr txBox="1">
            <a:spLocks noGrp="1"/>
          </p:cNvSpPr>
          <p:nvPr>
            <p:ph type="sldNum" idx="12"/>
          </p:nvPr>
        </p:nvSpPr>
        <p:spPr>
          <a:xfrm>
            <a:off x="9692640" y="411482"/>
            <a:ext cx="914400" cy="6858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600" b="1">
                <a:solidFill>
                  <a:srgbClr val="ABA387"/>
                </a:solidFill>
                <a:latin typeface="Trebuchet MS"/>
                <a:ea typeface="Trebuchet MS"/>
                <a:cs typeface="Trebuchet MS"/>
                <a:sym typeface="Trebuchet MS"/>
              </a:defRPr>
            </a:lvl1pPr>
            <a:lvl2pPr marL="0" marR="0" lvl="1" indent="0" algn="r" rtl="0">
              <a:spcBef>
                <a:spcPts val="0"/>
              </a:spcBef>
              <a:buNone/>
              <a:defRPr sz="1600" b="1">
                <a:solidFill>
                  <a:srgbClr val="ABA387"/>
                </a:solidFill>
                <a:latin typeface="Trebuchet MS"/>
                <a:ea typeface="Trebuchet MS"/>
                <a:cs typeface="Trebuchet MS"/>
                <a:sym typeface="Trebuchet MS"/>
              </a:defRPr>
            </a:lvl2pPr>
            <a:lvl3pPr marL="0" marR="0" lvl="2" indent="0" algn="r" rtl="0">
              <a:spcBef>
                <a:spcPts val="0"/>
              </a:spcBef>
              <a:buNone/>
              <a:defRPr sz="1600" b="1">
                <a:solidFill>
                  <a:srgbClr val="ABA387"/>
                </a:solidFill>
                <a:latin typeface="Trebuchet MS"/>
                <a:ea typeface="Trebuchet MS"/>
                <a:cs typeface="Trebuchet MS"/>
                <a:sym typeface="Trebuchet MS"/>
              </a:defRPr>
            </a:lvl3pPr>
            <a:lvl4pPr marL="0" marR="0" lvl="3" indent="0" algn="r" rtl="0">
              <a:spcBef>
                <a:spcPts val="0"/>
              </a:spcBef>
              <a:buNone/>
              <a:defRPr sz="1600" b="1">
                <a:solidFill>
                  <a:srgbClr val="ABA387"/>
                </a:solidFill>
                <a:latin typeface="Trebuchet MS"/>
                <a:ea typeface="Trebuchet MS"/>
                <a:cs typeface="Trebuchet MS"/>
                <a:sym typeface="Trebuchet MS"/>
              </a:defRPr>
            </a:lvl4pPr>
            <a:lvl5pPr marL="0" marR="0" lvl="4" indent="0" algn="r" rtl="0">
              <a:spcBef>
                <a:spcPts val="0"/>
              </a:spcBef>
              <a:buNone/>
              <a:defRPr sz="1600" b="1">
                <a:solidFill>
                  <a:srgbClr val="ABA387"/>
                </a:solidFill>
                <a:latin typeface="Trebuchet MS"/>
                <a:ea typeface="Trebuchet MS"/>
                <a:cs typeface="Trebuchet MS"/>
                <a:sym typeface="Trebuchet MS"/>
              </a:defRPr>
            </a:lvl5pPr>
            <a:lvl6pPr marL="0" marR="0" lvl="5" indent="0" algn="r" rtl="0">
              <a:spcBef>
                <a:spcPts val="0"/>
              </a:spcBef>
              <a:buNone/>
              <a:defRPr sz="1600" b="1">
                <a:solidFill>
                  <a:srgbClr val="ABA387"/>
                </a:solidFill>
                <a:latin typeface="Trebuchet MS"/>
                <a:ea typeface="Trebuchet MS"/>
                <a:cs typeface="Trebuchet MS"/>
                <a:sym typeface="Trebuchet MS"/>
              </a:defRPr>
            </a:lvl6pPr>
            <a:lvl7pPr marL="0" marR="0" lvl="6" indent="0" algn="r" rtl="0">
              <a:spcBef>
                <a:spcPts val="0"/>
              </a:spcBef>
              <a:buNone/>
              <a:defRPr sz="1600" b="1">
                <a:solidFill>
                  <a:srgbClr val="ABA387"/>
                </a:solidFill>
                <a:latin typeface="Trebuchet MS"/>
                <a:ea typeface="Trebuchet MS"/>
                <a:cs typeface="Trebuchet MS"/>
                <a:sym typeface="Trebuchet MS"/>
              </a:defRPr>
            </a:lvl7pPr>
            <a:lvl8pPr marL="0" marR="0" lvl="7" indent="0" algn="r" rtl="0">
              <a:spcBef>
                <a:spcPts val="0"/>
              </a:spcBef>
              <a:buNone/>
              <a:defRPr sz="1600" b="1">
                <a:solidFill>
                  <a:srgbClr val="ABA387"/>
                </a:solidFill>
                <a:latin typeface="Trebuchet MS"/>
                <a:ea typeface="Trebuchet MS"/>
                <a:cs typeface="Trebuchet MS"/>
                <a:sym typeface="Trebuchet MS"/>
              </a:defRPr>
            </a:lvl8pPr>
            <a:lvl9pPr marL="0" marR="0" lvl="8" indent="0" algn="r" rtl="0">
              <a:spcBef>
                <a:spcPts val="0"/>
              </a:spcBef>
              <a:buNone/>
              <a:defRPr sz="1600" b="1">
                <a:solidFill>
                  <a:srgbClr val="ABA387"/>
                </a:solidFill>
                <a:latin typeface="Trebuchet MS"/>
                <a:ea typeface="Trebuchet MS"/>
                <a:cs typeface="Trebuchet MS"/>
                <a:sym typeface="Trebuchet MS"/>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matchingName="2_Title Slide">
  <p:cSld name="2_Title Slide">
    <p:spTree>
      <p:nvGrpSpPr>
        <p:cNvPr id="1" name="Shape 495"/>
        <p:cNvGrpSpPr/>
        <p:nvPr/>
      </p:nvGrpSpPr>
      <p:grpSpPr>
        <a:xfrm>
          <a:off x="0" y="0"/>
          <a:ext cx="0" cy="0"/>
          <a:chOff x="0" y="0"/>
          <a:chExt cx="0" cy="0"/>
        </a:xfrm>
      </p:grpSpPr>
      <p:sp>
        <p:nvSpPr>
          <p:cNvPr id="496" name="Shape 496"/>
          <p:cNvSpPr/>
          <p:nvPr/>
        </p:nvSpPr>
        <p:spPr>
          <a:xfrm>
            <a:off x="0" y="0"/>
            <a:ext cx="9296400" cy="57150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326295"/>
              </a:solidFill>
              <a:latin typeface="Arial"/>
              <a:ea typeface="Arial"/>
              <a:cs typeface="Arial"/>
              <a:sym typeface="Arial"/>
            </a:endParaRPr>
          </a:p>
        </p:txBody>
      </p:sp>
      <p:sp>
        <p:nvSpPr>
          <p:cNvPr id="497" name="Shape 497"/>
          <p:cNvSpPr/>
          <p:nvPr/>
        </p:nvSpPr>
        <p:spPr>
          <a:xfrm>
            <a:off x="0" y="5720430"/>
            <a:ext cx="12192000" cy="1143000"/>
          </a:xfrm>
          <a:prstGeom prst="rect">
            <a:avLst/>
          </a:prstGeom>
          <a:solidFill>
            <a:srgbClr val="F1F0E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498" name="Shape 498"/>
          <p:cNvSpPr txBox="1">
            <a:spLocks noGrp="1"/>
          </p:cNvSpPr>
          <p:nvPr>
            <p:ph type="ctrTitle"/>
          </p:nvPr>
        </p:nvSpPr>
        <p:spPr>
          <a:xfrm>
            <a:off x="609600" y="1729752"/>
            <a:ext cx="8229600" cy="2842200"/>
          </a:xfrm>
          <a:prstGeom prst="rect">
            <a:avLst/>
          </a:prstGeom>
          <a:noFill/>
          <a:ln>
            <a:noFill/>
          </a:ln>
        </p:spPr>
        <p:txBody>
          <a:bodyPr spcFirstLastPara="1" wrap="square" lIns="91425" tIns="91425" rIns="91425" bIns="91425" anchor="b" anchorCtr="0"/>
          <a:lstStyle>
            <a:lvl1pPr marR="0" lvl="0" algn="l" rtl="0">
              <a:lnSpc>
                <a:spcPct val="100000"/>
              </a:lnSpc>
              <a:spcBef>
                <a:spcPts val="0"/>
              </a:spcBef>
              <a:spcAft>
                <a:spcPts val="0"/>
              </a:spcAft>
              <a:buClr>
                <a:srgbClr val="F1A973"/>
              </a:buClr>
              <a:buSzPts val="4800"/>
              <a:buFont typeface="Trebuchet MS"/>
              <a:buNone/>
              <a:defRPr sz="4800" b="1" i="0" u="none" strike="noStrike" cap="none">
                <a:solidFill>
                  <a:srgbClr val="F1A973"/>
                </a:solidFill>
                <a:latin typeface="Trebuchet MS"/>
                <a:ea typeface="Trebuchet MS"/>
                <a:cs typeface="Trebuchet MS"/>
                <a:sym typeface="Trebuchet MS"/>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499" name="Shape 499"/>
          <p:cNvSpPr txBox="1">
            <a:spLocks noGrp="1"/>
          </p:cNvSpPr>
          <p:nvPr>
            <p:ph type="subTitle" idx="1"/>
          </p:nvPr>
        </p:nvSpPr>
        <p:spPr>
          <a:xfrm>
            <a:off x="609600" y="4800600"/>
            <a:ext cx="8229600" cy="731400"/>
          </a:xfrm>
          <a:prstGeom prst="rect">
            <a:avLst/>
          </a:prstGeom>
          <a:noFill/>
          <a:ln>
            <a:noFill/>
          </a:ln>
        </p:spPr>
        <p:txBody>
          <a:bodyPr spcFirstLastPara="1" wrap="square" lIns="91425" tIns="91425" rIns="91425" bIns="91425" anchor="t" anchorCtr="0"/>
          <a:lstStyle>
            <a:lvl1pPr marR="0" lvl="0" algn="l" rtl="0">
              <a:lnSpc>
                <a:spcPct val="100000"/>
              </a:lnSpc>
              <a:spcBef>
                <a:spcPts val="1200"/>
              </a:spcBef>
              <a:spcAft>
                <a:spcPts val="0"/>
              </a:spcAft>
              <a:buClr>
                <a:srgbClr val="ED9451"/>
              </a:buClr>
              <a:buSzPts val="1530"/>
              <a:buFont typeface="Noto Sans Symbols"/>
              <a:buNone/>
              <a:defRPr sz="1800" b="0" i="0" u="none" strike="noStrike" cap="none">
                <a:solidFill>
                  <a:schemeClr val="lt1"/>
                </a:solidFill>
                <a:latin typeface="Arial"/>
                <a:ea typeface="Arial"/>
                <a:cs typeface="Arial"/>
                <a:sym typeface="Arial"/>
              </a:defRPr>
            </a:lvl1pPr>
            <a:lvl2pPr marR="0" lvl="1" algn="ctr" rtl="0">
              <a:lnSpc>
                <a:spcPct val="100000"/>
              </a:lnSpc>
              <a:spcBef>
                <a:spcPts val="600"/>
              </a:spcBef>
              <a:spcAft>
                <a:spcPts val="0"/>
              </a:spcAft>
              <a:buClr>
                <a:srgbClr val="ED9451"/>
              </a:buClr>
              <a:buSzPts val="2000"/>
              <a:buFont typeface="Arial"/>
              <a:buNone/>
              <a:defRPr sz="2000" b="0" i="0" u="none" strike="noStrike" cap="none">
                <a:solidFill>
                  <a:schemeClr val="lt1"/>
                </a:solidFill>
                <a:latin typeface="Arial"/>
                <a:ea typeface="Arial"/>
                <a:cs typeface="Arial"/>
                <a:sym typeface="Arial"/>
              </a:defRPr>
            </a:lvl2pPr>
            <a:lvl3pPr marR="0" lvl="2" algn="ctr" rtl="0">
              <a:lnSpc>
                <a:spcPct val="100000"/>
              </a:lnSpc>
              <a:spcBef>
                <a:spcPts val="600"/>
              </a:spcBef>
              <a:spcAft>
                <a:spcPts val="0"/>
              </a:spcAft>
              <a:buClr>
                <a:srgbClr val="ED9451"/>
              </a:buClr>
              <a:buSzPts val="1800"/>
              <a:buFont typeface="Arial"/>
              <a:buNone/>
              <a:defRPr sz="1800" b="0" i="0" u="none" strike="noStrike" cap="none">
                <a:solidFill>
                  <a:schemeClr val="lt1"/>
                </a:solidFill>
                <a:latin typeface="Arial"/>
                <a:ea typeface="Arial"/>
                <a:cs typeface="Arial"/>
                <a:sym typeface="Arial"/>
              </a:defRPr>
            </a:lvl3pPr>
            <a:lvl4pPr marR="0" lvl="3" algn="ctr" rtl="0">
              <a:lnSpc>
                <a:spcPct val="100000"/>
              </a:lnSpc>
              <a:spcBef>
                <a:spcPts val="600"/>
              </a:spcBef>
              <a:spcAft>
                <a:spcPts val="0"/>
              </a:spcAft>
              <a:buClr>
                <a:srgbClr val="ED9451"/>
              </a:buClr>
              <a:buSzPts val="1600"/>
              <a:buFont typeface="Arial"/>
              <a:buNone/>
              <a:defRPr sz="1600" b="0" i="0" u="none" strike="noStrike" cap="none">
                <a:solidFill>
                  <a:schemeClr val="lt1"/>
                </a:solidFill>
                <a:latin typeface="Arial"/>
                <a:ea typeface="Arial"/>
                <a:cs typeface="Arial"/>
                <a:sym typeface="Arial"/>
              </a:defRPr>
            </a:lvl4pPr>
            <a:lvl5pPr marR="0" lvl="4" algn="ctr" rtl="0">
              <a:lnSpc>
                <a:spcPct val="100000"/>
              </a:lnSpc>
              <a:spcBef>
                <a:spcPts val="600"/>
              </a:spcBef>
              <a:spcAft>
                <a:spcPts val="0"/>
              </a:spcAft>
              <a:buClr>
                <a:srgbClr val="ED9451"/>
              </a:buClr>
              <a:buSzPts val="1600"/>
              <a:buFont typeface="Arial"/>
              <a:buNone/>
              <a:defRPr sz="1600" b="0" i="0" u="none" strike="noStrike" cap="none">
                <a:solidFill>
                  <a:schemeClr val="lt1"/>
                </a:solidFill>
                <a:latin typeface="Arial"/>
                <a:ea typeface="Arial"/>
                <a:cs typeface="Arial"/>
                <a:sym typeface="Arial"/>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9pPr>
          </a:lstStyle>
          <a:p>
            <a:endParaRPr/>
          </a:p>
        </p:txBody>
      </p:sp>
      <p:pic>
        <p:nvPicPr>
          <p:cNvPr id="500" name="Shape 500"/>
          <p:cNvPicPr preferRelativeResize="0"/>
          <p:nvPr/>
        </p:nvPicPr>
        <p:blipFill rotWithShape="1">
          <a:blip r:embed="rId2">
            <a:alphaModFix/>
          </a:blip>
          <a:srcRect l="9859" t="27779" r="9585" b="29257"/>
          <a:stretch/>
        </p:blipFill>
        <p:spPr>
          <a:xfrm>
            <a:off x="9618134" y="6041261"/>
            <a:ext cx="2301858" cy="460376"/>
          </a:xfrm>
          <a:prstGeom prst="rect">
            <a:avLst/>
          </a:prstGeom>
          <a:noFill/>
          <a:ln>
            <a:noFill/>
          </a:ln>
        </p:spPr>
      </p:pic>
      <p:pic>
        <p:nvPicPr>
          <p:cNvPr id="501" name="Shape 501"/>
          <p:cNvPicPr preferRelativeResize="0"/>
          <p:nvPr/>
        </p:nvPicPr>
        <p:blipFill rotWithShape="1">
          <a:blip r:embed="rId3">
            <a:alphaModFix/>
          </a:blip>
          <a:srcRect/>
          <a:stretch/>
        </p:blipFill>
        <p:spPr>
          <a:xfrm>
            <a:off x="134949" y="159755"/>
            <a:ext cx="4389120" cy="1371600"/>
          </a:xfrm>
          <a:prstGeom prst="rect">
            <a:avLst/>
          </a:prstGeom>
          <a:noFill/>
          <a:ln>
            <a:noFill/>
          </a:ln>
        </p:spPr>
      </p:pic>
      <p:sp>
        <p:nvSpPr>
          <p:cNvPr id="502" name="Shape 502"/>
          <p:cNvSpPr txBox="1">
            <a:spLocks noGrp="1"/>
          </p:cNvSpPr>
          <p:nvPr>
            <p:ph type="body" idx="2"/>
          </p:nvPr>
        </p:nvSpPr>
        <p:spPr>
          <a:xfrm>
            <a:off x="609600" y="6276604"/>
            <a:ext cx="7620000" cy="274200"/>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1200"/>
              </a:spcBef>
              <a:spcAft>
                <a:spcPts val="0"/>
              </a:spcAft>
              <a:buClr>
                <a:srgbClr val="ED9451"/>
              </a:buClr>
              <a:buSzPts val="1020"/>
              <a:buFont typeface="Noto Sans Symbols"/>
              <a:buNone/>
              <a:defRPr sz="1200" b="0" i="1" u="none" strike="noStrike" cap="none">
                <a:solidFill>
                  <a:schemeClr val="accent2"/>
                </a:solidFill>
                <a:latin typeface="Arial"/>
                <a:ea typeface="Arial"/>
                <a:cs typeface="Arial"/>
                <a:sym typeface="Arial"/>
              </a:defRPr>
            </a:lvl1pPr>
            <a:lvl2pPr marL="914400" marR="0" lvl="1" indent="-228600" algn="l" rtl="0">
              <a:lnSpc>
                <a:spcPct val="100000"/>
              </a:lnSpc>
              <a:spcBef>
                <a:spcPts val="600"/>
              </a:spcBef>
              <a:spcAft>
                <a:spcPts val="0"/>
              </a:spcAft>
              <a:buClr>
                <a:srgbClr val="ED9451"/>
              </a:buClr>
              <a:buSzPts val="2400"/>
              <a:buFont typeface="Arial"/>
              <a:buNone/>
              <a:defRPr sz="2400" b="0" i="0" u="none" strike="noStrike" cap="none">
                <a:solidFill>
                  <a:schemeClr val="accent2"/>
                </a:solidFill>
                <a:latin typeface="Arial"/>
                <a:ea typeface="Arial"/>
                <a:cs typeface="Arial"/>
                <a:sym typeface="Arial"/>
              </a:defRPr>
            </a:lvl2pPr>
            <a:lvl3pPr marL="1371600" marR="0" lvl="2" indent="-228600" algn="l" rtl="0">
              <a:lnSpc>
                <a:spcPct val="100000"/>
              </a:lnSpc>
              <a:spcBef>
                <a:spcPts val="600"/>
              </a:spcBef>
              <a:spcAft>
                <a:spcPts val="0"/>
              </a:spcAft>
              <a:buClr>
                <a:srgbClr val="ED9451"/>
              </a:buClr>
              <a:buSzPts val="2400"/>
              <a:buFont typeface="Arial"/>
              <a:buNone/>
              <a:defRPr sz="2400" b="0" i="0" u="none" strike="noStrike" cap="none">
                <a:solidFill>
                  <a:schemeClr val="accent2"/>
                </a:solidFill>
                <a:latin typeface="Arial"/>
                <a:ea typeface="Arial"/>
                <a:cs typeface="Arial"/>
                <a:sym typeface="Arial"/>
              </a:defRPr>
            </a:lvl3pPr>
            <a:lvl4pPr marL="1828800" marR="0" lvl="3" indent="-228600" algn="l" rtl="0">
              <a:lnSpc>
                <a:spcPct val="100000"/>
              </a:lnSpc>
              <a:spcBef>
                <a:spcPts val="600"/>
              </a:spcBef>
              <a:spcAft>
                <a:spcPts val="0"/>
              </a:spcAft>
              <a:buClr>
                <a:srgbClr val="ED9451"/>
              </a:buClr>
              <a:buSzPts val="2400"/>
              <a:buFont typeface="Arial"/>
              <a:buNone/>
              <a:defRPr sz="2400" b="0" i="0" u="none" strike="noStrike" cap="none">
                <a:solidFill>
                  <a:schemeClr val="accent2"/>
                </a:solidFill>
                <a:latin typeface="Arial"/>
                <a:ea typeface="Arial"/>
                <a:cs typeface="Arial"/>
                <a:sym typeface="Arial"/>
              </a:defRPr>
            </a:lvl4pPr>
            <a:lvl5pPr marL="2286000" marR="0" lvl="4" indent="-228600" algn="l" rtl="0">
              <a:lnSpc>
                <a:spcPct val="100000"/>
              </a:lnSpc>
              <a:spcBef>
                <a:spcPts val="600"/>
              </a:spcBef>
              <a:spcAft>
                <a:spcPts val="0"/>
              </a:spcAft>
              <a:buClr>
                <a:srgbClr val="ED9451"/>
              </a:buClr>
              <a:buSzPts val="2400"/>
              <a:buFont typeface="Arial"/>
              <a:buNone/>
              <a:defRPr sz="2400" b="0" i="0" u="none" strike="noStrike" cap="none">
                <a:solidFill>
                  <a:schemeClr val="accent2"/>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503" name="Shape 503"/>
          <p:cNvSpPr txBox="1">
            <a:spLocks noGrp="1"/>
          </p:cNvSpPr>
          <p:nvPr>
            <p:ph type="body" idx="3"/>
          </p:nvPr>
        </p:nvSpPr>
        <p:spPr>
          <a:xfrm>
            <a:off x="609600" y="5956670"/>
            <a:ext cx="7620000" cy="347400"/>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1200"/>
              </a:spcBef>
              <a:spcAft>
                <a:spcPts val="0"/>
              </a:spcAft>
              <a:buClr>
                <a:srgbClr val="ED9451"/>
              </a:buClr>
              <a:buSzPts val="1360"/>
              <a:buFont typeface="Noto Sans Symbols"/>
              <a:buNone/>
              <a:defRPr sz="1600" b="1" i="0" u="none" strike="noStrike" cap="none">
                <a:solidFill>
                  <a:schemeClr val="accent2"/>
                </a:solidFill>
                <a:latin typeface="Arial"/>
                <a:ea typeface="Arial"/>
                <a:cs typeface="Arial"/>
                <a:sym typeface="Arial"/>
              </a:defRPr>
            </a:lvl1pPr>
            <a:lvl2pPr marL="914400" marR="0" lvl="1" indent="-228600" algn="l" rtl="0">
              <a:lnSpc>
                <a:spcPct val="100000"/>
              </a:lnSpc>
              <a:spcBef>
                <a:spcPts val="600"/>
              </a:spcBef>
              <a:spcAft>
                <a:spcPts val="0"/>
              </a:spcAft>
              <a:buClr>
                <a:srgbClr val="ED9451"/>
              </a:buClr>
              <a:buSzPts val="2400"/>
              <a:buFont typeface="Arial"/>
              <a:buNone/>
              <a:defRPr sz="2400" b="0" i="0" u="none" strike="noStrike" cap="none">
                <a:solidFill>
                  <a:schemeClr val="accent2"/>
                </a:solidFill>
                <a:latin typeface="Arial"/>
                <a:ea typeface="Arial"/>
                <a:cs typeface="Arial"/>
                <a:sym typeface="Arial"/>
              </a:defRPr>
            </a:lvl2pPr>
            <a:lvl3pPr marL="1371600" marR="0" lvl="2" indent="-228600" algn="l" rtl="0">
              <a:lnSpc>
                <a:spcPct val="100000"/>
              </a:lnSpc>
              <a:spcBef>
                <a:spcPts val="600"/>
              </a:spcBef>
              <a:spcAft>
                <a:spcPts val="0"/>
              </a:spcAft>
              <a:buClr>
                <a:srgbClr val="ED9451"/>
              </a:buClr>
              <a:buSzPts val="2400"/>
              <a:buFont typeface="Arial"/>
              <a:buNone/>
              <a:defRPr sz="2400" b="0" i="0" u="none" strike="noStrike" cap="none">
                <a:solidFill>
                  <a:schemeClr val="accent2"/>
                </a:solidFill>
                <a:latin typeface="Arial"/>
                <a:ea typeface="Arial"/>
                <a:cs typeface="Arial"/>
                <a:sym typeface="Arial"/>
              </a:defRPr>
            </a:lvl3pPr>
            <a:lvl4pPr marL="1828800" marR="0" lvl="3" indent="-228600" algn="l" rtl="0">
              <a:lnSpc>
                <a:spcPct val="100000"/>
              </a:lnSpc>
              <a:spcBef>
                <a:spcPts val="600"/>
              </a:spcBef>
              <a:spcAft>
                <a:spcPts val="0"/>
              </a:spcAft>
              <a:buClr>
                <a:srgbClr val="ED9451"/>
              </a:buClr>
              <a:buSzPts val="2400"/>
              <a:buFont typeface="Arial"/>
              <a:buNone/>
              <a:defRPr sz="2400" b="0" i="0" u="none" strike="noStrike" cap="none">
                <a:solidFill>
                  <a:schemeClr val="accent2"/>
                </a:solidFill>
                <a:latin typeface="Arial"/>
                <a:ea typeface="Arial"/>
                <a:cs typeface="Arial"/>
                <a:sym typeface="Arial"/>
              </a:defRPr>
            </a:lvl4pPr>
            <a:lvl5pPr marL="2286000" marR="0" lvl="4" indent="-228600" algn="l" rtl="0">
              <a:lnSpc>
                <a:spcPct val="100000"/>
              </a:lnSpc>
              <a:spcBef>
                <a:spcPts val="600"/>
              </a:spcBef>
              <a:spcAft>
                <a:spcPts val="0"/>
              </a:spcAft>
              <a:buClr>
                <a:srgbClr val="ED9451"/>
              </a:buClr>
              <a:buSzPts val="2400"/>
              <a:buFont typeface="Arial"/>
              <a:buNone/>
              <a:defRPr sz="2400" b="0" i="0" u="none" strike="noStrike" cap="none">
                <a:solidFill>
                  <a:schemeClr val="accent2"/>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pic>
        <p:nvPicPr>
          <p:cNvPr id="504" name="Shape 504"/>
          <p:cNvPicPr preferRelativeResize="0"/>
          <p:nvPr/>
        </p:nvPicPr>
        <p:blipFill rotWithShape="1">
          <a:blip r:embed="rId4">
            <a:alphaModFix/>
          </a:blip>
          <a:srcRect/>
          <a:stretch/>
        </p:blipFill>
        <p:spPr>
          <a:xfrm>
            <a:off x="9544050" y="0"/>
            <a:ext cx="2647950" cy="3609975"/>
          </a:xfrm>
          <a:prstGeom prst="rect">
            <a:avLst/>
          </a:prstGeom>
          <a:noFill/>
          <a:ln>
            <a:noFill/>
          </a:ln>
        </p:spPr>
      </p:pic>
      <p:pic>
        <p:nvPicPr>
          <p:cNvPr id="505" name="Shape 505"/>
          <p:cNvPicPr preferRelativeResize="0"/>
          <p:nvPr/>
        </p:nvPicPr>
        <p:blipFill rotWithShape="1">
          <a:blip r:embed="rId5">
            <a:alphaModFix/>
          </a:blip>
          <a:srcRect/>
          <a:stretch/>
        </p:blipFill>
        <p:spPr>
          <a:xfrm>
            <a:off x="9544050" y="3705225"/>
            <a:ext cx="2647950" cy="2009775"/>
          </a:xfrm>
          <a:prstGeom prst="rect">
            <a:avLst/>
          </a:prstGeom>
          <a:noFill/>
          <a:ln>
            <a:noFill/>
          </a:ln>
        </p:spPr>
      </p:pic>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matchingName="1_Comparison">
  <p:cSld name="1_Comparison">
    <p:spTree>
      <p:nvGrpSpPr>
        <p:cNvPr id="1" name="Shape 506"/>
        <p:cNvGrpSpPr/>
        <p:nvPr/>
      </p:nvGrpSpPr>
      <p:grpSpPr>
        <a:xfrm>
          <a:off x="0" y="0"/>
          <a:ext cx="0" cy="0"/>
          <a:chOff x="0" y="0"/>
          <a:chExt cx="0" cy="0"/>
        </a:xfrm>
      </p:grpSpPr>
      <p:sp>
        <p:nvSpPr>
          <p:cNvPr id="507" name="Shape 507"/>
          <p:cNvSpPr txBox="1">
            <a:spLocks noGrp="1"/>
          </p:cNvSpPr>
          <p:nvPr>
            <p:ph type="title"/>
          </p:nvPr>
        </p:nvSpPr>
        <p:spPr>
          <a:xfrm>
            <a:off x="609600" y="228600"/>
            <a:ext cx="8839200" cy="102870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chemeClr val="accent1"/>
              </a:buClr>
              <a:buSzPts val="3400"/>
              <a:buFont typeface="Trebuchet MS"/>
              <a:buNone/>
              <a:defRPr sz="3400" b="1" i="0" u="none" strike="noStrike" cap="none">
                <a:solidFill>
                  <a:schemeClr val="accent1"/>
                </a:solidFill>
                <a:latin typeface="Trebuchet MS"/>
                <a:ea typeface="Trebuchet MS"/>
                <a:cs typeface="Trebuchet MS"/>
                <a:sym typeface="Trebuchet MS"/>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508" name="Shape 508"/>
          <p:cNvSpPr txBox="1">
            <a:spLocks noGrp="1"/>
          </p:cNvSpPr>
          <p:nvPr>
            <p:ph type="body" idx="1"/>
          </p:nvPr>
        </p:nvSpPr>
        <p:spPr>
          <a:xfrm>
            <a:off x="609600" y="1718017"/>
            <a:ext cx="5242500" cy="822900"/>
          </a:xfrm>
          <a:prstGeom prst="rect">
            <a:avLst/>
          </a:prstGeom>
          <a:noFill/>
          <a:ln>
            <a:noFill/>
          </a:ln>
        </p:spPr>
        <p:txBody>
          <a:bodyPr spcFirstLastPara="1" wrap="square" lIns="91425" tIns="91425" rIns="91425" bIns="91425" anchor="b" anchorCtr="0"/>
          <a:lstStyle>
            <a:lvl1pPr marL="457200" marR="0" lvl="0" indent="-228600" algn="l" rtl="0">
              <a:lnSpc>
                <a:spcPct val="100000"/>
              </a:lnSpc>
              <a:spcBef>
                <a:spcPts val="1200"/>
              </a:spcBef>
              <a:spcAft>
                <a:spcPts val="0"/>
              </a:spcAft>
              <a:buClr>
                <a:srgbClr val="ED9451"/>
              </a:buClr>
              <a:buSzPts val="2040"/>
              <a:buFont typeface="Noto Sans Symbols"/>
              <a:buNone/>
              <a:defRPr sz="2400" b="1" i="0" u="none" strike="noStrike" cap="none">
                <a:solidFill>
                  <a:srgbClr val="326295"/>
                </a:solidFill>
                <a:latin typeface="Arial"/>
                <a:ea typeface="Arial"/>
                <a:cs typeface="Arial"/>
                <a:sym typeface="Arial"/>
              </a:defRPr>
            </a:lvl1pPr>
            <a:lvl2pPr marL="914400" marR="0" lvl="1" indent="-228600" algn="l" rtl="0">
              <a:lnSpc>
                <a:spcPct val="100000"/>
              </a:lnSpc>
              <a:spcBef>
                <a:spcPts val="600"/>
              </a:spcBef>
              <a:spcAft>
                <a:spcPts val="0"/>
              </a:spcAft>
              <a:buClr>
                <a:srgbClr val="ED9451"/>
              </a:buClr>
              <a:buSzPts val="2000"/>
              <a:buFont typeface="Arial"/>
              <a:buNone/>
              <a:defRPr sz="2000" b="1" i="0" u="none" strike="noStrike" cap="none">
                <a:solidFill>
                  <a:schemeClr val="lt1"/>
                </a:solidFill>
                <a:latin typeface="Arial"/>
                <a:ea typeface="Arial"/>
                <a:cs typeface="Arial"/>
                <a:sym typeface="Arial"/>
              </a:defRPr>
            </a:lvl2pPr>
            <a:lvl3pPr marL="1371600" marR="0" lvl="2" indent="-228600" algn="l" rtl="0">
              <a:lnSpc>
                <a:spcPct val="100000"/>
              </a:lnSpc>
              <a:spcBef>
                <a:spcPts val="600"/>
              </a:spcBef>
              <a:spcAft>
                <a:spcPts val="0"/>
              </a:spcAft>
              <a:buClr>
                <a:srgbClr val="ED9451"/>
              </a:buClr>
              <a:buSzPts val="1800"/>
              <a:buFont typeface="Arial"/>
              <a:buNone/>
              <a:defRPr sz="1800" b="1" i="0" u="none" strike="noStrike" cap="none">
                <a:solidFill>
                  <a:schemeClr val="lt1"/>
                </a:solidFill>
                <a:latin typeface="Arial"/>
                <a:ea typeface="Arial"/>
                <a:cs typeface="Arial"/>
                <a:sym typeface="Arial"/>
              </a:defRPr>
            </a:lvl3pPr>
            <a:lvl4pPr marL="1828800" marR="0" lvl="3" indent="-228600" algn="l" rtl="0">
              <a:lnSpc>
                <a:spcPct val="100000"/>
              </a:lnSpc>
              <a:spcBef>
                <a:spcPts val="600"/>
              </a:spcBef>
              <a:spcAft>
                <a:spcPts val="0"/>
              </a:spcAft>
              <a:buClr>
                <a:srgbClr val="ED9451"/>
              </a:buClr>
              <a:buSzPts val="1600"/>
              <a:buFont typeface="Arial"/>
              <a:buNone/>
              <a:defRPr sz="1600" b="1" i="0" u="none" strike="noStrike" cap="none">
                <a:solidFill>
                  <a:schemeClr val="lt1"/>
                </a:solidFill>
                <a:latin typeface="Arial"/>
                <a:ea typeface="Arial"/>
                <a:cs typeface="Arial"/>
                <a:sym typeface="Arial"/>
              </a:defRPr>
            </a:lvl4pPr>
            <a:lvl5pPr marL="2286000" marR="0" lvl="4" indent="-228600" algn="l" rtl="0">
              <a:lnSpc>
                <a:spcPct val="100000"/>
              </a:lnSpc>
              <a:spcBef>
                <a:spcPts val="600"/>
              </a:spcBef>
              <a:spcAft>
                <a:spcPts val="0"/>
              </a:spcAft>
              <a:buClr>
                <a:srgbClr val="ED9451"/>
              </a:buClr>
              <a:buSzPts val="1600"/>
              <a:buFont typeface="Arial"/>
              <a:buNone/>
              <a:defRPr sz="1600" b="1" i="0" u="none" strike="noStrike" cap="none">
                <a:solidFill>
                  <a:schemeClr val="lt1"/>
                </a:solidFill>
                <a:latin typeface="Arial"/>
                <a:ea typeface="Arial"/>
                <a:cs typeface="Arial"/>
                <a:sym typeface="Arial"/>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9pPr>
          </a:lstStyle>
          <a:p>
            <a:endParaRPr/>
          </a:p>
        </p:txBody>
      </p:sp>
      <p:sp>
        <p:nvSpPr>
          <p:cNvPr id="509" name="Shape 509"/>
          <p:cNvSpPr txBox="1">
            <a:spLocks noGrp="1"/>
          </p:cNvSpPr>
          <p:nvPr>
            <p:ph type="body" idx="2"/>
          </p:nvPr>
        </p:nvSpPr>
        <p:spPr>
          <a:xfrm>
            <a:off x="609600" y="2651760"/>
            <a:ext cx="5242500" cy="3520500"/>
          </a:xfrm>
          <a:prstGeom prst="rect">
            <a:avLst/>
          </a:prstGeom>
          <a:noFill/>
          <a:ln>
            <a:noFill/>
          </a:ln>
        </p:spPr>
        <p:txBody>
          <a:bodyPr spcFirstLastPara="1" wrap="square" lIns="91425" tIns="91425" rIns="91425" bIns="91425" anchor="t" anchorCtr="0"/>
          <a:lstStyle>
            <a:lvl1pPr marL="457200" marR="0" lvl="0" indent="-379730" algn="l" rtl="0">
              <a:lnSpc>
                <a:spcPct val="100000"/>
              </a:lnSpc>
              <a:spcBef>
                <a:spcPts val="1200"/>
              </a:spcBef>
              <a:spcAft>
                <a:spcPts val="0"/>
              </a:spcAft>
              <a:buClr>
                <a:srgbClr val="ED9451"/>
              </a:buClr>
              <a:buSzPts val="2380"/>
              <a:buFont typeface="Noto Sans Symbols"/>
              <a:buChar char="●"/>
              <a:defRPr sz="2800" b="0" i="0" u="none" strike="noStrike" cap="none">
                <a:solidFill>
                  <a:schemeClr val="lt1"/>
                </a:solidFill>
                <a:latin typeface="Arial"/>
                <a:ea typeface="Arial"/>
                <a:cs typeface="Arial"/>
                <a:sym typeface="Arial"/>
              </a:defRPr>
            </a:lvl1pPr>
            <a:lvl2pPr marL="914400" marR="0" lvl="1" indent="-381000" algn="l" rtl="0">
              <a:lnSpc>
                <a:spcPct val="100000"/>
              </a:lnSpc>
              <a:spcBef>
                <a:spcPts val="600"/>
              </a:spcBef>
              <a:spcAft>
                <a:spcPts val="0"/>
              </a:spcAft>
              <a:buClr>
                <a:srgbClr val="ED9451"/>
              </a:buClr>
              <a:buSzPts val="2400"/>
              <a:buFont typeface="Arial"/>
              <a:buChar char="•"/>
              <a:defRPr sz="2400" b="0" i="0" u="none" strike="noStrike" cap="none">
                <a:solidFill>
                  <a:schemeClr val="lt1"/>
                </a:solidFill>
                <a:latin typeface="Arial"/>
                <a:ea typeface="Arial"/>
                <a:cs typeface="Arial"/>
                <a:sym typeface="Arial"/>
              </a:defRPr>
            </a:lvl2pPr>
            <a:lvl3pPr marL="1371600" marR="0" lvl="2" indent="-381000" algn="l" rtl="0">
              <a:lnSpc>
                <a:spcPct val="100000"/>
              </a:lnSpc>
              <a:spcBef>
                <a:spcPts val="600"/>
              </a:spcBef>
              <a:spcAft>
                <a:spcPts val="0"/>
              </a:spcAft>
              <a:buClr>
                <a:srgbClr val="ED9451"/>
              </a:buClr>
              <a:buSzPts val="2400"/>
              <a:buFont typeface="Arial"/>
              <a:buChar char="•"/>
              <a:defRPr sz="2400" b="0" i="0" u="none" strike="noStrike" cap="none">
                <a:solidFill>
                  <a:schemeClr val="lt1"/>
                </a:solidFill>
                <a:latin typeface="Arial"/>
                <a:ea typeface="Arial"/>
                <a:cs typeface="Arial"/>
                <a:sym typeface="Arial"/>
              </a:defRPr>
            </a:lvl3pPr>
            <a:lvl4pPr marL="1828800" marR="0" lvl="3" indent="-381000" algn="l" rtl="0">
              <a:lnSpc>
                <a:spcPct val="100000"/>
              </a:lnSpc>
              <a:spcBef>
                <a:spcPts val="600"/>
              </a:spcBef>
              <a:spcAft>
                <a:spcPts val="0"/>
              </a:spcAft>
              <a:buClr>
                <a:srgbClr val="ED9451"/>
              </a:buClr>
              <a:buSzPts val="2400"/>
              <a:buFont typeface="Arial"/>
              <a:buChar char="•"/>
              <a:defRPr sz="2400" b="0" i="0" u="none" strike="noStrike" cap="none">
                <a:solidFill>
                  <a:schemeClr val="lt1"/>
                </a:solidFill>
                <a:latin typeface="Arial"/>
                <a:ea typeface="Arial"/>
                <a:cs typeface="Arial"/>
                <a:sym typeface="Arial"/>
              </a:defRPr>
            </a:lvl4pPr>
            <a:lvl5pPr marL="2286000" marR="0" lvl="4" indent="-381000" algn="l" rtl="0">
              <a:lnSpc>
                <a:spcPct val="100000"/>
              </a:lnSpc>
              <a:spcBef>
                <a:spcPts val="600"/>
              </a:spcBef>
              <a:spcAft>
                <a:spcPts val="0"/>
              </a:spcAft>
              <a:buClr>
                <a:srgbClr val="ED9451"/>
              </a:buClr>
              <a:buSzPts val="2400"/>
              <a:buFont typeface="Arial"/>
              <a:buChar char="•"/>
              <a:defRPr sz="2400" b="0" i="0" u="none" strike="noStrike" cap="none">
                <a:solidFill>
                  <a:schemeClr val="lt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510" name="Shape 510"/>
          <p:cNvSpPr txBox="1">
            <a:spLocks noGrp="1"/>
          </p:cNvSpPr>
          <p:nvPr>
            <p:ph type="body" idx="3"/>
          </p:nvPr>
        </p:nvSpPr>
        <p:spPr>
          <a:xfrm>
            <a:off x="6339840" y="1718017"/>
            <a:ext cx="5242500" cy="822900"/>
          </a:xfrm>
          <a:prstGeom prst="rect">
            <a:avLst/>
          </a:prstGeom>
          <a:noFill/>
          <a:ln>
            <a:noFill/>
          </a:ln>
        </p:spPr>
        <p:txBody>
          <a:bodyPr spcFirstLastPara="1" wrap="square" lIns="91425" tIns="91425" rIns="91425" bIns="91425" anchor="b" anchorCtr="0"/>
          <a:lstStyle>
            <a:lvl1pPr marL="457200" marR="0" lvl="0" indent="-228600" algn="l" rtl="0">
              <a:lnSpc>
                <a:spcPct val="100000"/>
              </a:lnSpc>
              <a:spcBef>
                <a:spcPts val="1200"/>
              </a:spcBef>
              <a:spcAft>
                <a:spcPts val="0"/>
              </a:spcAft>
              <a:buClr>
                <a:srgbClr val="ED9451"/>
              </a:buClr>
              <a:buSzPts val="2040"/>
              <a:buFont typeface="Noto Sans Symbols"/>
              <a:buNone/>
              <a:defRPr sz="2400" b="1" i="0" u="none" strike="noStrike" cap="none">
                <a:solidFill>
                  <a:srgbClr val="326295"/>
                </a:solidFill>
                <a:latin typeface="Arial"/>
                <a:ea typeface="Arial"/>
                <a:cs typeface="Arial"/>
                <a:sym typeface="Arial"/>
              </a:defRPr>
            </a:lvl1pPr>
            <a:lvl2pPr marL="914400" marR="0" lvl="1" indent="-228600" algn="l" rtl="0">
              <a:lnSpc>
                <a:spcPct val="100000"/>
              </a:lnSpc>
              <a:spcBef>
                <a:spcPts val="600"/>
              </a:spcBef>
              <a:spcAft>
                <a:spcPts val="0"/>
              </a:spcAft>
              <a:buClr>
                <a:srgbClr val="ED9451"/>
              </a:buClr>
              <a:buSzPts val="2000"/>
              <a:buFont typeface="Arial"/>
              <a:buNone/>
              <a:defRPr sz="2000" b="1" i="0" u="none" strike="noStrike" cap="none">
                <a:solidFill>
                  <a:schemeClr val="lt1"/>
                </a:solidFill>
                <a:latin typeface="Arial"/>
                <a:ea typeface="Arial"/>
                <a:cs typeface="Arial"/>
                <a:sym typeface="Arial"/>
              </a:defRPr>
            </a:lvl2pPr>
            <a:lvl3pPr marL="1371600" marR="0" lvl="2" indent="-228600" algn="l" rtl="0">
              <a:lnSpc>
                <a:spcPct val="100000"/>
              </a:lnSpc>
              <a:spcBef>
                <a:spcPts val="600"/>
              </a:spcBef>
              <a:spcAft>
                <a:spcPts val="0"/>
              </a:spcAft>
              <a:buClr>
                <a:srgbClr val="ED9451"/>
              </a:buClr>
              <a:buSzPts val="1800"/>
              <a:buFont typeface="Arial"/>
              <a:buNone/>
              <a:defRPr sz="1800" b="1" i="0" u="none" strike="noStrike" cap="none">
                <a:solidFill>
                  <a:schemeClr val="lt1"/>
                </a:solidFill>
                <a:latin typeface="Arial"/>
                <a:ea typeface="Arial"/>
                <a:cs typeface="Arial"/>
                <a:sym typeface="Arial"/>
              </a:defRPr>
            </a:lvl3pPr>
            <a:lvl4pPr marL="1828800" marR="0" lvl="3" indent="-228600" algn="l" rtl="0">
              <a:lnSpc>
                <a:spcPct val="100000"/>
              </a:lnSpc>
              <a:spcBef>
                <a:spcPts val="600"/>
              </a:spcBef>
              <a:spcAft>
                <a:spcPts val="0"/>
              </a:spcAft>
              <a:buClr>
                <a:srgbClr val="ED9451"/>
              </a:buClr>
              <a:buSzPts val="1600"/>
              <a:buFont typeface="Arial"/>
              <a:buNone/>
              <a:defRPr sz="1600" b="1" i="0" u="none" strike="noStrike" cap="none">
                <a:solidFill>
                  <a:schemeClr val="lt1"/>
                </a:solidFill>
                <a:latin typeface="Arial"/>
                <a:ea typeface="Arial"/>
                <a:cs typeface="Arial"/>
                <a:sym typeface="Arial"/>
              </a:defRPr>
            </a:lvl4pPr>
            <a:lvl5pPr marL="2286000" marR="0" lvl="4" indent="-228600" algn="l" rtl="0">
              <a:lnSpc>
                <a:spcPct val="100000"/>
              </a:lnSpc>
              <a:spcBef>
                <a:spcPts val="600"/>
              </a:spcBef>
              <a:spcAft>
                <a:spcPts val="0"/>
              </a:spcAft>
              <a:buClr>
                <a:srgbClr val="ED9451"/>
              </a:buClr>
              <a:buSzPts val="1600"/>
              <a:buFont typeface="Arial"/>
              <a:buNone/>
              <a:defRPr sz="1600" b="1" i="0" u="none" strike="noStrike" cap="none">
                <a:solidFill>
                  <a:schemeClr val="lt1"/>
                </a:solidFill>
                <a:latin typeface="Arial"/>
                <a:ea typeface="Arial"/>
                <a:cs typeface="Arial"/>
                <a:sym typeface="Arial"/>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9pPr>
          </a:lstStyle>
          <a:p>
            <a:endParaRPr/>
          </a:p>
        </p:txBody>
      </p:sp>
      <p:sp>
        <p:nvSpPr>
          <p:cNvPr id="511" name="Shape 511"/>
          <p:cNvSpPr txBox="1">
            <a:spLocks noGrp="1"/>
          </p:cNvSpPr>
          <p:nvPr>
            <p:ph type="body" idx="4"/>
          </p:nvPr>
        </p:nvSpPr>
        <p:spPr>
          <a:xfrm>
            <a:off x="6339840" y="2651760"/>
            <a:ext cx="5242500" cy="3520500"/>
          </a:xfrm>
          <a:prstGeom prst="rect">
            <a:avLst/>
          </a:prstGeom>
          <a:noFill/>
          <a:ln>
            <a:noFill/>
          </a:ln>
        </p:spPr>
        <p:txBody>
          <a:bodyPr spcFirstLastPara="1" wrap="square" lIns="91425" tIns="91425" rIns="91425" bIns="91425" anchor="t" anchorCtr="0"/>
          <a:lstStyle>
            <a:lvl1pPr marL="457200" marR="0" lvl="0" indent="-379730" algn="l" rtl="0">
              <a:lnSpc>
                <a:spcPct val="100000"/>
              </a:lnSpc>
              <a:spcBef>
                <a:spcPts val="1200"/>
              </a:spcBef>
              <a:spcAft>
                <a:spcPts val="0"/>
              </a:spcAft>
              <a:buClr>
                <a:srgbClr val="ED9451"/>
              </a:buClr>
              <a:buSzPts val="2380"/>
              <a:buFont typeface="Noto Sans Symbols"/>
              <a:buChar char="●"/>
              <a:defRPr sz="2800" b="0" i="0" u="none" strike="noStrike" cap="none">
                <a:solidFill>
                  <a:schemeClr val="lt1"/>
                </a:solidFill>
                <a:latin typeface="Arial"/>
                <a:ea typeface="Arial"/>
                <a:cs typeface="Arial"/>
                <a:sym typeface="Arial"/>
              </a:defRPr>
            </a:lvl1pPr>
            <a:lvl2pPr marL="914400" marR="0" lvl="1" indent="-381000" algn="l" rtl="0">
              <a:lnSpc>
                <a:spcPct val="100000"/>
              </a:lnSpc>
              <a:spcBef>
                <a:spcPts val="600"/>
              </a:spcBef>
              <a:spcAft>
                <a:spcPts val="0"/>
              </a:spcAft>
              <a:buClr>
                <a:srgbClr val="ED9451"/>
              </a:buClr>
              <a:buSzPts val="2400"/>
              <a:buFont typeface="Arial"/>
              <a:buChar char="•"/>
              <a:defRPr sz="2400" b="0" i="0" u="none" strike="noStrike" cap="none">
                <a:solidFill>
                  <a:schemeClr val="lt1"/>
                </a:solidFill>
                <a:latin typeface="Arial"/>
                <a:ea typeface="Arial"/>
                <a:cs typeface="Arial"/>
                <a:sym typeface="Arial"/>
              </a:defRPr>
            </a:lvl2pPr>
            <a:lvl3pPr marL="1371600" marR="0" lvl="2" indent="-381000" algn="l" rtl="0">
              <a:lnSpc>
                <a:spcPct val="100000"/>
              </a:lnSpc>
              <a:spcBef>
                <a:spcPts val="600"/>
              </a:spcBef>
              <a:spcAft>
                <a:spcPts val="0"/>
              </a:spcAft>
              <a:buClr>
                <a:srgbClr val="ED9451"/>
              </a:buClr>
              <a:buSzPts val="2400"/>
              <a:buFont typeface="Arial"/>
              <a:buChar char="•"/>
              <a:defRPr sz="2400" b="0" i="0" u="none" strike="noStrike" cap="none">
                <a:solidFill>
                  <a:schemeClr val="lt1"/>
                </a:solidFill>
                <a:latin typeface="Arial"/>
                <a:ea typeface="Arial"/>
                <a:cs typeface="Arial"/>
                <a:sym typeface="Arial"/>
              </a:defRPr>
            </a:lvl3pPr>
            <a:lvl4pPr marL="1828800" marR="0" lvl="3" indent="-381000" algn="l" rtl="0">
              <a:lnSpc>
                <a:spcPct val="100000"/>
              </a:lnSpc>
              <a:spcBef>
                <a:spcPts val="600"/>
              </a:spcBef>
              <a:spcAft>
                <a:spcPts val="0"/>
              </a:spcAft>
              <a:buClr>
                <a:srgbClr val="ED9451"/>
              </a:buClr>
              <a:buSzPts val="2400"/>
              <a:buFont typeface="Arial"/>
              <a:buChar char="•"/>
              <a:defRPr sz="2400" b="0" i="0" u="none" strike="noStrike" cap="none">
                <a:solidFill>
                  <a:schemeClr val="lt1"/>
                </a:solidFill>
                <a:latin typeface="Arial"/>
                <a:ea typeface="Arial"/>
                <a:cs typeface="Arial"/>
                <a:sym typeface="Arial"/>
              </a:defRPr>
            </a:lvl4pPr>
            <a:lvl5pPr marL="2286000" marR="0" lvl="4" indent="-381000" algn="l" rtl="0">
              <a:lnSpc>
                <a:spcPct val="100000"/>
              </a:lnSpc>
              <a:spcBef>
                <a:spcPts val="600"/>
              </a:spcBef>
              <a:spcAft>
                <a:spcPts val="0"/>
              </a:spcAft>
              <a:buClr>
                <a:srgbClr val="ED9451"/>
              </a:buClr>
              <a:buSzPts val="2400"/>
              <a:buFont typeface="Arial"/>
              <a:buChar char="•"/>
              <a:defRPr sz="2400" b="0" i="0" u="none" strike="noStrike" cap="none">
                <a:solidFill>
                  <a:schemeClr val="lt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512" name="Shape 512"/>
          <p:cNvSpPr txBox="1">
            <a:spLocks noGrp="1"/>
          </p:cNvSpPr>
          <p:nvPr>
            <p:ph type="sldNum" idx="12"/>
          </p:nvPr>
        </p:nvSpPr>
        <p:spPr>
          <a:xfrm>
            <a:off x="9692640" y="411482"/>
            <a:ext cx="914400" cy="6858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600" b="1">
                <a:solidFill>
                  <a:srgbClr val="ABA387"/>
                </a:solidFill>
                <a:latin typeface="Trebuchet MS"/>
                <a:ea typeface="Trebuchet MS"/>
                <a:cs typeface="Trebuchet MS"/>
                <a:sym typeface="Trebuchet MS"/>
              </a:defRPr>
            </a:lvl1pPr>
            <a:lvl2pPr marL="0" marR="0" lvl="1" indent="0" algn="r" rtl="0">
              <a:spcBef>
                <a:spcPts val="0"/>
              </a:spcBef>
              <a:buNone/>
              <a:defRPr sz="1600" b="1">
                <a:solidFill>
                  <a:srgbClr val="ABA387"/>
                </a:solidFill>
                <a:latin typeface="Trebuchet MS"/>
                <a:ea typeface="Trebuchet MS"/>
                <a:cs typeface="Trebuchet MS"/>
                <a:sym typeface="Trebuchet MS"/>
              </a:defRPr>
            </a:lvl2pPr>
            <a:lvl3pPr marL="0" marR="0" lvl="2" indent="0" algn="r" rtl="0">
              <a:spcBef>
                <a:spcPts val="0"/>
              </a:spcBef>
              <a:buNone/>
              <a:defRPr sz="1600" b="1">
                <a:solidFill>
                  <a:srgbClr val="ABA387"/>
                </a:solidFill>
                <a:latin typeface="Trebuchet MS"/>
                <a:ea typeface="Trebuchet MS"/>
                <a:cs typeface="Trebuchet MS"/>
                <a:sym typeface="Trebuchet MS"/>
              </a:defRPr>
            </a:lvl3pPr>
            <a:lvl4pPr marL="0" marR="0" lvl="3" indent="0" algn="r" rtl="0">
              <a:spcBef>
                <a:spcPts val="0"/>
              </a:spcBef>
              <a:buNone/>
              <a:defRPr sz="1600" b="1">
                <a:solidFill>
                  <a:srgbClr val="ABA387"/>
                </a:solidFill>
                <a:latin typeface="Trebuchet MS"/>
                <a:ea typeface="Trebuchet MS"/>
                <a:cs typeface="Trebuchet MS"/>
                <a:sym typeface="Trebuchet MS"/>
              </a:defRPr>
            </a:lvl4pPr>
            <a:lvl5pPr marL="0" marR="0" lvl="4" indent="0" algn="r" rtl="0">
              <a:spcBef>
                <a:spcPts val="0"/>
              </a:spcBef>
              <a:buNone/>
              <a:defRPr sz="1600" b="1">
                <a:solidFill>
                  <a:srgbClr val="ABA387"/>
                </a:solidFill>
                <a:latin typeface="Trebuchet MS"/>
                <a:ea typeface="Trebuchet MS"/>
                <a:cs typeface="Trebuchet MS"/>
                <a:sym typeface="Trebuchet MS"/>
              </a:defRPr>
            </a:lvl5pPr>
            <a:lvl6pPr marL="0" marR="0" lvl="5" indent="0" algn="r" rtl="0">
              <a:spcBef>
                <a:spcPts val="0"/>
              </a:spcBef>
              <a:buNone/>
              <a:defRPr sz="1600" b="1">
                <a:solidFill>
                  <a:srgbClr val="ABA387"/>
                </a:solidFill>
                <a:latin typeface="Trebuchet MS"/>
                <a:ea typeface="Trebuchet MS"/>
                <a:cs typeface="Trebuchet MS"/>
                <a:sym typeface="Trebuchet MS"/>
              </a:defRPr>
            </a:lvl6pPr>
            <a:lvl7pPr marL="0" marR="0" lvl="6" indent="0" algn="r" rtl="0">
              <a:spcBef>
                <a:spcPts val="0"/>
              </a:spcBef>
              <a:buNone/>
              <a:defRPr sz="1600" b="1">
                <a:solidFill>
                  <a:srgbClr val="ABA387"/>
                </a:solidFill>
                <a:latin typeface="Trebuchet MS"/>
                <a:ea typeface="Trebuchet MS"/>
                <a:cs typeface="Trebuchet MS"/>
                <a:sym typeface="Trebuchet MS"/>
              </a:defRPr>
            </a:lvl7pPr>
            <a:lvl8pPr marL="0" marR="0" lvl="7" indent="0" algn="r" rtl="0">
              <a:spcBef>
                <a:spcPts val="0"/>
              </a:spcBef>
              <a:buNone/>
              <a:defRPr sz="1600" b="1">
                <a:solidFill>
                  <a:srgbClr val="ABA387"/>
                </a:solidFill>
                <a:latin typeface="Trebuchet MS"/>
                <a:ea typeface="Trebuchet MS"/>
                <a:cs typeface="Trebuchet MS"/>
                <a:sym typeface="Trebuchet MS"/>
              </a:defRPr>
            </a:lvl8pPr>
            <a:lvl9pPr marL="0" marR="0" lvl="8" indent="0" algn="r" rtl="0">
              <a:spcBef>
                <a:spcPts val="0"/>
              </a:spcBef>
              <a:buNone/>
              <a:defRPr sz="1600" b="1">
                <a:solidFill>
                  <a:srgbClr val="ABA387"/>
                </a:solidFill>
                <a:latin typeface="Trebuchet MS"/>
                <a:ea typeface="Trebuchet MS"/>
                <a:cs typeface="Trebuchet MS"/>
                <a:sym typeface="Trebuchet MS"/>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matchingName="1_Comparison with Footer">
  <p:cSld name="1_Comparison with Footer">
    <p:spTree>
      <p:nvGrpSpPr>
        <p:cNvPr id="1" name="Shape 513"/>
        <p:cNvGrpSpPr/>
        <p:nvPr/>
      </p:nvGrpSpPr>
      <p:grpSpPr>
        <a:xfrm>
          <a:off x="0" y="0"/>
          <a:ext cx="0" cy="0"/>
          <a:chOff x="0" y="0"/>
          <a:chExt cx="0" cy="0"/>
        </a:xfrm>
      </p:grpSpPr>
      <p:sp>
        <p:nvSpPr>
          <p:cNvPr id="514" name="Shape 514"/>
          <p:cNvSpPr txBox="1">
            <a:spLocks noGrp="1"/>
          </p:cNvSpPr>
          <p:nvPr>
            <p:ph type="title"/>
          </p:nvPr>
        </p:nvSpPr>
        <p:spPr>
          <a:xfrm>
            <a:off x="609600" y="228600"/>
            <a:ext cx="8839200" cy="102870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chemeClr val="accent1"/>
              </a:buClr>
              <a:buSzPts val="3400"/>
              <a:buFont typeface="Trebuchet MS"/>
              <a:buNone/>
              <a:defRPr sz="3400" b="1" i="0" u="none" strike="noStrike" cap="none">
                <a:solidFill>
                  <a:schemeClr val="accent1"/>
                </a:solidFill>
                <a:latin typeface="Trebuchet MS"/>
                <a:ea typeface="Trebuchet MS"/>
                <a:cs typeface="Trebuchet MS"/>
                <a:sym typeface="Trebuchet MS"/>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515" name="Shape 515"/>
          <p:cNvSpPr txBox="1">
            <a:spLocks noGrp="1"/>
          </p:cNvSpPr>
          <p:nvPr>
            <p:ph type="sldNum" idx="12"/>
          </p:nvPr>
        </p:nvSpPr>
        <p:spPr>
          <a:xfrm>
            <a:off x="9692640" y="411482"/>
            <a:ext cx="914400" cy="6858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600" b="1">
                <a:solidFill>
                  <a:srgbClr val="ABA387"/>
                </a:solidFill>
                <a:latin typeface="Trebuchet MS"/>
                <a:ea typeface="Trebuchet MS"/>
                <a:cs typeface="Trebuchet MS"/>
                <a:sym typeface="Trebuchet MS"/>
              </a:defRPr>
            </a:lvl1pPr>
            <a:lvl2pPr marL="0" marR="0" lvl="1" indent="0" algn="r" rtl="0">
              <a:spcBef>
                <a:spcPts val="0"/>
              </a:spcBef>
              <a:buNone/>
              <a:defRPr sz="1600" b="1">
                <a:solidFill>
                  <a:srgbClr val="ABA387"/>
                </a:solidFill>
                <a:latin typeface="Trebuchet MS"/>
                <a:ea typeface="Trebuchet MS"/>
                <a:cs typeface="Trebuchet MS"/>
                <a:sym typeface="Trebuchet MS"/>
              </a:defRPr>
            </a:lvl2pPr>
            <a:lvl3pPr marL="0" marR="0" lvl="2" indent="0" algn="r" rtl="0">
              <a:spcBef>
                <a:spcPts val="0"/>
              </a:spcBef>
              <a:buNone/>
              <a:defRPr sz="1600" b="1">
                <a:solidFill>
                  <a:srgbClr val="ABA387"/>
                </a:solidFill>
                <a:latin typeface="Trebuchet MS"/>
                <a:ea typeface="Trebuchet MS"/>
                <a:cs typeface="Trebuchet MS"/>
                <a:sym typeface="Trebuchet MS"/>
              </a:defRPr>
            </a:lvl3pPr>
            <a:lvl4pPr marL="0" marR="0" lvl="3" indent="0" algn="r" rtl="0">
              <a:spcBef>
                <a:spcPts val="0"/>
              </a:spcBef>
              <a:buNone/>
              <a:defRPr sz="1600" b="1">
                <a:solidFill>
                  <a:srgbClr val="ABA387"/>
                </a:solidFill>
                <a:latin typeface="Trebuchet MS"/>
                <a:ea typeface="Trebuchet MS"/>
                <a:cs typeface="Trebuchet MS"/>
                <a:sym typeface="Trebuchet MS"/>
              </a:defRPr>
            </a:lvl4pPr>
            <a:lvl5pPr marL="0" marR="0" lvl="4" indent="0" algn="r" rtl="0">
              <a:spcBef>
                <a:spcPts val="0"/>
              </a:spcBef>
              <a:buNone/>
              <a:defRPr sz="1600" b="1">
                <a:solidFill>
                  <a:srgbClr val="ABA387"/>
                </a:solidFill>
                <a:latin typeface="Trebuchet MS"/>
                <a:ea typeface="Trebuchet MS"/>
                <a:cs typeface="Trebuchet MS"/>
                <a:sym typeface="Trebuchet MS"/>
              </a:defRPr>
            </a:lvl5pPr>
            <a:lvl6pPr marL="0" marR="0" lvl="5" indent="0" algn="r" rtl="0">
              <a:spcBef>
                <a:spcPts val="0"/>
              </a:spcBef>
              <a:buNone/>
              <a:defRPr sz="1600" b="1">
                <a:solidFill>
                  <a:srgbClr val="ABA387"/>
                </a:solidFill>
                <a:latin typeface="Trebuchet MS"/>
                <a:ea typeface="Trebuchet MS"/>
                <a:cs typeface="Trebuchet MS"/>
                <a:sym typeface="Trebuchet MS"/>
              </a:defRPr>
            </a:lvl6pPr>
            <a:lvl7pPr marL="0" marR="0" lvl="6" indent="0" algn="r" rtl="0">
              <a:spcBef>
                <a:spcPts val="0"/>
              </a:spcBef>
              <a:buNone/>
              <a:defRPr sz="1600" b="1">
                <a:solidFill>
                  <a:srgbClr val="ABA387"/>
                </a:solidFill>
                <a:latin typeface="Trebuchet MS"/>
                <a:ea typeface="Trebuchet MS"/>
                <a:cs typeface="Trebuchet MS"/>
                <a:sym typeface="Trebuchet MS"/>
              </a:defRPr>
            </a:lvl7pPr>
            <a:lvl8pPr marL="0" marR="0" lvl="7" indent="0" algn="r" rtl="0">
              <a:spcBef>
                <a:spcPts val="0"/>
              </a:spcBef>
              <a:buNone/>
              <a:defRPr sz="1600" b="1">
                <a:solidFill>
                  <a:srgbClr val="ABA387"/>
                </a:solidFill>
                <a:latin typeface="Trebuchet MS"/>
                <a:ea typeface="Trebuchet MS"/>
                <a:cs typeface="Trebuchet MS"/>
                <a:sym typeface="Trebuchet MS"/>
              </a:defRPr>
            </a:lvl8pPr>
            <a:lvl9pPr marL="0" marR="0" lvl="8" indent="0" algn="r" rtl="0">
              <a:spcBef>
                <a:spcPts val="0"/>
              </a:spcBef>
              <a:buNone/>
              <a:defRPr sz="1600" b="1">
                <a:solidFill>
                  <a:srgbClr val="ABA387"/>
                </a:solidFill>
                <a:latin typeface="Trebuchet MS"/>
                <a:ea typeface="Trebuchet MS"/>
                <a:cs typeface="Trebuchet MS"/>
                <a:sym typeface="Trebuchet MS"/>
              </a:defRPr>
            </a:lvl9pPr>
          </a:lstStyle>
          <a:p>
            <a:pPr marL="0" lvl="0" indent="0">
              <a:spcBef>
                <a:spcPts val="0"/>
              </a:spcBef>
              <a:spcAft>
                <a:spcPts val="0"/>
              </a:spcAft>
              <a:buNone/>
            </a:pPr>
            <a:fld id="{00000000-1234-1234-1234-123412341234}" type="slidenum">
              <a:rPr lang="en-US"/>
              <a:t>‹#›</a:t>
            </a:fld>
            <a:endParaRPr/>
          </a:p>
        </p:txBody>
      </p:sp>
      <p:cxnSp>
        <p:nvCxnSpPr>
          <p:cNvPr id="516" name="Shape 516"/>
          <p:cNvCxnSpPr/>
          <p:nvPr/>
        </p:nvCxnSpPr>
        <p:spPr>
          <a:xfrm>
            <a:off x="609600" y="5943600"/>
            <a:ext cx="10972800" cy="0"/>
          </a:xfrm>
          <a:prstGeom prst="straightConnector1">
            <a:avLst/>
          </a:prstGeom>
          <a:noFill/>
          <a:ln w="50800" cap="flat" cmpd="sng">
            <a:solidFill>
              <a:schemeClr val="lt1"/>
            </a:solidFill>
            <a:prstDash val="solid"/>
            <a:miter lim="800000"/>
            <a:headEnd type="none" w="med" len="med"/>
            <a:tailEnd type="none" w="med" len="med"/>
          </a:ln>
        </p:spPr>
      </p:cxnSp>
      <p:sp>
        <p:nvSpPr>
          <p:cNvPr id="517" name="Shape 517"/>
          <p:cNvSpPr txBox="1">
            <a:spLocks noGrp="1"/>
          </p:cNvSpPr>
          <p:nvPr>
            <p:ph type="ftr" idx="11"/>
          </p:nvPr>
        </p:nvSpPr>
        <p:spPr>
          <a:xfrm>
            <a:off x="609600" y="6067696"/>
            <a:ext cx="10972800" cy="548700"/>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b="0">
                <a:solidFill>
                  <a:schemeClr val="accent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18" name="Shape 518"/>
          <p:cNvSpPr txBox="1">
            <a:spLocks noGrp="1"/>
          </p:cNvSpPr>
          <p:nvPr>
            <p:ph type="body" idx="1"/>
          </p:nvPr>
        </p:nvSpPr>
        <p:spPr>
          <a:xfrm>
            <a:off x="609600" y="1718017"/>
            <a:ext cx="5242500" cy="822900"/>
          </a:xfrm>
          <a:prstGeom prst="rect">
            <a:avLst/>
          </a:prstGeom>
          <a:noFill/>
          <a:ln>
            <a:noFill/>
          </a:ln>
        </p:spPr>
        <p:txBody>
          <a:bodyPr spcFirstLastPara="1" wrap="square" lIns="91425" tIns="91425" rIns="91425" bIns="91425" anchor="b" anchorCtr="0"/>
          <a:lstStyle>
            <a:lvl1pPr marL="457200" marR="0" lvl="0" indent="-228600" algn="l" rtl="0">
              <a:lnSpc>
                <a:spcPct val="100000"/>
              </a:lnSpc>
              <a:spcBef>
                <a:spcPts val="1200"/>
              </a:spcBef>
              <a:spcAft>
                <a:spcPts val="0"/>
              </a:spcAft>
              <a:buClr>
                <a:srgbClr val="ED9451"/>
              </a:buClr>
              <a:buSzPts val="2040"/>
              <a:buFont typeface="Noto Sans Symbols"/>
              <a:buNone/>
              <a:defRPr sz="2400" b="1" i="0" u="none" strike="noStrike" cap="none">
                <a:solidFill>
                  <a:srgbClr val="326295"/>
                </a:solidFill>
                <a:latin typeface="Arial"/>
                <a:ea typeface="Arial"/>
                <a:cs typeface="Arial"/>
                <a:sym typeface="Arial"/>
              </a:defRPr>
            </a:lvl1pPr>
            <a:lvl2pPr marL="914400" marR="0" lvl="1" indent="-228600" algn="l" rtl="0">
              <a:lnSpc>
                <a:spcPct val="100000"/>
              </a:lnSpc>
              <a:spcBef>
                <a:spcPts val="600"/>
              </a:spcBef>
              <a:spcAft>
                <a:spcPts val="0"/>
              </a:spcAft>
              <a:buClr>
                <a:srgbClr val="ED9451"/>
              </a:buClr>
              <a:buSzPts val="2000"/>
              <a:buFont typeface="Arial"/>
              <a:buNone/>
              <a:defRPr sz="2000" b="1" i="0" u="none" strike="noStrike" cap="none">
                <a:solidFill>
                  <a:schemeClr val="lt1"/>
                </a:solidFill>
                <a:latin typeface="Arial"/>
                <a:ea typeface="Arial"/>
                <a:cs typeface="Arial"/>
                <a:sym typeface="Arial"/>
              </a:defRPr>
            </a:lvl2pPr>
            <a:lvl3pPr marL="1371600" marR="0" lvl="2" indent="-228600" algn="l" rtl="0">
              <a:lnSpc>
                <a:spcPct val="100000"/>
              </a:lnSpc>
              <a:spcBef>
                <a:spcPts val="600"/>
              </a:spcBef>
              <a:spcAft>
                <a:spcPts val="0"/>
              </a:spcAft>
              <a:buClr>
                <a:srgbClr val="ED9451"/>
              </a:buClr>
              <a:buSzPts val="1800"/>
              <a:buFont typeface="Arial"/>
              <a:buNone/>
              <a:defRPr sz="1800" b="1" i="0" u="none" strike="noStrike" cap="none">
                <a:solidFill>
                  <a:schemeClr val="lt1"/>
                </a:solidFill>
                <a:latin typeface="Arial"/>
                <a:ea typeface="Arial"/>
                <a:cs typeface="Arial"/>
                <a:sym typeface="Arial"/>
              </a:defRPr>
            </a:lvl3pPr>
            <a:lvl4pPr marL="1828800" marR="0" lvl="3" indent="-228600" algn="l" rtl="0">
              <a:lnSpc>
                <a:spcPct val="100000"/>
              </a:lnSpc>
              <a:spcBef>
                <a:spcPts val="600"/>
              </a:spcBef>
              <a:spcAft>
                <a:spcPts val="0"/>
              </a:spcAft>
              <a:buClr>
                <a:srgbClr val="ED9451"/>
              </a:buClr>
              <a:buSzPts val="1600"/>
              <a:buFont typeface="Arial"/>
              <a:buNone/>
              <a:defRPr sz="1600" b="1" i="0" u="none" strike="noStrike" cap="none">
                <a:solidFill>
                  <a:schemeClr val="lt1"/>
                </a:solidFill>
                <a:latin typeface="Arial"/>
                <a:ea typeface="Arial"/>
                <a:cs typeface="Arial"/>
                <a:sym typeface="Arial"/>
              </a:defRPr>
            </a:lvl4pPr>
            <a:lvl5pPr marL="2286000" marR="0" lvl="4" indent="-228600" algn="l" rtl="0">
              <a:lnSpc>
                <a:spcPct val="100000"/>
              </a:lnSpc>
              <a:spcBef>
                <a:spcPts val="600"/>
              </a:spcBef>
              <a:spcAft>
                <a:spcPts val="0"/>
              </a:spcAft>
              <a:buClr>
                <a:srgbClr val="ED9451"/>
              </a:buClr>
              <a:buSzPts val="1600"/>
              <a:buFont typeface="Arial"/>
              <a:buNone/>
              <a:defRPr sz="1600" b="1" i="0" u="none" strike="noStrike" cap="none">
                <a:solidFill>
                  <a:schemeClr val="lt1"/>
                </a:solidFill>
                <a:latin typeface="Arial"/>
                <a:ea typeface="Arial"/>
                <a:cs typeface="Arial"/>
                <a:sym typeface="Arial"/>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9pPr>
          </a:lstStyle>
          <a:p>
            <a:endParaRPr/>
          </a:p>
        </p:txBody>
      </p:sp>
      <p:sp>
        <p:nvSpPr>
          <p:cNvPr id="519" name="Shape 519"/>
          <p:cNvSpPr txBox="1">
            <a:spLocks noGrp="1"/>
          </p:cNvSpPr>
          <p:nvPr>
            <p:ph type="body" idx="2"/>
          </p:nvPr>
        </p:nvSpPr>
        <p:spPr>
          <a:xfrm>
            <a:off x="609600" y="2651760"/>
            <a:ext cx="5242500" cy="3200400"/>
          </a:xfrm>
          <a:prstGeom prst="rect">
            <a:avLst/>
          </a:prstGeom>
          <a:noFill/>
          <a:ln>
            <a:noFill/>
          </a:ln>
        </p:spPr>
        <p:txBody>
          <a:bodyPr spcFirstLastPara="1" wrap="square" lIns="91425" tIns="91425" rIns="91425" bIns="91425" anchor="t" anchorCtr="0"/>
          <a:lstStyle>
            <a:lvl1pPr marL="457200" marR="0" lvl="0" indent="-379730" algn="l" rtl="0">
              <a:lnSpc>
                <a:spcPct val="100000"/>
              </a:lnSpc>
              <a:spcBef>
                <a:spcPts val="1200"/>
              </a:spcBef>
              <a:spcAft>
                <a:spcPts val="0"/>
              </a:spcAft>
              <a:buClr>
                <a:srgbClr val="ED9451"/>
              </a:buClr>
              <a:buSzPts val="2380"/>
              <a:buFont typeface="Noto Sans Symbols"/>
              <a:buChar char="●"/>
              <a:defRPr sz="2800" b="0" i="0" u="none" strike="noStrike" cap="none">
                <a:solidFill>
                  <a:schemeClr val="lt1"/>
                </a:solidFill>
                <a:latin typeface="Arial"/>
                <a:ea typeface="Arial"/>
                <a:cs typeface="Arial"/>
                <a:sym typeface="Arial"/>
              </a:defRPr>
            </a:lvl1pPr>
            <a:lvl2pPr marL="914400" marR="0" lvl="1" indent="-381000" algn="l" rtl="0">
              <a:lnSpc>
                <a:spcPct val="100000"/>
              </a:lnSpc>
              <a:spcBef>
                <a:spcPts val="600"/>
              </a:spcBef>
              <a:spcAft>
                <a:spcPts val="0"/>
              </a:spcAft>
              <a:buClr>
                <a:srgbClr val="ED9451"/>
              </a:buClr>
              <a:buSzPts val="2400"/>
              <a:buFont typeface="Arial"/>
              <a:buChar char="•"/>
              <a:defRPr sz="2400" b="0" i="0" u="none" strike="noStrike" cap="none">
                <a:solidFill>
                  <a:schemeClr val="lt1"/>
                </a:solidFill>
                <a:latin typeface="Arial"/>
                <a:ea typeface="Arial"/>
                <a:cs typeface="Arial"/>
                <a:sym typeface="Arial"/>
              </a:defRPr>
            </a:lvl2pPr>
            <a:lvl3pPr marL="1371600" marR="0" lvl="2" indent="-381000" algn="l" rtl="0">
              <a:lnSpc>
                <a:spcPct val="100000"/>
              </a:lnSpc>
              <a:spcBef>
                <a:spcPts val="600"/>
              </a:spcBef>
              <a:spcAft>
                <a:spcPts val="0"/>
              </a:spcAft>
              <a:buClr>
                <a:srgbClr val="ED9451"/>
              </a:buClr>
              <a:buSzPts val="2400"/>
              <a:buFont typeface="Arial"/>
              <a:buChar char="•"/>
              <a:defRPr sz="2400" b="0" i="0" u="none" strike="noStrike" cap="none">
                <a:solidFill>
                  <a:schemeClr val="lt1"/>
                </a:solidFill>
                <a:latin typeface="Arial"/>
                <a:ea typeface="Arial"/>
                <a:cs typeface="Arial"/>
                <a:sym typeface="Arial"/>
              </a:defRPr>
            </a:lvl3pPr>
            <a:lvl4pPr marL="1828800" marR="0" lvl="3" indent="-381000" algn="l" rtl="0">
              <a:lnSpc>
                <a:spcPct val="100000"/>
              </a:lnSpc>
              <a:spcBef>
                <a:spcPts val="600"/>
              </a:spcBef>
              <a:spcAft>
                <a:spcPts val="0"/>
              </a:spcAft>
              <a:buClr>
                <a:srgbClr val="ED9451"/>
              </a:buClr>
              <a:buSzPts val="2400"/>
              <a:buFont typeface="Arial"/>
              <a:buChar char="•"/>
              <a:defRPr sz="2400" b="0" i="0" u="none" strike="noStrike" cap="none">
                <a:solidFill>
                  <a:schemeClr val="lt1"/>
                </a:solidFill>
                <a:latin typeface="Arial"/>
                <a:ea typeface="Arial"/>
                <a:cs typeface="Arial"/>
                <a:sym typeface="Arial"/>
              </a:defRPr>
            </a:lvl4pPr>
            <a:lvl5pPr marL="2286000" marR="0" lvl="4" indent="-381000" algn="l" rtl="0">
              <a:lnSpc>
                <a:spcPct val="100000"/>
              </a:lnSpc>
              <a:spcBef>
                <a:spcPts val="600"/>
              </a:spcBef>
              <a:spcAft>
                <a:spcPts val="0"/>
              </a:spcAft>
              <a:buClr>
                <a:srgbClr val="ED9451"/>
              </a:buClr>
              <a:buSzPts val="2400"/>
              <a:buFont typeface="Arial"/>
              <a:buChar char="•"/>
              <a:defRPr sz="2400" b="0" i="0" u="none" strike="noStrike" cap="none">
                <a:solidFill>
                  <a:schemeClr val="lt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520" name="Shape 520"/>
          <p:cNvSpPr txBox="1">
            <a:spLocks noGrp="1"/>
          </p:cNvSpPr>
          <p:nvPr>
            <p:ph type="body" idx="3"/>
          </p:nvPr>
        </p:nvSpPr>
        <p:spPr>
          <a:xfrm>
            <a:off x="6339840" y="1718017"/>
            <a:ext cx="5242500" cy="822900"/>
          </a:xfrm>
          <a:prstGeom prst="rect">
            <a:avLst/>
          </a:prstGeom>
          <a:noFill/>
          <a:ln>
            <a:noFill/>
          </a:ln>
        </p:spPr>
        <p:txBody>
          <a:bodyPr spcFirstLastPara="1" wrap="square" lIns="91425" tIns="91425" rIns="91425" bIns="91425" anchor="b" anchorCtr="0"/>
          <a:lstStyle>
            <a:lvl1pPr marL="457200" marR="0" lvl="0" indent="-228600" algn="l" rtl="0">
              <a:lnSpc>
                <a:spcPct val="100000"/>
              </a:lnSpc>
              <a:spcBef>
                <a:spcPts val="1200"/>
              </a:spcBef>
              <a:spcAft>
                <a:spcPts val="0"/>
              </a:spcAft>
              <a:buClr>
                <a:srgbClr val="ED9451"/>
              </a:buClr>
              <a:buSzPts val="2040"/>
              <a:buFont typeface="Noto Sans Symbols"/>
              <a:buNone/>
              <a:defRPr sz="2400" b="1" i="0" u="none" strike="noStrike" cap="none">
                <a:solidFill>
                  <a:srgbClr val="326295"/>
                </a:solidFill>
                <a:latin typeface="Arial"/>
                <a:ea typeface="Arial"/>
                <a:cs typeface="Arial"/>
                <a:sym typeface="Arial"/>
              </a:defRPr>
            </a:lvl1pPr>
            <a:lvl2pPr marL="914400" marR="0" lvl="1" indent="-228600" algn="l" rtl="0">
              <a:lnSpc>
                <a:spcPct val="100000"/>
              </a:lnSpc>
              <a:spcBef>
                <a:spcPts val="600"/>
              </a:spcBef>
              <a:spcAft>
                <a:spcPts val="0"/>
              </a:spcAft>
              <a:buClr>
                <a:srgbClr val="ED9451"/>
              </a:buClr>
              <a:buSzPts val="2000"/>
              <a:buFont typeface="Arial"/>
              <a:buNone/>
              <a:defRPr sz="2000" b="1" i="0" u="none" strike="noStrike" cap="none">
                <a:solidFill>
                  <a:schemeClr val="lt1"/>
                </a:solidFill>
                <a:latin typeface="Arial"/>
                <a:ea typeface="Arial"/>
                <a:cs typeface="Arial"/>
                <a:sym typeface="Arial"/>
              </a:defRPr>
            </a:lvl2pPr>
            <a:lvl3pPr marL="1371600" marR="0" lvl="2" indent="-228600" algn="l" rtl="0">
              <a:lnSpc>
                <a:spcPct val="100000"/>
              </a:lnSpc>
              <a:spcBef>
                <a:spcPts val="600"/>
              </a:spcBef>
              <a:spcAft>
                <a:spcPts val="0"/>
              </a:spcAft>
              <a:buClr>
                <a:srgbClr val="ED9451"/>
              </a:buClr>
              <a:buSzPts val="1800"/>
              <a:buFont typeface="Arial"/>
              <a:buNone/>
              <a:defRPr sz="1800" b="1" i="0" u="none" strike="noStrike" cap="none">
                <a:solidFill>
                  <a:schemeClr val="lt1"/>
                </a:solidFill>
                <a:latin typeface="Arial"/>
                <a:ea typeface="Arial"/>
                <a:cs typeface="Arial"/>
                <a:sym typeface="Arial"/>
              </a:defRPr>
            </a:lvl3pPr>
            <a:lvl4pPr marL="1828800" marR="0" lvl="3" indent="-228600" algn="l" rtl="0">
              <a:lnSpc>
                <a:spcPct val="100000"/>
              </a:lnSpc>
              <a:spcBef>
                <a:spcPts val="600"/>
              </a:spcBef>
              <a:spcAft>
                <a:spcPts val="0"/>
              </a:spcAft>
              <a:buClr>
                <a:srgbClr val="ED9451"/>
              </a:buClr>
              <a:buSzPts val="1600"/>
              <a:buFont typeface="Arial"/>
              <a:buNone/>
              <a:defRPr sz="1600" b="1" i="0" u="none" strike="noStrike" cap="none">
                <a:solidFill>
                  <a:schemeClr val="lt1"/>
                </a:solidFill>
                <a:latin typeface="Arial"/>
                <a:ea typeface="Arial"/>
                <a:cs typeface="Arial"/>
                <a:sym typeface="Arial"/>
              </a:defRPr>
            </a:lvl4pPr>
            <a:lvl5pPr marL="2286000" marR="0" lvl="4" indent="-228600" algn="l" rtl="0">
              <a:lnSpc>
                <a:spcPct val="100000"/>
              </a:lnSpc>
              <a:spcBef>
                <a:spcPts val="600"/>
              </a:spcBef>
              <a:spcAft>
                <a:spcPts val="0"/>
              </a:spcAft>
              <a:buClr>
                <a:srgbClr val="ED9451"/>
              </a:buClr>
              <a:buSzPts val="1600"/>
              <a:buFont typeface="Arial"/>
              <a:buNone/>
              <a:defRPr sz="1600" b="1" i="0" u="none" strike="noStrike" cap="none">
                <a:solidFill>
                  <a:schemeClr val="lt1"/>
                </a:solidFill>
                <a:latin typeface="Arial"/>
                <a:ea typeface="Arial"/>
                <a:cs typeface="Arial"/>
                <a:sym typeface="Arial"/>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9pPr>
          </a:lstStyle>
          <a:p>
            <a:endParaRPr/>
          </a:p>
        </p:txBody>
      </p:sp>
      <p:sp>
        <p:nvSpPr>
          <p:cNvPr id="521" name="Shape 521"/>
          <p:cNvSpPr txBox="1">
            <a:spLocks noGrp="1"/>
          </p:cNvSpPr>
          <p:nvPr>
            <p:ph type="body" idx="4"/>
          </p:nvPr>
        </p:nvSpPr>
        <p:spPr>
          <a:xfrm>
            <a:off x="6339840" y="2651760"/>
            <a:ext cx="5242500" cy="3200400"/>
          </a:xfrm>
          <a:prstGeom prst="rect">
            <a:avLst/>
          </a:prstGeom>
          <a:noFill/>
          <a:ln>
            <a:noFill/>
          </a:ln>
        </p:spPr>
        <p:txBody>
          <a:bodyPr spcFirstLastPara="1" wrap="square" lIns="91425" tIns="91425" rIns="91425" bIns="91425" anchor="t" anchorCtr="0"/>
          <a:lstStyle>
            <a:lvl1pPr marL="457200" marR="0" lvl="0" indent="-379730" algn="l" rtl="0">
              <a:lnSpc>
                <a:spcPct val="100000"/>
              </a:lnSpc>
              <a:spcBef>
                <a:spcPts val="1200"/>
              </a:spcBef>
              <a:spcAft>
                <a:spcPts val="0"/>
              </a:spcAft>
              <a:buClr>
                <a:srgbClr val="ED9451"/>
              </a:buClr>
              <a:buSzPts val="2380"/>
              <a:buFont typeface="Noto Sans Symbols"/>
              <a:buChar char="●"/>
              <a:defRPr sz="2800" b="0" i="0" u="none" strike="noStrike" cap="none">
                <a:solidFill>
                  <a:schemeClr val="lt1"/>
                </a:solidFill>
                <a:latin typeface="Arial"/>
                <a:ea typeface="Arial"/>
                <a:cs typeface="Arial"/>
                <a:sym typeface="Arial"/>
              </a:defRPr>
            </a:lvl1pPr>
            <a:lvl2pPr marL="914400" marR="0" lvl="1" indent="-381000" algn="l" rtl="0">
              <a:lnSpc>
                <a:spcPct val="100000"/>
              </a:lnSpc>
              <a:spcBef>
                <a:spcPts val="600"/>
              </a:spcBef>
              <a:spcAft>
                <a:spcPts val="0"/>
              </a:spcAft>
              <a:buClr>
                <a:srgbClr val="ED9451"/>
              </a:buClr>
              <a:buSzPts val="2400"/>
              <a:buFont typeface="Arial"/>
              <a:buChar char="•"/>
              <a:defRPr sz="2400" b="0" i="0" u="none" strike="noStrike" cap="none">
                <a:solidFill>
                  <a:schemeClr val="lt1"/>
                </a:solidFill>
                <a:latin typeface="Arial"/>
                <a:ea typeface="Arial"/>
                <a:cs typeface="Arial"/>
                <a:sym typeface="Arial"/>
              </a:defRPr>
            </a:lvl2pPr>
            <a:lvl3pPr marL="1371600" marR="0" lvl="2" indent="-381000" algn="l" rtl="0">
              <a:lnSpc>
                <a:spcPct val="100000"/>
              </a:lnSpc>
              <a:spcBef>
                <a:spcPts val="600"/>
              </a:spcBef>
              <a:spcAft>
                <a:spcPts val="0"/>
              </a:spcAft>
              <a:buClr>
                <a:srgbClr val="ED9451"/>
              </a:buClr>
              <a:buSzPts val="2400"/>
              <a:buFont typeface="Arial"/>
              <a:buChar char="•"/>
              <a:defRPr sz="2400" b="0" i="0" u="none" strike="noStrike" cap="none">
                <a:solidFill>
                  <a:schemeClr val="lt1"/>
                </a:solidFill>
                <a:latin typeface="Arial"/>
                <a:ea typeface="Arial"/>
                <a:cs typeface="Arial"/>
                <a:sym typeface="Arial"/>
              </a:defRPr>
            </a:lvl3pPr>
            <a:lvl4pPr marL="1828800" marR="0" lvl="3" indent="-381000" algn="l" rtl="0">
              <a:lnSpc>
                <a:spcPct val="100000"/>
              </a:lnSpc>
              <a:spcBef>
                <a:spcPts val="600"/>
              </a:spcBef>
              <a:spcAft>
                <a:spcPts val="0"/>
              </a:spcAft>
              <a:buClr>
                <a:srgbClr val="ED9451"/>
              </a:buClr>
              <a:buSzPts val="2400"/>
              <a:buFont typeface="Arial"/>
              <a:buChar char="•"/>
              <a:defRPr sz="2400" b="0" i="0" u="none" strike="noStrike" cap="none">
                <a:solidFill>
                  <a:schemeClr val="lt1"/>
                </a:solidFill>
                <a:latin typeface="Arial"/>
                <a:ea typeface="Arial"/>
                <a:cs typeface="Arial"/>
                <a:sym typeface="Arial"/>
              </a:defRPr>
            </a:lvl4pPr>
            <a:lvl5pPr marL="2286000" marR="0" lvl="4" indent="-381000" algn="l" rtl="0">
              <a:lnSpc>
                <a:spcPct val="100000"/>
              </a:lnSpc>
              <a:spcBef>
                <a:spcPts val="600"/>
              </a:spcBef>
              <a:spcAft>
                <a:spcPts val="0"/>
              </a:spcAft>
              <a:buClr>
                <a:srgbClr val="ED9451"/>
              </a:buClr>
              <a:buSzPts val="2400"/>
              <a:buFont typeface="Arial"/>
              <a:buChar char="•"/>
              <a:defRPr sz="2400" b="0" i="0" u="none" strike="noStrike" cap="none">
                <a:solidFill>
                  <a:schemeClr val="lt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matchingName="1_Content with Caption">
  <p:cSld name="1_Content with Caption">
    <p:spTree>
      <p:nvGrpSpPr>
        <p:cNvPr id="1" name="Shape 522"/>
        <p:cNvGrpSpPr/>
        <p:nvPr/>
      </p:nvGrpSpPr>
      <p:grpSpPr>
        <a:xfrm>
          <a:off x="0" y="0"/>
          <a:ext cx="0" cy="0"/>
          <a:chOff x="0" y="0"/>
          <a:chExt cx="0" cy="0"/>
        </a:xfrm>
      </p:grpSpPr>
      <p:sp>
        <p:nvSpPr>
          <p:cNvPr id="523" name="Shape 523"/>
          <p:cNvSpPr txBox="1">
            <a:spLocks noGrp="1"/>
          </p:cNvSpPr>
          <p:nvPr>
            <p:ph type="body" idx="1"/>
          </p:nvPr>
        </p:nvSpPr>
        <p:spPr>
          <a:xfrm>
            <a:off x="4992624" y="1739120"/>
            <a:ext cx="6589800" cy="4572000"/>
          </a:xfrm>
          <a:prstGeom prst="rect">
            <a:avLst/>
          </a:prstGeom>
          <a:noFill/>
          <a:ln>
            <a:noFill/>
          </a:ln>
        </p:spPr>
        <p:txBody>
          <a:bodyPr spcFirstLastPara="1" wrap="square" lIns="91425" tIns="91425" rIns="91425" bIns="91425" anchor="t" anchorCtr="0"/>
          <a:lstStyle>
            <a:lvl1pPr marL="457200" marR="0" lvl="0" indent="-401320" algn="l" rtl="0">
              <a:lnSpc>
                <a:spcPct val="100000"/>
              </a:lnSpc>
              <a:spcBef>
                <a:spcPts val="1200"/>
              </a:spcBef>
              <a:spcAft>
                <a:spcPts val="0"/>
              </a:spcAft>
              <a:buClr>
                <a:srgbClr val="ED9451"/>
              </a:buClr>
              <a:buSzPts val="2720"/>
              <a:buFont typeface="Noto Sans Symbols"/>
              <a:buChar char="●"/>
              <a:defRPr sz="3200" b="0" i="0" u="none" strike="noStrike" cap="none">
                <a:solidFill>
                  <a:schemeClr val="lt1"/>
                </a:solidFill>
                <a:latin typeface="Arial"/>
                <a:ea typeface="Arial"/>
                <a:cs typeface="Arial"/>
                <a:sym typeface="Arial"/>
              </a:defRPr>
            </a:lvl1pPr>
            <a:lvl2pPr marL="914400" marR="0" lvl="1" indent="-406400" algn="l" rtl="0">
              <a:lnSpc>
                <a:spcPct val="100000"/>
              </a:lnSpc>
              <a:spcBef>
                <a:spcPts val="600"/>
              </a:spcBef>
              <a:spcAft>
                <a:spcPts val="0"/>
              </a:spcAft>
              <a:buClr>
                <a:srgbClr val="ED9451"/>
              </a:buClr>
              <a:buSzPts val="2800"/>
              <a:buFont typeface="Arial"/>
              <a:buChar char="•"/>
              <a:defRPr sz="2800" b="0" i="0" u="none" strike="noStrike" cap="none">
                <a:solidFill>
                  <a:schemeClr val="lt1"/>
                </a:solidFill>
                <a:latin typeface="Arial"/>
                <a:ea typeface="Arial"/>
                <a:cs typeface="Arial"/>
                <a:sym typeface="Arial"/>
              </a:defRPr>
            </a:lvl2pPr>
            <a:lvl3pPr marL="1371600" marR="0" lvl="2" indent="-381000" algn="l" rtl="0">
              <a:lnSpc>
                <a:spcPct val="100000"/>
              </a:lnSpc>
              <a:spcBef>
                <a:spcPts val="600"/>
              </a:spcBef>
              <a:spcAft>
                <a:spcPts val="0"/>
              </a:spcAft>
              <a:buClr>
                <a:srgbClr val="ED9451"/>
              </a:buClr>
              <a:buSzPts val="2400"/>
              <a:buFont typeface="Arial"/>
              <a:buChar char="•"/>
              <a:defRPr sz="2400" b="0" i="0" u="none" strike="noStrike" cap="none">
                <a:solidFill>
                  <a:schemeClr val="lt1"/>
                </a:solidFill>
                <a:latin typeface="Arial"/>
                <a:ea typeface="Arial"/>
                <a:cs typeface="Arial"/>
                <a:sym typeface="Arial"/>
              </a:defRPr>
            </a:lvl3pPr>
            <a:lvl4pPr marL="1828800" marR="0" lvl="3" indent="-355600" algn="l" rtl="0">
              <a:lnSpc>
                <a:spcPct val="100000"/>
              </a:lnSpc>
              <a:spcBef>
                <a:spcPts val="600"/>
              </a:spcBef>
              <a:spcAft>
                <a:spcPts val="0"/>
              </a:spcAft>
              <a:buClr>
                <a:srgbClr val="ED9451"/>
              </a:buClr>
              <a:buSzPts val="2000"/>
              <a:buFont typeface="Arial"/>
              <a:buChar char="•"/>
              <a:defRPr sz="2000" b="0" i="0" u="none" strike="noStrike" cap="none">
                <a:solidFill>
                  <a:schemeClr val="lt1"/>
                </a:solidFill>
                <a:latin typeface="Arial"/>
                <a:ea typeface="Arial"/>
                <a:cs typeface="Arial"/>
                <a:sym typeface="Arial"/>
              </a:defRPr>
            </a:lvl4pPr>
            <a:lvl5pPr marL="2286000" marR="0" lvl="4" indent="-355600" algn="l" rtl="0">
              <a:lnSpc>
                <a:spcPct val="100000"/>
              </a:lnSpc>
              <a:spcBef>
                <a:spcPts val="600"/>
              </a:spcBef>
              <a:spcAft>
                <a:spcPts val="0"/>
              </a:spcAft>
              <a:buClr>
                <a:srgbClr val="ED9451"/>
              </a:buClr>
              <a:buSzPts val="2000"/>
              <a:buFont typeface="Arial"/>
              <a:buChar char="•"/>
              <a:defRPr sz="2000" b="0" i="0" u="none" strike="noStrike" cap="none">
                <a:solidFill>
                  <a:schemeClr val="lt1"/>
                </a:solidFill>
                <a:latin typeface="Arial"/>
                <a:ea typeface="Arial"/>
                <a:cs typeface="Arial"/>
                <a:sym typeface="Arial"/>
              </a:defRPr>
            </a:lvl5pPr>
            <a:lvl6pPr marL="2743200" marR="0" lvl="5"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24" name="Shape 524"/>
          <p:cNvSpPr txBox="1">
            <a:spLocks noGrp="1"/>
          </p:cNvSpPr>
          <p:nvPr>
            <p:ph type="body" idx="2"/>
          </p:nvPr>
        </p:nvSpPr>
        <p:spPr>
          <a:xfrm>
            <a:off x="609600" y="1714501"/>
            <a:ext cx="3901500" cy="4572000"/>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1200"/>
              </a:spcBef>
              <a:spcAft>
                <a:spcPts val="0"/>
              </a:spcAft>
              <a:buClr>
                <a:srgbClr val="ED9451"/>
              </a:buClr>
              <a:buSzPts val="1360"/>
              <a:buFont typeface="Noto Sans Symbols"/>
              <a:buNone/>
              <a:defRPr sz="1600" b="0" i="0" u="none" strike="noStrike" cap="none">
                <a:solidFill>
                  <a:schemeClr val="lt1"/>
                </a:solidFill>
                <a:latin typeface="Arial"/>
                <a:ea typeface="Arial"/>
                <a:cs typeface="Arial"/>
                <a:sym typeface="Arial"/>
              </a:defRPr>
            </a:lvl1pPr>
            <a:lvl2pPr marL="914400" marR="0" lvl="1" indent="-228600" algn="l" rtl="0">
              <a:lnSpc>
                <a:spcPct val="100000"/>
              </a:lnSpc>
              <a:spcBef>
                <a:spcPts val="600"/>
              </a:spcBef>
              <a:spcAft>
                <a:spcPts val="0"/>
              </a:spcAft>
              <a:buClr>
                <a:srgbClr val="ED9451"/>
              </a:buClr>
              <a:buSzPts val="1400"/>
              <a:buFont typeface="Arial"/>
              <a:buNone/>
              <a:defRPr sz="1400" b="0" i="0" u="none" strike="noStrike" cap="none">
                <a:solidFill>
                  <a:schemeClr val="lt1"/>
                </a:solidFill>
                <a:latin typeface="Arial"/>
                <a:ea typeface="Arial"/>
                <a:cs typeface="Arial"/>
                <a:sym typeface="Arial"/>
              </a:defRPr>
            </a:lvl2pPr>
            <a:lvl3pPr marL="1371600" marR="0" lvl="2" indent="-228600" algn="l" rtl="0">
              <a:lnSpc>
                <a:spcPct val="100000"/>
              </a:lnSpc>
              <a:spcBef>
                <a:spcPts val="600"/>
              </a:spcBef>
              <a:spcAft>
                <a:spcPts val="0"/>
              </a:spcAft>
              <a:buClr>
                <a:srgbClr val="ED9451"/>
              </a:buClr>
              <a:buSzPts val="1200"/>
              <a:buFont typeface="Arial"/>
              <a:buNone/>
              <a:defRPr sz="1200" b="0" i="0" u="none" strike="noStrike" cap="none">
                <a:solidFill>
                  <a:schemeClr val="lt1"/>
                </a:solidFill>
                <a:latin typeface="Arial"/>
                <a:ea typeface="Arial"/>
                <a:cs typeface="Arial"/>
                <a:sym typeface="Arial"/>
              </a:defRPr>
            </a:lvl3pPr>
            <a:lvl4pPr marL="1828800" marR="0" lvl="3" indent="-228600" algn="l" rtl="0">
              <a:lnSpc>
                <a:spcPct val="100000"/>
              </a:lnSpc>
              <a:spcBef>
                <a:spcPts val="600"/>
              </a:spcBef>
              <a:spcAft>
                <a:spcPts val="0"/>
              </a:spcAft>
              <a:buClr>
                <a:srgbClr val="ED9451"/>
              </a:buClr>
              <a:buSzPts val="1000"/>
              <a:buFont typeface="Arial"/>
              <a:buNone/>
              <a:defRPr sz="1000" b="0" i="0" u="none" strike="noStrike" cap="none">
                <a:solidFill>
                  <a:schemeClr val="lt1"/>
                </a:solidFill>
                <a:latin typeface="Arial"/>
                <a:ea typeface="Arial"/>
                <a:cs typeface="Arial"/>
                <a:sym typeface="Arial"/>
              </a:defRPr>
            </a:lvl4pPr>
            <a:lvl5pPr marL="2286000" marR="0" lvl="4" indent="-228600" algn="l" rtl="0">
              <a:lnSpc>
                <a:spcPct val="100000"/>
              </a:lnSpc>
              <a:spcBef>
                <a:spcPts val="600"/>
              </a:spcBef>
              <a:spcAft>
                <a:spcPts val="0"/>
              </a:spcAft>
              <a:buClr>
                <a:srgbClr val="ED9451"/>
              </a:buClr>
              <a:buSzPts val="1000"/>
              <a:buFont typeface="Arial"/>
              <a:buNone/>
              <a:defRPr sz="1000" b="0" i="0" u="none" strike="noStrike" cap="none">
                <a:solidFill>
                  <a:schemeClr val="lt1"/>
                </a:solidFill>
                <a:latin typeface="Arial"/>
                <a:ea typeface="Arial"/>
                <a:cs typeface="Arial"/>
                <a:sym typeface="Arial"/>
              </a:defRPr>
            </a:lvl5pPr>
            <a:lvl6pPr marL="2743200" marR="0" lvl="5"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6pPr>
            <a:lvl7pPr marL="3200400" marR="0" lvl="6"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7pPr>
            <a:lvl8pPr marL="3657600" marR="0" lvl="7"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8pPr>
            <a:lvl9pPr marL="4114800" marR="0" lvl="8"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9pPr>
          </a:lstStyle>
          <a:p>
            <a:endParaRPr/>
          </a:p>
        </p:txBody>
      </p:sp>
      <p:sp>
        <p:nvSpPr>
          <p:cNvPr id="525" name="Shape 525"/>
          <p:cNvSpPr txBox="1">
            <a:spLocks noGrp="1"/>
          </p:cNvSpPr>
          <p:nvPr>
            <p:ph type="sldNum" idx="12"/>
          </p:nvPr>
        </p:nvSpPr>
        <p:spPr>
          <a:xfrm>
            <a:off x="9692640" y="411482"/>
            <a:ext cx="914400" cy="6858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600" b="1">
                <a:solidFill>
                  <a:srgbClr val="ABA387"/>
                </a:solidFill>
                <a:latin typeface="Trebuchet MS"/>
                <a:ea typeface="Trebuchet MS"/>
                <a:cs typeface="Trebuchet MS"/>
                <a:sym typeface="Trebuchet MS"/>
              </a:defRPr>
            </a:lvl1pPr>
            <a:lvl2pPr marL="0" marR="0" lvl="1" indent="0" algn="r" rtl="0">
              <a:spcBef>
                <a:spcPts val="0"/>
              </a:spcBef>
              <a:buNone/>
              <a:defRPr sz="1600" b="1">
                <a:solidFill>
                  <a:srgbClr val="ABA387"/>
                </a:solidFill>
                <a:latin typeface="Trebuchet MS"/>
                <a:ea typeface="Trebuchet MS"/>
                <a:cs typeface="Trebuchet MS"/>
                <a:sym typeface="Trebuchet MS"/>
              </a:defRPr>
            </a:lvl2pPr>
            <a:lvl3pPr marL="0" marR="0" lvl="2" indent="0" algn="r" rtl="0">
              <a:spcBef>
                <a:spcPts val="0"/>
              </a:spcBef>
              <a:buNone/>
              <a:defRPr sz="1600" b="1">
                <a:solidFill>
                  <a:srgbClr val="ABA387"/>
                </a:solidFill>
                <a:latin typeface="Trebuchet MS"/>
                <a:ea typeface="Trebuchet MS"/>
                <a:cs typeface="Trebuchet MS"/>
                <a:sym typeface="Trebuchet MS"/>
              </a:defRPr>
            </a:lvl3pPr>
            <a:lvl4pPr marL="0" marR="0" lvl="3" indent="0" algn="r" rtl="0">
              <a:spcBef>
                <a:spcPts val="0"/>
              </a:spcBef>
              <a:buNone/>
              <a:defRPr sz="1600" b="1">
                <a:solidFill>
                  <a:srgbClr val="ABA387"/>
                </a:solidFill>
                <a:latin typeface="Trebuchet MS"/>
                <a:ea typeface="Trebuchet MS"/>
                <a:cs typeface="Trebuchet MS"/>
                <a:sym typeface="Trebuchet MS"/>
              </a:defRPr>
            </a:lvl4pPr>
            <a:lvl5pPr marL="0" marR="0" lvl="4" indent="0" algn="r" rtl="0">
              <a:spcBef>
                <a:spcPts val="0"/>
              </a:spcBef>
              <a:buNone/>
              <a:defRPr sz="1600" b="1">
                <a:solidFill>
                  <a:srgbClr val="ABA387"/>
                </a:solidFill>
                <a:latin typeface="Trebuchet MS"/>
                <a:ea typeface="Trebuchet MS"/>
                <a:cs typeface="Trebuchet MS"/>
                <a:sym typeface="Trebuchet MS"/>
              </a:defRPr>
            </a:lvl5pPr>
            <a:lvl6pPr marL="0" marR="0" lvl="5" indent="0" algn="r" rtl="0">
              <a:spcBef>
                <a:spcPts val="0"/>
              </a:spcBef>
              <a:buNone/>
              <a:defRPr sz="1600" b="1">
                <a:solidFill>
                  <a:srgbClr val="ABA387"/>
                </a:solidFill>
                <a:latin typeface="Trebuchet MS"/>
                <a:ea typeface="Trebuchet MS"/>
                <a:cs typeface="Trebuchet MS"/>
                <a:sym typeface="Trebuchet MS"/>
              </a:defRPr>
            </a:lvl6pPr>
            <a:lvl7pPr marL="0" marR="0" lvl="6" indent="0" algn="r" rtl="0">
              <a:spcBef>
                <a:spcPts val="0"/>
              </a:spcBef>
              <a:buNone/>
              <a:defRPr sz="1600" b="1">
                <a:solidFill>
                  <a:srgbClr val="ABA387"/>
                </a:solidFill>
                <a:latin typeface="Trebuchet MS"/>
                <a:ea typeface="Trebuchet MS"/>
                <a:cs typeface="Trebuchet MS"/>
                <a:sym typeface="Trebuchet MS"/>
              </a:defRPr>
            </a:lvl7pPr>
            <a:lvl8pPr marL="0" marR="0" lvl="7" indent="0" algn="r" rtl="0">
              <a:spcBef>
                <a:spcPts val="0"/>
              </a:spcBef>
              <a:buNone/>
              <a:defRPr sz="1600" b="1">
                <a:solidFill>
                  <a:srgbClr val="ABA387"/>
                </a:solidFill>
                <a:latin typeface="Trebuchet MS"/>
                <a:ea typeface="Trebuchet MS"/>
                <a:cs typeface="Trebuchet MS"/>
                <a:sym typeface="Trebuchet MS"/>
              </a:defRPr>
            </a:lvl8pPr>
            <a:lvl9pPr marL="0" marR="0" lvl="8" indent="0" algn="r" rtl="0">
              <a:spcBef>
                <a:spcPts val="0"/>
              </a:spcBef>
              <a:buNone/>
              <a:defRPr sz="1600" b="1">
                <a:solidFill>
                  <a:srgbClr val="ABA387"/>
                </a:solidFill>
                <a:latin typeface="Trebuchet MS"/>
                <a:ea typeface="Trebuchet MS"/>
                <a:cs typeface="Trebuchet MS"/>
                <a:sym typeface="Trebuchet MS"/>
              </a:defRPr>
            </a:lvl9pPr>
          </a:lstStyle>
          <a:p>
            <a:pPr marL="0" lvl="0" indent="0">
              <a:spcBef>
                <a:spcPts val="0"/>
              </a:spcBef>
              <a:spcAft>
                <a:spcPts val="0"/>
              </a:spcAft>
              <a:buNone/>
            </a:pPr>
            <a:fld id="{00000000-1234-1234-1234-123412341234}" type="slidenum">
              <a:rPr lang="en-US"/>
              <a:t>‹#›</a:t>
            </a:fld>
            <a:endParaRPr/>
          </a:p>
        </p:txBody>
      </p:sp>
      <p:sp>
        <p:nvSpPr>
          <p:cNvPr id="526" name="Shape 526"/>
          <p:cNvSpPr txBox="1">
            <a:spLocks noGrp="1"/>
          </p:cNvSpPr>
          <p:nvPr>
            <p:ph type="title"/>
          </p:nvPr>
        </p:nvSpPr>
        <p:spPr>
          <a:xfrm>
            <a:off x="609600" y="228600"/>
            <a:ext cx="8766000" cy="102870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chemeClr val="accent1"/>
              </a:buClr>
              <a:buSzPts val="3400"/>
              <a:buFont typeface="Trebuchet MS"/>
              <a:buNone/>
              <a:defRPr sz="3400" b="1" i="0" u="none" strike="noStrike" cap="none">
                <a:solidFill>
                  <a:schemeClr val="accent1"/>
                </a:solidFill>
                <a:latin typeface="Trebuchet MS"/>
                <a:ea typeface="Trebuchet MS"/>
                <a:cs typeface="Trebuchet MS"/>
                <a:sym typeface="Trebuchet MS"/>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matchingName="1_Content with Caption with Footer">
  <p:cSld name="1_Content with Caption with Footer">
    <p:spTree>
      <p:nvGrpSpPr>
        <p:cNvPr id="1" name="Shape 527"/>
        <p:cNvGrpSpPr/>
        <p:nvPr/>
      </p:nvGrpSpPr>
      <p:grpSpPr>
        <a:xfrm>
          <a:off x="0" y="0"/>
          <a:ext cx="0" cy="0"/>
          <a:chOff x="0" y="0"/>
          <a:chExt cx="0" cy="0"/>
        </a:xfrm>
      </p:grpSpPr>
      <p:sp>
        <p:nvSpPr>
          <p:cNvPr id="528" name="Shape 528"/>
          <p:cNvSpPr txBox="1">
            <a:spLocks noGrp="1"/>
          </p:cNvSpPr>
          <p:nvPr>
            <p:ph type="sldNum" idx="12"/>
          </p:nvPr>
        </p:nvSpPr>
        <p:spPr>
          <a:xfrm>
            <a:off x="9692640" y="411482"/>
            <a:ext cx="914400" cy="6858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600" b="1">
                <a:solidFill>
                  <a:srgbClr val="ABA387"/>
                </a:solidFill>
                <a:latin typeface="Trebuchet MS"/>
                <a:ea typeface="Trebuchet MS"/>
                <a:cs typeface="Trebuchet MS"/>
                <a:sym typeface="Trebuchet MS"/>
              </a:defRPr>
            </a:lvl1pPr>
            <a:lvl2pPr marL="0" marR="0" lvl="1" indent="0" algn="r" rtl="0">
              <a:spcBef>
                <a:spcPts val="0"/>
              </a:spcBef>
              <a:buNone/>
              <a:defRPr sz="1600" b="1">
                <a:solidFill>
                  <a:srgbClr val="ABA387"/>
                </a:solidFill>
                <a:latin typeface="Trebuchet MS"/>
                <a:ea typeface="Trebuchet MS"/>
                <a:cs typeface="Trebuchet MS"/>
                <a:sym typeface="Trebuchet MS"/>
              </a:defRPr>
            </a:lvl2pPr>
            <a:lvl3pPr marL="0" marR="0" lvl="2" indent="0" algn="r" rtl="0">
              <a:spcBef>
                <a:spcPts val="0"/>
              </a:spcBef>
              <a:buNone/>
              <a:defRPr sz="1600" b="1">
                <a:solidFill>
                  <a:srgbClr val="ABA387"/>
                </a:solidFill>
                <a:latin typeface="Trebuchet MS"/>
                <a:ea typeface="Trebuchet MS"/>
                <a:cs typeface="Trebuchet MS"/>
                <a:sym typeface="Trebuchet MS"/>
              </a:defRPr>
            </a:lvl3pPr>
            <a:lvl4pPr marL="0" marR="0" lvl="3" indent="0" algn="r" rtl="0">
              <a:spcBef>
                <a:spcPts val="0"/>
              </a:spcBef>
              <a:buNone/>
              <a:defRPr sz="1600" b="1">
                <a:solidFill>
                  <a:srgbClr val="ABA387"/>
                </a:solidFill>
                <a:latin typeface="Trebuchet MS"/>
                <a:ea typeface="Trebuchet MS"/>
                <a:cs typeface="Trebuchet MS"/>
                <a:sym typeface="Trebuchet MS"/>
              </a:defRPr>
            </a:lvl4pPr>
            <a:lvl5pPr marL="0" marR="0" lvl="4" indent="0" algn="r" rtl="0">
              <a:spcBef>
                <a:spcPts val="0"/>
              </a:spcBef>
              <a:buNone/>
              <a:defRPr sz="1600" b="1">
                <a:solidFill>
                  <a:srgbClr val="ABA387"/>
                </a:solidFill>
                <a:latin typeface="Trebuchet MS"/>
                <a:ea typeface="Trebuchet MS"/>
                <a:cs typeface="Trebuchet MS"/>
                <a:sym typeface="Trebuchet MS"/>
              </a:defRPr>
            </a:lvl5pPr>
            <a:lvl6pPr marL="0" marR="0" lvl="5" indent="0" algn="r" rtl="0">
              <a:spcBef>
                <a:spcPts val="0"/>
              </a:spcBef>
              <a:buNone/>
              <a:defRPr sz="1600" b="1">
                <a:solidFill>
                  <a:srgbClr val="ABA387"/>
                </a:solidFill>
                <a:latin typeface="Trebuchet MS"/>
                <a:ea typeface="Trebuchet MS"/>
                <a:cs typeface="Trebuchet MS"/>
                <a:sym typeface="Trebuchet MS"/>
              </a:defRPr>
            </a:lvl6pPr>
            <a:lvl7pPr marL="0" marR="0" lvl="6" indent="0" algn="r" rtl="0">
              <a:spcBef>
                <a:spcPts val="0"/>
              </a:spcBef>
              <a:buNone/>
              <a:defRPr sz="1600" b="1">
                <a:solidFill>
                  <a:srgbClr val="ABA387"/>
                </a:solidFill>
                <a:latin typeface="Trebuchet MS"/>
                <a:ea typeface="Trebuchet MS"/>
                <a:cs typeface="Trebuchet MS"/>
                <a:sym typeface="Trebuchet MS"/>
              </a:defRPr>
            </a:lvl7pPr>
            <a:lvl8pPr marL="0" marR="0" lvl="7" indent="0" algn="r" rtl="0">
              <a:spcBef>
                <a:spcPts val="0"/>
              </a:spcBef>
              <a:buNone/>
              <a:defRPr sz="1600" b="1">
                <a:solidFill>
                  <a:srgbClr val="ABA387"/>
                </a:solidFill>
                <a:latin typeface="Trebuchet MS"/>
                <a:ea typeface="Trebuchet MS"/>
                <a:cs typeface="Trebuchet MS"/>
                <a:sym typeface="Trebuchet MS"/>
              </a:defRPr>
            </a:lvl8pPr>
            <a:lvl9pPr marL="0" marR="0" lvl="8" indent="0" algn="r" rtl="0">
              <a:spcBef>
                <a:spcPts val="0"/>
              </a:spcBef>
              <a:buNone/>
              <a:defRPr sz="1600" b="1">
                <a:solidFill>
                  <a:srgbClr val="ABA387"/>
                </a:solidFill>
                <a:latin typeface="Trebuchet MS"/>
                <a:ea typeface="Trebuchet MS"/>
                <a:cs typeface="Trebuchet MS"/>
                <a:sym typeface="Trebuchet MS"/>
              </a:defRPr>
            </a:lvl9pPr>
          </a:lstStyle>
          <a:p>
            <a:pPr marL="0" lvl="0" indent="0">
              <a:spcBef>
                <a:spcPts val="0"/>
              </a:spcBef>
              <a:spcAft>
                <a:spcPts val="0"/>
              </a:spcAft>
              <a:buNone/>
            </a:pPr>
            <a:fld id="{00000000-1234-1234-1234-123412341234}" type="slidenum">
              <a:rPr lang="en-US"/>
              <a:t>‹#›</a:t>
            </a:fld>
            <a:endParaRPr/>
          </a:p>
        </p:txBody>
      </p:sp>
      <p:sp>
        <p:nvSpPr>
          <p:cNvPr id="529" name="Shape 529"/>
          <p:cNvSpPr txBox="1">
            <a:spLocks noGrp="1"/>
          </p:cNvSpPr>
          <p:nvPr>
            <p:ph type="title"/>
          </p:nvPr>
        </p:nvSpPr>
        <p:spPr>
          <a:xfrm>
            <a:off x="609600" y="228600"/>
            <a:ext cx="8766000" cy="102870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chemeClr val="accent1"/>
              </a:buClr>
              <a:buSzPts val="3400"/>
              <a:buFont typeface="Trebuchet MS"/>
              <a:buNone/>
              <a:defRPr sz="3400" b="1" i="0" u="none" strike="noStrike" cap="none">
                <a:solidFill>
                  <a:schemeClr val="accent1"/>
                </a:solidFill>
                <a:latin typeface="Trebuchet MS"/>
                <a:ea typeface="Trebuchet MS"/>
                <a:cs typeface="Trebuchet MS"/>
                <a:sym typeface="Trebuchet MS"/>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530" name="Shape 530"/>
          <p:cNvSpPr txBox="1">
            <a:spLocks noGrp="1"/>
          </p:cNvSpPr>
          <p:nvPr>
            <p:ph type="ftr" idx="11"/>
          </p:nvPr>
        </p:nvSpPr>
        <p:spPr>
          <a:xfrm>
            <a:off x="609600" y="6067696"/>
            <a:ext cx="10972800" cy="548700"/>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b="0">
                <a:solidFill>
                  <a:schemeClr val="accent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cxnSp>
        <p:nvCxnSpPr>
          <p:cNvPr id="531" name="Shape 531"/>
          <p:cNvCxnSpPr/>
          <p:nvPr/>
        </p:nvCxnSpPr>
        <p:spPr>
          <a:xfrm>
            <a:off x="609600" y="5943601"/>
            <a:ext cx="10972800" cy="0"/>
          </a:xfrm>
          <a:prstGeom prst="straightConnector1">
            <a:avLst/>
          </a:prstGeom>
          <a:noFill/>
          <a:ln w="50800" cap="flat" cmpd="sng">
            <a:solidFill>
              <a:schemeClr val="lt1"/>
            </a:solidFill>
            <a:prstDash val="solid"/>
            <a:miter lim="800000"/>
            <a:headEnd type="none" w="med" len="med"/>
            <a:tailEnd type="none" w="med" len="med"/>
          </a:ln>
        </p:spPr>
      </p:cxnSp>
      <p:sp>
        <p:nvSpPr>
          <p:cNvPr id="532" name="Shape 532"/>
          <p:cNvSpPr txBox="1">
            <a:spLocks noGrp="1"/>
          </p:cNvSpPr>
          <p:nvPr>
            <p:ph type="body" idx="1"/>
          </p:nvPr>
        </p:nvSpPr>
        <p:spPr>
          <a:xfrm>
            <a:off x="4992624" y="1739120"/>
            <a:ext cx="6589800" cy="4114800"/>
          </a:xfrm>
          <a:prstGeom prst="rect">
            <a:avLst/>
          </a:prstGeom>
          <a:noFill/>
          <a:ln>
            <a:noFill/>
          </a:ln>
        </p:spPr>
        <p:txBody>
          <a:bodyPr spcFirstLastPara="1" wrap="square" lIns="91425" tIns="91425" rIns="91425" bIns="91425" anchor="t" anchorCtr="0"/>
          <a:lstStyle>
            <a:lvl1pPr marL="457200" marR="0" lvl="0" indent="-401320" algn="l" rtl="0">
              <a:lnSpc>
                <a:spcPct val="100000"/>
              </a:lnSpc>
              <a:spcBef>
                <a:spcPts val="1200"/>
              </a:spcBef>
              <a:spcAft>
                <a:spcPts val="0"/>
              </a:spcAft>
              <a:buClr>
                <a:srgbClr val="ED9451"/>
              </a:buClr>
              <a:buSzPts val="2720"/>
              <a:buFont typeface="Noto Sans Symbols"/>
              <a:buChar char="●"/>
              <a:defRPr sz="3200" b="0" i="0" u="none" strike="noStrike" cap="none">
                <a:solidFill>
                  <a:schemeClr val="lt1"/>
                </a:solidFill>
                <a:latin typeface="Arial"/>
                <a:ea typeface="Arial"/>
                <a:cs typeface="Arial"/>
                <a:sym typeface="Arial"/>
              </a:defRPr>
            </a:lvl1pPr>
            <a:lvl2pPr marL="914400" marR="0" lvl="1" indent="-406400" algn="l" rtl="0">
              <a:lnSpc>
                <a:spcPct val="100000"/>
              </a:lnSpc>
              <a:spcBef>
                <a:spcPts val="600"/>
              </a:spcBef>
              <a:spcAft>
                <a:spcPts val="0"/>
              </a:spcAft>
              <a:buClr>
                <a:srgbClr val="ED9451"/>
              </a:buClr>
              <a:buSzPts val="2800"/>
              <a:buFont typeface="Arial"/>
              <a:buChar char="•"/>
              <a:defRPr sz="2800" b="0" i="0" u="none" strike="noStrike" cap="none">
                <a:solidFill>
                  <a:schemeClr val="lt1"/>
                </a:solidFill>
                <a:latin typeface="Arial"/>
                <a:ea typeface="Arial"/>
                <a:cs typeface="Arial"/>
                <a:sym typeface="Arial"/>
              </a:defRPr>
            </a:lvl2pPr>
            <a:lvl3pPr marL="1371600" marR="0" lvl="2" indent="-381000" algn="l" rtl="0">
              <a:lnSpc>
                <a:spcPct val="100000"/>
              </a:lnSpc>
              <a:spcBef>
                <a:spcPts val="600"/>
              </a:spcBef>
              <a:spcAft>
                <a:spcPts val="0"/>
              </a:spcAft>
              <a:buClr>
                <a:srgbClr val="ED9451"/>
              </a:buClr>
              <a:buSzPts val="2400"/>
              <a:buFont typeface="Arial"/>
              <a:buChar char="•"/>
              <a:defRPr sz="2400" b="0" i="0" u="none" strike="noStrike" cap="none">
                <a:solidFill>
                  <a:schemeClr val="lt1"/>
                </a:solidFill>
                <a:latin typeface="Arial"/>
                <a:ea typeface="Arial"/>
                <a:cs typeface="Arial"/>
                <a:sym typeface="Arial"/>
              </a:defRPr>
            </a:lvl3pPr>
            <a:lvl4pPr marL="1828800" marR="0" lvl="3" indent="-355600" algn="l" rtl="0">
              <a:lnSpc>
                <a:spcPct val="100000"/>
              </a:lnSpc>
              <a:spcBef>
                <a:spcPts val="600"/>
              </a:spcBef>
              <a:spcAft>
                <a:spcPts val="0"/>
              </a:spcAft>
              <a:buClr>
                <a:srgbClr val="ED9451"/>
              </a:buClr>
              <a:buSzPts val="2000"/>
              <a:buFont typeface="Arial"/>
              <a:buChar char="•"/>
              <a:defRPr sz="2000" b="0" i="0" u="none" strike="noStrike" cap="none">
                <a:solidFill>
                  <a:schemeClr val="lt1"/>
                </a:solidFill>
                <a:latin typeface="Arial"/>
                <a:ea typeface="Arial"/>
                <a:cs typeface="Arial"/>
                <a:sym typeface="Arial"/>
              </a:defRPr>
            </a:lvl4pPr>
            <a:lvl5pPr marL="2286000" marR="0" lvl="4" indent="-355600" algn="l" rtl="0">
              <a:lnSpc>
                <a:spcPct val="100000"/>
              </a:lnSpc>
              <a:spcBef>
                <a:spcPts val="600"/>
              </a:spcBef>
              <a:spcAft>
                <a:spcPts val="0"/>
              </a:spcAft>
              <a:buClr>
                <a:srgbClr val="ED9451"/>
              </a:buClr>
              <a:buSzPts val="2000"/>
              <a:buFont typeface="Arial"/>
              <a:buChar char="•"/>
              <a:defRPr sz="2000" b="0" i="0" u="none" strike="noStrike" cap="none">
                <a:solidFill>
                  <a:schemeClr val="lt1"/>
                </a:solidFill>
                <a:latin typeface="Arial"/>
                <a:ea typeface="Arial"/>
                <a:cs typeface="Arial"/>
                <a:sym typeface="Arial"/>
              </a:defRPr>
            </a:lvl5pPr>
            <a:lvl6pPr marL="2743200" marR="0" lvl="5"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33" name="Shape 533"/>
          <p:cNvSpPr txBox="1">
            <a:spLocks noGrp="1"/>
          </p:cNvSpPr>
          <p:nvPr>
            <p:ph type="body" idx="2"/>
          </p:nvPr>
        </p:nvSpPr>
        <p:spPr>
          <a:xfrm>
            <a:off x="609600" y="1714501"/>
            <a:ext cx="3901500" cy="4114800"/>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1200"/>
              </a:spcBef>
              <a:spcAft>
                <a:spcPts val="0"/>
              </a:spcAft>
              <a:buClr>
                <a:srgbClr val="ED9451"/>
              </a:buClr>
              <a:buSzPts val="1360"/>
              <a:buFont typeface="Noto Sans Symbols"/>
              <a:buNone/>
              <a:defRPr sz="1600" b="0" i="0" u="none" strike="noStrike" cap="none">
                <a:solidFill>
                  <a:schemeClr val="lt1"/>
                </a:solidFill>
                <a:latin typeface="Arial"/>
                <a:ea typeface="Arial"/>
                <a:cs typeface="Arial"/>
                <a:sym typeface="Arial"/>
              </a:defRPr>
            </a:lvl1pPr>
            <a:lvl2pPr marL="914400" marR="0" lvl="1" indent="-228600" algn="l" rtl="0">
              <a:lnSpc>
                <a:spcPct val="100000"/>
              </a:lnSpc>
              <a:spcBef>
                <a:spcPts val="600"/>
              </a:spcBef>
              <a:spcAft>
                <a:spcPts val="0"/>
              </a:spcAft>
              <a:buClr>
                <a:srgbClr val="ED9451"/>
              </a:buClr>
              <a:buSzPts val="1400"/>
              <a:buFont typeface="Arial"/>
              <a:buNone/>
              <a:defRPr sz="1400" b="0" i="0" u="none" strike="noStrike" cap="none">
                <a:solidFill>
                  <a:schemeClr val="lt1"/>
                </a:solidFill>
                <a:latin typeface="Arial"/>
                <a:ea typeface="Arial"/>
                <a:cs typeface="Arial"/>
                <a:sym typeface="Arial"/>
              </a:defRPr>
            </a:lvl2pPr>
            <a:lvl3pPr marL="1371600" marR="0" lvl="2" indent="-228600" algn="l" rtl="0">
              <a:lnSpc>
                <a:spcPct val="100000"/>
              </a:lnSpc>
              <a:spcBef>
                <a:spcPts val="600"/>
              </a:spcBef>
              <a:spcAft>
                <a:spcPts val="0"/>
              </a:spcAft>
              <a:buClr>
                <a:srgbClr val="ED9451"/>
              </a:buClr>
              <a:buSzPts val="1200"/>
              <a:buFont typeface="Arial"/>
              <a:buNone/>
              <a:defRPr sz="1200" b="0" i="0" u="none" strike="noStrike" cap="none">
                <a:solidFill>
                  <a:schemeClr val="lt1"/>
                </a:solidFill>
                <a:latin typeface="Arial"/>
                <a:ea typeface="Arial"/>
                <a:cs typeface="Arial"/>
                <a:sym typeface="Arial"/>
              </a:defRPr>
            </a:lvl3pPr>
            <a:lvl4pPr marL="1828800" marR="0" lvl="3" indent="-228600" algn="l" rtl="0">
              <a:lnSpc>
                <a:spcPct val="100000"/>
              </a:lnSpc>
              <a:spcBef>
                <a:spcPts val="600"/>
              </a:spcBef>
              <a:spcAft>
                <a:spcPts val="0"/>
              </a:spcAft>
              <a:buClr>
                <a:srgbClr val="ED9451"/>
              </a:buClr>
              <a:buSzPts val="1000"/>
              <a:buFont typeface="Arial"/>
              <a:buNone/>
              <a:defRPr sz="1000" b="0" i="0" u="none" strike="noStrike" cap="none">
                <a:solidFill>
                  <a:schemeClr val="lt1"/>
                </a:solidFill>
                <a:latin typeface="Arial"/>
                <a:ea typeface="Arial"/>
                <a:cs typeface="Arial"/>
                <a:sym typeface="Arial"/>
              </a:defRPr>
            </a:lvl4pPr>
            <a:lvl5pPr marL="2286000" marR="0" lvl="4" indent="-228600" algn="l" rtl="0">
              <a:lnSpc>
                <a:spcPct val="100000"/>
              </a:lnSpc>
              <a:spcBef>
                <a:spcPts val="600"/>
              </a:spcBef>
              <a:spcAft>
                <a:spcPts val="0"/>
              </a:spcAft>
              <a:buClr>
                <a:srgbClr val="ED9451"/>
              </a:buClr>
              <a:buSzPts val="1000"/>
              <a:buFont typeface="Arial"/>
              <a:buNone/>
              <a:defRPr sz="1000" b="0" i="0" u="none" strike="noStrike" cap="none">
                <a:solidFill>
                  <a:schemeClr val="lt1"/>
                </a:solidFill>
                <a:latin typeface="Arial"/>
                <a:ea typeface="Arial"/>
                <a:cs typeface="Arial"/>
                <a:sym typeface="Arial"/>
              </a:defRPr>
            </a:lvl5pPr>
            <a:lvl6pPr marL="2743200" marR="0" lvl="5"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6pPr>
            <a:lvl7pPr marL="3200400" marR="0" lvl="6"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7pPr>
            <a:lvl8pPr marL="3657600" marR="0" lvl="7"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8pPr>
            <a:lvl9pPr marL="4114800" marR="0" lvl="8"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matchingName="Title Content - Sources">
  <p:cSld name="Title Content - Sources">
    <p:spTree>
      <p:nvGrpSpPr>
        <p:cNvPr id="1" name="Shape 534"/>
        <p:cNvGrpSpPr/>
        <p:nvPr/>
      </p:nvGrpSpPr>
      <p:grpSpPr>
        <a:xfrm>
          <a:off x="0" y="0"/>
          <a:ext cx="0" cy="0"/>
          <a:chOff x="0" y="0"/>
          <a:chExt cx="0" cy="0"/>
        </a:xfrm>
      </p:grpSpPr>
      <p:sp>
        <p:nvSpPr>
          <p:cNvPr id="535" name="Shape 535"/>
          <p:cNvSpPr txBox="1">
            <a:spLocks noGrp="1"/>
          </p:cNvSpPr>
          <p:nvPr>
            <p:ph type="title"/>
          </p:nvPr>
        </p:nvSpPr>
        <p:spPr>
          <a:xfrm>
            <a:off x="609597" y="228600"/>
            <a:ext cx="8839200" cy="103320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chemeClr val="accent1"/>
              </a:buClr>
              <a:buSzPts val="3400"/>
              <a:buFont typeface="Trebuchet MS"/>
              <a:buNone/>
              <a:defRPr sz="3400" b="1" i="0" u="none" strike="noStrike" cap="none">
                <a:solidFill>
                  <a:schemeClr val="accent1"/>
                </a:solidFill>
                <a:latin typeface="Trebuchet MS"/>
                <a:ea typeface="Trebuchet MS"/>
                <a:cs typeface="Trebuchet MS"/>
                <a:sym typeface="Trebuchet MS"/>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536" name="Shape 536"/>
          <p:cNvSpPr txBox="1">
            <a:spLocks noGrp="1"/>
          </p:cNvSpPr>
          <p:nvPr>
            <p:ph type="body" idx="1"/>
          </p:nvPr>
        </p:nvSpPr>
        <p:spPr>
          <a:xfrm>
            <a:off x="609600" y="1447802"/>
            <a:ext cx="10972800" cy="4419600"/>
          </a:xfrm>
          <a:prstGeom prst="rect">
            <a:avLst/>
          </a:prstGeom>
          <a:noFill/>
          <a:ln>
            <a:noFill/>
          </a:ln>
        </p:spPr>
        <p:txBody>
          <a:bodyPr spcFirstLastPara="1" wrap="square" lIns="91425" tIns="91425" rIns="91425" bIns="91425" anchor="t" anchorCtr="0"/>
          <a:lstStyle>
            <a:lvl1pPr marL="457200" marR="0" lvl="0" indent="-379730" algn="l" rtl="0">
              <a:lnSpc>
                <a:spcPct val="100000"/>
              </a:lnSpc>
              <a:spcBef>
                <a:spcPts val="1200"/>
              </a:spcBef>
              <a:spcAft>
                <a:spcPts val="0"/>
              </a:spcAft>
              <a:buClr>
                <a:srgbClr val="ED9451"/>
              </a:buClr>
              <a:buSzPts val="2380"/>
              <a:buFont typeface="Noto Sans Symbols"/>
              <a:buChar char="●"/>
              <a:defRPr sz="2800" b="0" i="0" u="none" strike="noStrike" cap="none">
                <a:solidFill>
                  <a:schemeClr val="lt1"/>
                </a:solidFill>
                <a:latin typeface="Arial"/>
                <a:ea typeface="Arial"/>
                <a:cs typeface="Arial"/>
                <a:sym typeface="Arial"/>
              </a:defRPr>
            </a:lvl1pPr>
            <a:lvl2pPr marL="914400" marR="0" lvl="1" indent="-381000" algn="l" rtl="0">
              <a:lnSpc>
                <a:spcPct val="100000"/>
              </a:lnSpc>
              <a:spcBef>
                <a:spcPts val="600"/>
              </a:spcBef>
              <a:spcAft>
                <a:spcPts val="0"/>
              </a:spcAft>
              <a:buClr>
                <a:srgbClr val="ED9451"/>
              </a:buClr>
              <a:buSzPts val="2400"/>
              <a:buFont typeface="Arial"/>
              <a:buChar char="•"/>
              <a:defRPr sz="2400" b="0" i="0" u="none" strike="noStrike" cap="none">
                <a:solidFill>
                  <a:schemeClr val="lt1"/>
                </a:solidFill>
                <a:latin typeface="Arial"/>
                <a:ea typeface="Arial"/>
                <a:cs typeface="Arial"/>
                <a:sym typeface="Arial"/>
              </a:defRPr>
            </a:lvl2pPr>
            <a:lvl3pPr marL="1371600" marR="0" lvl="2" indent="-381000" algn="l" rtl="0">
              <a:lnSpc>
                <a:spcPct val="100000"/>
              </a:lnSpc>
              <a:spcBef>
                <a:spcPts val="600"/>
              </a:spcBef>
              <a:spcAft>
                <a:spcPts val="0"/>
              </a:spcAft>
              <a:buClr>
                <a:srgbClr val="ED9451"/>
              </a:buClr>
              <a:buSzPts val="2400"/>
              <a:buFont typeface="Arial"/>
              <a:buChar char="•"/>
              <a:defRPr sz="2400" b="0" i="0" u="none" strike="noStrike" cap="none">
                <a:solidFill>
                  <a:schemeClr val="lt1"/>
                </a:solidFill>
                <a:latin typeface="Arial"/>
                <a:ea typeface="Arial"/>
                <a:cs typeface="Arial"/>
                <a:sym typeface="Arial"/>
              </a:defRPr>
            </a:lvl3pPr>
            <a:lvl4pPr marL="1828800" marR="0" lvl="3" indent="-381000" algn="l" rtl="0">
              <a:lnSpc>
                <a:spcPct val="100000"/>
              </a:lnSpc>
              <a:spcBef>
                <a:spcPts val="600"/>
              </a:spcBef>
              <a:spcAft>
                <a:spcPts val="0"/>
              </a:spcAft>
              <a:buClr>
                <a:srgbClr val="ED9451"/>
              </a:buClr>
              <a:buSzPts val="2400"/>
              <a:buFont typeface="Arial"/>
              <a:buChar char="•"/>
              <a:defRPr sz="2400" b="0" i="0" u="none" strike="noStrike" cap="none">
                <a:solidFill>
                  <a:schemeClr val="lt1"/>
                </a:solidFill>
                <a:latin typeface="Arial"/>
                <a:ea typeface="Arial"/>
                <a:cs typeface="Arial"/>
                <a:sym typeface="Arial"/>
              </a:defRPr>
            </a:lvl4pPr>
            <a:lvl5pPr marL="2286000" marR="0" lvl="4" indent="-381000" algn="l" rtl="0">
              <a:lnSpc>
                <a:spcPct val="100000"/>
              </a:lnSpc>
              <a:spcBef>
                <a:spcPts val="600"/>
              </a:spcBef>
              <a:spcAft>
                <a:spcPts val="0"/>
              </a:spcAft>
              <a:buClr>
                <a:srgbClr val="ED9451"/>
              </a:buClr>
              <a:buSzPts val="2400"/>
              <a:buFont typeface="Arial"/>
              <a:buChar char="•"/>
              <a:defRPr sz="2400" b="0" i="0" u="none" strike="noStrike" cap="none">
                <a:solidFill>
                  <a:schemeClr val="lt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537" name="Shape 537"/>
          <p:cNvSpPr txBox="1">
            <a:spLocks noGrp="1"/>
          </p:cNvSpPr>
          <p:nvPr>
            <p:ph type="body" idx="2"/>
          </p:nvPr>
        </p:nvSpPr>
        <p:spPr>
          <a:xfrm>
            <a:off x="609600" y="6133011"/>
            <a:ext cx="10160100" cy="609600"/>
          </a:xfrm>
          <a:prstGeom prst="rect">
            <a:avLst/>
          </a:prstGeom>
          <a:noFill/>
          <a:ln>
            <a:noFill/>
          </a:ln>
        </p:spPr>
        <p:txBody>
          <a:bodyPr spcFirstLastPara="1" wrap="square" lIns="91425" tIns="91425" rIns="91425" bIns="91425" anchor="ctr" anchorCtr="0"/>
          <a:lstStyle>
            <a:lvl1pPr marL="457200" marR="0" lvl="0" indent="-228600" algn="l" rtl="0">
              <a:lnSpc>
                <a:spcPct val="100000"/>
              </a:lnSpc>
              <a:spcBef>
                <a:spcPts val="0"/>
              </a:spcBef>
              <a:spcAft>
                <a:spcPts val="0"/>
              </a:spcAft>
              <a:buClr>
                <a:srgbClr val="ED9451"/>
              </a:buClr>
              <a:buSzPts val="850"/>
              <a:buFont typeface="Arial"/>
              <a:buNone/>
              <a:defRPr sz="1000" b="0" i="0" u="none" strike="noStrike" cap="none">
                <a:solidFill>
                  <a:schemeClr val="lt1"/>
                </a:solidFill>
                <a:latin typeface="Arial"/>
                <a:ea typeface="Arial"/>
                <a:cs typeface="Arial"/>
                <a:sym typeface="Arial"/>
              </a:defRPr>
            </a:lvl1pPr>
            <a:lvl2pPr marL="914400" marR="0" lvl="1" indent="-228600" algn="l" rtl="0">
              <a:lnSpc>
                <a:spcPct val="100000"/>
              </a:lnSpc>
              <a:spcBef>
                <a:spcPts val="600"/>
              </a:spcBef>
              <a:spcAft>
                <a:spcPts val="0"/>
              </a:spcAft>
              <a:buClr>
                <a:srgbClr val="ED9451"/>
              </a:buClr>
              <a:buSzPts val="1600"/>
              <a:buFont typeface="Arial"/>
              <a:buNone/>
              <a:defRPr sz="1600" b="0" i="0" u="none" strike="noStrike" cap="none">
                <a:solidFill>
                  <a:schemeClr val="lt1"/>
                </a:solidFill>
                <a:latin typeface="Arial"/>
                <a:ea typeface="Arial"/>
                <a:cs typeface="Arial"/>
                <a:sym typeface="Arial"/>
              </a:defRPr>
            </a:lvl2pPr>
            <a:lvl3pPr marL="1371600" marR="0" lvl="2" indent="-228600" algn="l" rtl="0">
              <a:lnSpc>
                <a:spcPct val="100000"/>
              </a:lnSpc>
              <a:spcBef>
                <a:spcPts val="600"/>
              </a:spcBef>
              <a:spcAft>
                <a:spcPts val="0"/>
              </a:spcAft>
              <a:buClr>
                <a:srgbClr val="ED9451"/>
              </a:buClr>
              <a:buSzPts val="1400"/>
              <a:buFont typeface="Arial"/>
              <a:buNone/>
              <a:defRPr sz="1400" b="0" i="0" u="none" strike="noStrike" cap="none">
                <a:solidFill>
                  <a:schemeClr val="lt1"/>
                </a:solidFill>
                <a:latin typeface="Arial"/>
                <a:ea typeface="Arial"/>
                <a:cs typeface="Arial"/>
                <a:sym typeface="Arial"/>
              </a:defRPr>
            </a:lvl3pPr>
            <a:lvl4pPr marL="1828800" marR="0" lvl="3" indent="-228600" algn="l" rtl="0">
              <a:lnSpc>
                <a:spcPct val="100000"/>
              </a:lnSpc>
              <a:spcBef>
                <a:spcPts val="600"/>
              </a:spcBef>
              <a:spcAft>
                <a:spcPts val="0"/>
              </a:spcAft>
              <a:buClr>
                <a:srgbClr val="ED9451"/>
              </a:buClr>
              <a:buSzPts val="1200"/>
              <a:buFont typeface="Arial"/>
              <a:buNone/>
              <a:defRPr sz="1200" b="0" i="0" u="none" strike="noStrike" cap="none">
                <a:solidFill>
                  <a:schemeClr val="lt1"/>
                </a:solidFill>
                <a:latin typeface="Arial"/>
                <a:ea typeface="Arial"/>
                <a:cs typeface="Arial"/>
                <a:sym typeface="Arial"/>
              </a:defRPr>
            </a:lvl4pPr>
            <a:lvl5pPr marL="2286000" marR="0" lvl="4" indent="-228600" algn="l" rtl="0">
              <a:lnSpc>
                <a:spcPct val="100000"/>
              </a:lnSpc>
              <a:spcBef>
                <a:spcPts val="600"/>
              </a:spcBef>
              <a:spcAft>
                <a:spcPts val="0"/>
              </a:spcAft>
              <a:buClr>
                <a:srgbClr val="ED9451"/>
              </a:buClr>
              <a:buSzPts val="1200"/>
              <a:buFont typeface="Arial"/>
              <a:buNone/>
              <a:defRPr sz="1200" b="0" i="0" u="none" strike="noStrike" cap="none">
                <a:solidFill>
                  <a:schemeClr val="lt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538" name="Shape 538"/>
          <p:cNvSpPr txBox="1">
            <a:spLocks noGrp="1"/>
          </p:cNvSpPr>
          <p:nvPr>
            <p:ph type="sldNum" idx="12"/>
          </p:nvPr>
        </p:nvSpPr>
        <p:spPr>
          <a:xfrm>
            <a:off x="10972800" y="320676"/>
            <a:ext cx="7365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1">
                <a:solidFill>
                  <a:srgbClr val="8C9BA3"/>
                </a:solidFill>
                <a:latin typeface="Arial"/>
                <a:ea typeface="Arial"/>
                <a:cs typeface="Arial"/>
                <a:sym typeface="Arial"/>
              </a:defRPr>
            </a:lvl1pPr>
            <a:lvl2pPr marL="0" marR="0" lvl="1" indent="0" algn="r" rtl="0">
              <a:spcBef>
                <a:spcPts val="0"/>
              </a:spcBef>
              <a:buNone/>
              <a:defRPr sz="1200" b="1">
                <a:solidFill>
                  <a:srgbClr val="8C9BA3"/>
                </a:solidFill>
                <a:latin typeface="Arial"/>
                <a:ea typeface="Arial"/>
                <a:cs typeface="Arial"/>
                <a:sym typeface="Arial"/>
              </a:defRPr>
            </a:lvl2pPr>
            <a:lvl3pPr marL="0" marR="0" lvl="2" indent="0" algn="r" rtl="0">
              <a:spcBef>
                <a:spcPts val="0"/>
              </a:spcBef>
              <a:buNone/>
              <a:defRPr sz="1200" b="1">
                <a:solidFill>
                  <a:srgbClr val="8C9BA3"/>
                </a:solidFill>
                <a:latin typeface="Arial"/>
                <a:ea typeface="Arial"/>
                <a:cs typeface="Arial"/>
                <a:sym typeface="Arial"/>
              </a:defRPr>
            </a:lvl3pPr>
            <a:lvl4pPr marL="0" marR="0" lvl="3" indent="0" algn="r" rtl="0">
              <a:spcBef>
                <a:spcPts val="0"/>
              </a:spcBef>
              <a:buNone/>
              <a:defRPr sz="1200" b="1">
                <a:solidFill>
                  <a:srgbClr val="8C9BA3"/>
                </a:solidFill>
                <a:latin typeface="Arial"/>
                <a:ea typeface="Arial"/>
                <a:cs typeface="Arial"/>
                <a:sym typeface="Arial"/>
              </a:defRPr>
            </a:lvl4pPr>
            <a:lvl5pPr marL="0" marR="0" lvl="4" indent="0" algn="r" rtl="0">
              <a:spcBef>
                <a:spcPts val="0"/>
              </a:spcBef>
              <a:buNone/>
              <a:defRPr sz="1200" b="1">
                <a:solidFill>
                  <a:srgbClr val="8C9BA3"/>
                </a:solidFill>
                <a:latin typeface="Arial"/>
                <a:ea typeface="Arial"/>
                <a:cs typeface="Arial"/>
                <a:sym typeface="Arial"/>
              </a:defRPr>
            </a:lvl5pPr>
            <a:lvl6pPr marL="0" marR="0" lvl="5" indent="0" algn="r" rtl="0">
              <a:spcBef>
                <a:spcPts val="0"/>
              </a:spcBef>
              <a:buNone/>
              <a:defRPr sz="1200" b="1">
                <a:solidFill>
                  <a:srgbClr val="8C9BA3"/>
                </a:solidFill>
                <a:latin typeface="Arial"/>
                <a:ea typeface="Arial"/>
                <a:cs typeface="Arial"/>
                <a:sym typeface="Arial"/>
              </a:defRPr>
            </a:lvl6pPr>
            <a:lvl7pPr marL="0" marR="0" lvl="6" indent="0" algn="r" rtl="0">
              <a:spcBef>
                <a:spcPts val="0"/>
              </a:spcBef>
              <a:buNone/>
              <a:defRPr sz="1200" b="1">
                <a:solidFill>
                  <a:srgbClr val="8C9BA3"/>
                </a:solidFill>
                <a:latin typeface="Arial"/>
                <a:ea typeface="Arial"/>
                <a:cs typeface="Arial"/>
                <a:sym typeface="Arial"/>
              </a:defRPr>
            </a:lvl7pPr>
            <a:lvl8pPr marL="0" marR="0" lvl="7" indent="0" algn="r" rtl="0">
              <a:spcBef>
                <a:spcPts val="0"/>
              </a:spcBef>
              <a:buNone/>
              <a:defRPr sz="1200" b="1">
                <a:solidFill>
                  <a:srgbClr val="8C9BA3"/>
                </a:solidFill>
                <a:latin typeface="Arial"/>
                <a:ea typeface="Arial"/>
                <a:cs typeface="Arial"/>
                <a:sym typeface="Arial"/>
              </a:defRPr>
            </a:lvl8pPr>
            <a:lvl9pPr marL="0" marR="0" lvl="8" indent="0" algn="r" rtl="0">
              <a:spcBef>
                <a:spcPts val="0"/>
              </a:spcBef>
              <a:buNone/>
              <a:defRPr sz="1200" b="1">
                <a:solidFill>
                  <a:srgbClr val="8C9BA3"/>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539"/>
        <p:cNvGrpSpPr/>
        <p:nvPr/>
      </p:nvGrpSpPr>
      <p:grpSpPr>
        <a:xfrm>
          <a:off x="0" y="0"/>
          <a:ext cx="0" cy="0"/>
          <a:chOff x="0" y="0"/>
          <a:chExt cx="0" cy="0"/>
        </a:xfrm>
      </p:grpSpPr>
      <p:sp>
        <p:nvSpPr>
          <p:cNvPr id="540" name="Shape 540"/>
          <p:cNvSpPr txBox="1">
            <a:spLocks noGrp="1"/>
          </p:cNvSpPr>
          <p:nvPr>
            <p:ph type="title"/>
          </p:nvPr>
        </p:nvSpPr>
        <p:spPr>
          <a:xfrm>
            <a:off x="609600" y="274638"/>
            <a:ext cx="10972800" cy="114300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chemeClr val="accent1"/>
              </a:buClr>
              <a:buSzPts val="3400"/>
              <a:buFont typeface="Trebuchet MS"/>
              <a:buNone/>
              <a:defRPr sz="3400" b="1" i="0" u="none" strike="noStrike" cap="none">
                <a:solidFill>
                  <a:schemeClr val="accent1"/>
                </a:solidFill>
                <a:latin typeface="Trebuchet MS"/>
                <a:ea typeface="Trebuchet MS"/>
                <a:cs typeface="Trebuchet MS"/>
                <a:sym typeface="Trebuchet MS"/>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541" name="Shape 541"/>
          <p:cNvSpPr txBox="1">
            <a:spLocks noGrp="1"/>
          </p:cNvSpPr>
          <p:nvPr>
            <p:ph type="sldNum" idx="12"/>
          </p:nvPr>
        </p:nvSpPr>
        <p:spPr>
          <a:xfrm>
            <a:off x="9692640" y="411482"/>
            <a:ext cx="914400" cy="6858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600" b="1">
                <a:solidFill>
                  <a:srgbClr val="ABA387"/>
                </a:solidFill>
                <a:latin typeface="Trebuchet MS"/>
                <a:ea typeface="Trebuchet MS"/>
                <a:cs typeface="Trebuchet MS"/>
                <a:sym typeface="Trebuchet MS"/>
              </a:defRPr>
            </a:lvl1pPr>
            <a:lvl2pPr marL="0" marR="0" lvl="1" indent="0" algn="r" rtl="0">
              <a:spcBef>
                <a:spcPts val="0"/>
              </a:spcBef>
              <a:buNone/>
              <a:defRPr sz="1600" b="1">
                <a:solidFill>
                  <a:srgbClr val="ABA387"/>
                </a:solidFill>
                <a:latin typeface="Trebuchet MS"/>
                <a:ea typeface="Trebuchet MS"/>
                <a:cs typeface="Trebuchet MS"/>
                <a:sym typeface="Trebuchet MS"/>
              </a:defRPr>
            </a:lvl2pPr>
            <a:lvl3pPr marL="0" marR="0" lvl="2" indent="0" algn="r" rtl="0">
              <a:spcBef>
                <a:spcPts val="0"/>
              </a:spcBef>
              <a:buNone/>
              <a:defRPr sz="1600" b="1">
                <a:solidFill>
                  <a:srgbClr val="ABA387"/>
                </a:solidFill>
                <a:latin typeface="Trebuchet MS"/>
                <a:ea typeface="Trebuchet MS"/>
                <a:cs typeface="Trebuchet MS"/>
                <a:sym typeface="Trebuchet MS"/>
              </a:defRPr>
            </a:lvl3pPr>
            <a:lvl4pPr marL="0" marR="0" lvl="3" indent="0" algn="r" rtl="0">
              <a:spcBef>
                <a:spcPts val="0"/>
              </a:spcBef>
              <a:buNone/>
              <a:defRPr sz="1600" b="1">
                <a:solidFill>
                  <a:srgbClr val="ABA387"/>
                </a:solidFill>
                <a:latin typeface="Trebuchet MS"/>
                <a:ea typeface="Trebuchet MS"/>
                <a:cs typeface="Trebuchet MS"/>
                <a:sym typeface="Trebuchet MS"/>
              </a:defRPr>
            </a:lvl4pPr>
            <a:lvl5pPr marL="0" marR="0" lvl="4" indent="0" algn="r" rtl="0">
              <a:spcBef>
                <a:spcPts val="0"/>
              </a:spcBef>
              <a:buNone/>
              <a:defRPr sz="1600" b="1">
                <a:solidFill>
                  <a:srgbClr val="ABA387"/>
                </a:solidFill>
                <a:latin typeface="Trebuchet MS"/>
                <a:ea typeface="Trebuchet MS"/>
                <a:cs typeface="Trebuchet MS"/>
                <a:sym typeface="Trebuchet MS"/>
              </a:defRPr>
            </a:lvl5pPr>
            <a:lvl6pPr marL="0" marR="0" lvl="5" indent="0" algn="r" rtl="0">
              <a:spcBef>
                <a:spcPts val="0"/>
              </a:spcBef>
              <a:buNone/>
              <a:defRPr sz="1600" b="1">
                <a:solidFill>
                  <a:srgbClr val="ABA387"/>
                </a:solidFill>
                <a:latin typeface="Trebuchet MS"/>
                <a:ea typeface="Trebuchet MS"/>
                <a:cs typeface="Trebuchet MS"/>
                <a:sym typeface="Trebuchet MS"/>
              </a:defRPr>
            </a:lvl6pPr>
            <a:lvl7pPr marL="0" marR="0" lvl="6" indent="0" algn="r" rtl="0">
              <a:spcBef>
                <a:spcPts val="0"/>
              </a:spcBef>
              <a:buNone/>
              <a:defRPr sz="1600" b="1">
                <a:solidFill>
                  <a:srgbClr val="ABA387"/>
                </a:solidFill>
                <a:latin typeface="Trebuchet MS"/>
                <a:ea typeface="Trebuchet MS"/>
                <a:cs typeface="Trebuchet MS"/>
                <a:sym typeface="Trebuchet MS"/>
              </a:defRPr>
            </a:lvl7pPr>
            <a:lvl8pPr marL="0" marR="0" lvl="7" indent="0" algn="r" rtl="0">
              <a:spcBef>
                <a:spcPts val="0"/>
              </a:spcBef>
              <a:buNone/>
              <a:defRPr sz="1600" b="1">
                <a:solidFill>
                  <a:srgbClr val="ABA387"/>
                </a:solidFill>
                <a:latin typeface="Trebuchet MS"/>
                <a:ea typeface="Trebuchet MS"/>
                <a:cs typeface="Trebuchet MS"/>
                <a:sym typeface="Trebuchet MS"/>
              </a:defRPr>
            </a:lvl8pPr>
            <a:lvl9pPr marL="0" marR="0" lvl="8" indent="0" algn="r" rtl="0">
              <a:spcBef>
                <a:spcPts val="0"/>
              </a:spcBef>
              <a:buNone/>
              <a:defRPr sz="1600" b="1">
                <a:solidFill>
                  <a:srgbClr val="ABA387"/>
                </a:solidFill>
                <a:latin typeface="Trebuchet MS"/>
                <a:ea typeface="Trebuchet MS"/>
                <a:cs typeface="Trebuchet MS"/>
                <a:sym typeface="Trebuchet MS"/>
              </a:defRPr>
            </a:lvl9pPr>
          </a:lstStyle>
          <a:p>
            <a:pPr marL="0" lvl="0" indent="0">
              <a:spcBef>
                <a:spcPts val="0"/>
              </a:spcBef>
              <a:spcAft>
                <a:spcPts val="0"/>
              </a:spcAft>
              <a:buNone/>
            </a:pPr>
            <a:fld id="{00000000-1234-1234-1234-123412341234}" type="slidenum">
              <a:rPr lang="en-US"/>
              <a:t>‹#›</a:t>
            </a:fld>
            <a:endParaRPr/>
          </a:p>
        </p:txBody>
      </p:sp>
      <p:sp>
        <p:nvSpPr>
          <p:cNvPr id="542" name="Shape 542"/>
          <p:cNvSpPr/>
          <p:nvPr/>
        </p:nvSpPr>
        <p:spPr>
          <a:xfrm>
            <a:off x="8467" y="-9525"/>
            <a:ext cx="12208800" cy="6858000"/>
          </a:xfrm>
          <a:prstGeom prst="rect">
            <a:avLst/>
          </a:prstGeom>
          <a:gradFill>
            <a:gsLst>
              <a:gs pos="0">
                <a:srgbClr val="0092D2"/>
              </a:gs>
              <a:gs pos="100000">
                <a:srgbClr val="15609E"/>
              </a:gs>
            </a:gsLst>
            <a:path path="circle">
              <a:fillToRect l="50000" t="50000" r="50000" b="50000"/>
            </a:path>
            <a:tileRect/>
          </a:gradFill>
          <a:ln w="9525" cap="flat" cmpd="sng">
            <a:solidFill>
              <a:srgbClr val="4A7DBB"/>
            </a:solidFill>
            <a:prstDash val="solid"/>
            <a:round/>
            <a:headEnd type="none" w="med" len="med"/>
            <a:tailEnd type="none" w="med" len="med"/>
          </a:ln>
          <a:effectLst>
            <a:outerShdw blurRad="38100" dist="23000" dir="5400000" algn="ctr" rotWithShape="0">
              <a:schemeClr val="lt2">
                <a:alpha val="34900"/>
              </a:schemeClr>
            </a:outerShdw>
          </a:effectLst>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3F3F3F"/>
              </a:solidFill>
              <a:latin typeface="Arial"/>
              <a:ea typeface="Arial"/>
              <a:cs typeface="Arial"/>
              <a:sym typeface="Arial"/>
            </a:endParaRPr>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matchingName="1_Title Slide" type="title">
  <p:cSld name="TITLE">
    <p:spTree>
      <p:nvGrpSpPr>
        <p:cNvPr id="1" name="Shape 543"/>
        <p:cNvGrpSpPr/>
        <p:nvPr/>
      </p:nvGrpSpPr>
      <p:grpSpPr>
        <a:xfrm>
          <a:off x="0" y="0"/>
          <a:ext cx="0" cy="0"/>
          <a:chOff x="0" y="0"/>
          <a:chExt cx="0" cy="0"/>
        </a:xfrm>
      </p:grpSpPr>
      <p:sp>
        <p:nvSpPr>
          <p:cNvPr id="544" name="Shape 544"/>
          <p:cNvSpPr txBox="1">
            <a:spLocks noGrp="1"/>
          </p:cNvSpPr>
          <p:nvPr>
            <p:ph type="ctrTitle"/>
          </p:nvPr>
        </p:nvSpPr>
        <p:spPr>
          <a:xfrm>
            <a:off x="1524000" y="1122363"/>
            <a:ext cx="9144000" cy="2387700"/>
          </a:xfrm>
          <a:prstGeom prst="rect">
            <a:avLst/>
          </a:prstGeom>
          <a:noFill/>
          <a:ln>
            <a:noFill/>
          </a:ln>
        </p:spPr>
        <p:txBody>
          <a:bodyPr spcFirstLastPara="1" wrap="square" lIns="91425" tIns="91425" rIns="91425" bIns="91425" anchor="b" anchorCtr="0"/>
          <a:lstStyle>
            <a:lvl1pPr marR="0" lvl="0" algn="ctr" rtl="0">
              <a:lnSpc>
                <a:spcPct val="100000"/>
              </a:lnSpc>
              <a:spcBef>
                <a:spcPts val="0"/>
              </a:spcBef>
              <a:spcAft>
                <a:spcPts val="0"/>
              </a:spcAft>
              <a:buClr>
                <a:schemeClr val="accent1"/>
              </a:buClr>
              <a:buSzPts val="6000"/>
              <a:buFont typeface="Trebuchet MS"/>
              <a:buNone/>
              <a:defRPr sz="6000" b="1" i="0" u="none" strike="noStrike" cap="none">
                <a:solidFill>
                  <a:schemeClr val="accent1"/>
                </a:solidFill>
                <a:latin typeface="Trebuchet MS"/>
                <a:ea typeface="Trebuchet MS"/>
                <a:cs typeface="Trebuchet MS"/>
                <a:sym typeface="Trebuchet MS"/>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545" name="Shape 545"/>
          <p:cNvSpPr txBox="1">
            <a:spLocks noGrp="1"/>
          </p:cNvSpPr>
          <p:nvPr>
            <p:ph type="subTitle" idx="1"/>
          </p:nvPr>
        </p:nvSpPr>
        <p:spPr>
          <a:xfrm>
            <a:off x="1524000" y="3602038"/>
            <a:ext cx="9144000" cy="1655700"/>
          </a:xfrm>
          <a:prstGeom prst="rect">
            <a:avLst/>
          </a:prstGeom>
          <a:noFill/>
          <a:ln>
            <a:noFill/>
          </a:ln>
        </p:spPr>
        <p:txBody>
          <a:bodyPr spcFirstLastPara="1" wrap="square" lIns="91425" tIns="91425" rIns="91425" bIns="91425" anchor="t" anchorCtr="0"/>
          <a:lstStyle>
            <a:lvl1pPr marR="0" lvl="0" algn="ctr" rtl="0">
              <a:lnSpc>
                <a:spcPct val="100000"/>
              </a:lnSpc>
              <a:spcBef>
                <a:spcPts val="1200"/>
              </a:spcBef>
              <a:spcAft>
                <a:spcPts val="0"/>
              </a:spcAft>
              <a:buClr>
                <a:srgbClr val="ED9451"/>
              </a:buClr>
              <a:buSzPts val="2040"/>
              <a:buFont typeface="Noto Sans Symbols"/>
              <a:buNone/>
              <a:defRPr sz="2400" b="0" i="0" u="none" strike="noStrike" cap="none">
                <a:solidFill>
                  <a:schemeClr val="lt1"/>
                </a:solidFill>
                <a:latin typeface="Arial"/>
                <a:ea typeface="Arial"/>
                <a:cs typeface="Arial"/>
                <a:sym typeface="Arial"/>
              </a:defRPr>
            </a:lvl1pPr>
            <a:lvl2pPr marR="0" lvl="1" algn="ctr" rtl="0">
              <a:lnSpc>
                <a:spcPct val="100000"/>
              </a:lnSpc>
              <a:spcBef>
                <a:spcPts val="600"/>
              </a:spcBef>
              <a:spcAft>
                <a:spcPts val="0"/>
              </a:spcAft>
              <a:buClr>
                <a:srgbClr val="ED9451"/>
              </a:buClr>
              <a:buSzPts val="2000"/>
              <a:buFont typeface="Arial"/>
              <a:buNone/>
              <a:defRPr sz="2000" b="0" i="0" u="none" strike="noStrike" cap="none">
                <a:solidFill>
                  <a:schemeClr val="lt1"/>
                </a:solidFill>
                <a:latin typeface="Arial"/>
                <a:ea typeface="Arial"/>
                <a:cs typeface="Arial"/>
                <a:sym typeface="Arial"/>
              </a:defRPr>
            </a:lvl2pPr>
            <a:lvl3pPr marR="0" lvl="2" algn="ctr" rtl="0">
              <a:lnSpc>
                <a:spcPct val="100000"/>
              </a:lnSpc>
              <a:spcBef>
                <a:spcPts val="600"/>
              </a:spcBef>
              <a:spcAft>
                <a:spcPts val="0"/>
              </a:spcAft>
              <a:buClr>
                <a:srgbClr val="ED9451"/>
              </a:buClr>
              <a:buSzPts val="1800"/>
              <a:buFont typeface="Arial"/>
              <a:buNone/>
              <a:defRPr sz="1800" b="0" i="0" u="none" strike="noStrike" cap="none">
                <a:solidFill>
                  <a:schemeClr val="lt1"/>
                </a:solidFill>
                <a:latin typeface="Arial"/>
                <a:ea typeface="Arial"/>
                <a:cs typeface="Arial"/>
                <a:sym typeface="Arial"/>
              </a:defRPr>
            </a:lvl3pPr>
            <a:lvl4pPr marR="0" lvl="3" algn="ctr" rtl="0">
              <a:lnSpc>
                <a:spcPct val="100000"/>
              </a:lnSpc>
              <a:spcBef>
                <a:spcPts val="600"/>
              </a:spcBef>
              <a:spcAft>
                <a:spcPts val="0"/>
              </a:spcAft>
              <a:buClr>
                <a:srgbClr val="ED9451"/>
              </a:buClr>
              <a:buSzPts val="1600"/>
              <a:buFont typeface="Arial"/>
              <a:buNone/>
              <a:defRPr sz="1600" b="0" i="0" u="none" strike="noStrike" cap="none">
                <a:solidFill>
                  <a:schemeClr val="lt1"/>
                </a:solidFill>
                <a:latin typeface="Arial"/>
                <a:ea typeface="Arial"/>
                <a:cs typeface="Arial"/>
                <a:sym typeface="Arial"/>
              </a:defRPr>
            </a:lvl4pPr>
            <a:lvl5pPr marR="0" lvl="4" algn="ctr" rtl="0">
              <a:lnSpc>
                <a:spcPct val="100000"/>
              </a:lnSpc>
              <a:spcBef>
                <a:spcPts val="600"/>
              </a:spcBef>
              <a:spcAft>
                <a:spcPts val="0"/>
              </a:spcAft>
              <a:buClr>
                <a:srgbClr val="ED9451"/>
              </a:buClr>
              <a:buSzPts val="1600"/>
              <a:buFont typeface="Arial"/>
              <a:buNone/>
              <a:defRPr sz="1600" b="0" i="0" u="none" strike="noStrike" cap="none">
                <a:solidFill>
                  <a:schemeClr val="lt1"/>
                </a:solidFill>
                <a:latin typeface="Arial"/>
                <a:ea typeface="Arial"/>
                <a:cs typeface="Arial"/>
                <a:sym typeface="Arial"/>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9pPr>
          </a:lstStyle>
          <a:p>
            <a:endParaRPr/>
          </a:p>
        </p:txBody>
      </p:sp>
      <p:sp>
        <p:nvSpPr>
          <p:cNvPr id="546" name="Shape 546"/>
          <p:cNvSpPr txBox="1">
            <a:spLocks noGrp="1"/>
          </p:cNvSpPr>
          <p:nvPr>
            <p:ph type="dt" idx="10"/>
          </p:nvPr>
        </p:nvSpPr>
        <p:spPr>
          <a:xfrm>
            <a:off x="838200" y="6356350"/>
            <a:ext cx="2743200" cy="365100"/>
          </a:xfrm>
          <a:prstGeom prst="rect">
            <a:avLst/>
          </a:prstGeom>
          <a:noFill/>
          <a:ln>
            <a:noFill/>
          </a:ln>
        </p:spPr>
        <p:txBody>
          <a:bodyPr spcFirstLastPara="1" wrap="square" lIns="91425" tIns="91425" rIns="91425" bIns="91425" anchor="t" anchorCtr="0"/>
          <a:lstStyle>
            <a:lvl1pPr marR="0" lvl="0" algn="l" rtl="0">
              <a:spcBef>
                <a:spcPts val="0"/>
              </a:spcBef>
              <a:spcAft>
                <a:spcPts val="0"/>
              </a:spcAft>
              <a:buSzPts val="1400"/>
              <a:buNone/>
              <a:defRPr sz="1800">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47" name="Shape 547"/>
          <p:cNvSpPr txBox="1">
            <a:spLocks noGrp="1"/>
          </p:cNvSpPr>
          <p:nvPr>
            <p:ph type="ftr" idx="11"/>
          </p:nvPr>
        </p:nvSpPr>
        <p:spPr>
          <a:xfrm>
            <a:off x="4038600" y="6356350"/>
            <a:ext cx="4114800" cy="365100"/>
          </a:xfrm>
          <a:prstGeom prst="rect">
            <a:avLst/>
          </a:prstGeom>
          <a:noFill/>
          <a:ln>
            <a:noFill/>
          </a:ln>
        </p:spPr>
        <p:txBody>
          <a:bodyPr spcFirstLastPara="1" wrap="square" lIns="91425" tIns="91425" rIns="91425" bIns="91425" anchor="t" anchorCtr="0"/>
          <a:lstStyle>
            <a:lvl1pPr marR="0" lvl="0" algn="l" rtl="0">
              <a:spcBef>
                <a:spcPts val="0"/>
              </a:spcBef>
              <a:spcAft>
                <a:spcPts val="0"/>
              </a:spcAft>
              <a:buSzPts val="1400"/>
              <a:buNone/>
              <a:defRPr sz="1800">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48" name="Shape 548"/>
          <p:cNvSpPr txBox="1">
            <a:spLocks noGrp="1"/>
          </p:cNvSpPr>
          <p:nvPr>
            <p:ph type="sldNum" idx="12"/>
          </p:nvPr>
        </p:nvSpPr>
        <p:spPr>
          <a:xfrm>
            <a:off x="9692640" y="411482"/>
            <a:ext cx="914400" cy="6858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600" b="1">
                <a:solidFill>
                  <a:srgbClr val="ABA387"/>
                </a:solidFill>
                <a:latin typeface="Trebuchet MS"/>
                <a:ea typeface="Trebuchet MS"/>
                <a:cs typeface="Trebuchet MS"/>
                <a:sym typeface="Trebuchet MS"/>
              </a:defRPr>
            </a:lvl1pPr>
            <a:lvl2pPr marL="0" marR="0" lvl="1" indent="0" algn="r" rtl="0">
              <a:spcBef>
                <a:spcPts val="0"/>
              </a:spcBef>
              <a:buNone/>
              <a:defRPr sz="1600" b="1">
                <a:solidFill>
                  <a:srgbClr val="ABA387"/>
                </a:solidFill>
                <a:latin typeface="Trebuchet MS"/>
                <a:ea typeface="Trebuchet MS"/>
                <a:cs typeface="Trebuchet MS"/>
                <a:sym typeface="Trebuchet MS"/>
              </a:defRPr>
            </a:lvl2pPr>
            <a:lvl3pPr marL="0" marR="0" lvl="2" indent="0" algn="r" rtl="0">
              <a:spcBef>
                <a:spcPts val="0"/>
              </a:spcBef>
              <a:buNone/>
              <a:defRPr sz="1600" b="1">
                <a:solidFill>
                  <a:srgbClr val="ABA387"/>
                </a:solidFill>
                <a:latin typeface="Trebuchet MS"/>
                <a:ea typeface="Trebuchet MS"/>
                <a:cs typeface="Trebuchet MS"/>
                <a:sym typeface="Trebuchet MS"/>
              </a:defRPr>
            </a:lvl3pPr>
            <a:lvl4pPr marL="0" marR="0" lvl="3" indent="0" algn="r" rtl="0">
              <a:spcBef>
                <a:spcPts val="0"/>
              </a:spcBef>
              <a:buNone/>
              <a:defRPr sz="1600" b="1">
                <a:solidFill>
                  <a:srgbClr val="ABA387"/>
                </a:solidFill>
                <a:latin typeface="Trebuchet MS"/>
                <a:ea typeface="Trebuchet MS"/>
                <a:cs typeface="Trebuchet MS"/>
                <a:sym typeface="Trebuchet MS"/>
              </a:defRPr>
            </a:lvl4pPr>
            <a:lvl5pPr marL="0" marR="0" lvl="4" indent="0" algn="r" rtl="0">
              <a:spcBef>
                <a:spcPts val="0"/>
              </a:spcBef>
              <a:buNone/>
              <a:defRPr sz="1600" b="1">
                <a:solidFill>
                  <a:srgbClr val="ABA387"/>
                </a:solidFill>
                <a:latin typeface="Trebuchet MS"/>
                <a:ea typeface="Trebuchet MS"/>
                <a:cs typeface="Trebuchet MS"/>
                <a:sym typeface="Trebuchet MS"/>
              </a:defRPr>
            </a:lvl5pPr>
            <a:lvl6pPr marL="0" marR="0" lvl="5" indent="0" algn="r" rtl="0">
              <a:spcBef>
                <a:spcPts val="0"/>
              </a:spcBef>
              <a:buNone/>
              <a:defRPr sz="1600" b="1">
                <a:solidFill>
                  <a:srgbClr val="ABA387"/>
                </a:solidFill>
                <a:latin typeface="Trebuchet MS"/>
                <a:ea typeface="Trebuchet MS"/>
                <a:cs typeface="Trebuchet MS"/>
                <a:sym typeface="Trebuchet MS"/>
              </a:defRPr>
            </a:lvl6pPr>
            <a:lvl7pPr marL="0" marR="0" lvl="6" indent="0" algn="r" rtl="0">
              <a:spcBef>
                <a:spcPts val="0"/>
              </a:spcBef>
              <a:buNone/>
              <a:defRPr sz="1600" b="1">
                <a:solidFill>
                  <a:srgbClr val="ABA387"/>
                </a:solidFill>
                <a:latin typeface="Trebuchet MS"/>
                <a:ea typeface="Trebuchet MS"/>
                <a:cs typeface="Trebuchet MS"/>
                <a:sym typeface="Trebuchet MS"/>
              </a:defRPr>
            </a:lvl7pPr>
            <a:lvl8pPr marL="0" marR="0" lvl="7" indent="0" algn="r" rtl="0">
              <a:spcBef>
                <a:spcPts val="0"/>
              </a:spcBef>
              <a:buNone/>
              <a:defRPr sz="1600" b="1">
                <a:solidFill>
                  <a:srgbClr val="ABA387"/>
                </a:solidFill>
                <a:latin typeface="Trebuchet MS"/>
                <a:ea typeface="Trebuchet MS"/>
                <a:cs typeface="Trebuchet MS"/>
                <a:sym typeface="Trebuchet MS"/>
              </a:defRPr>
            </a:lvl8pPr>
            <a:lvl9pPr marL="0" marR="0" lvl="8" indent="0" algn="r" rtl="0">
              <a:spcBef>
                <a:spcPts val="0"/>
              </a:spcBef>
              <a:buNone/>
              <a:defRPr sz="1600" b="1">
                <a:solidFill>
                  <a:srgbClr val="ABA387"/>
                </a:solidFill>
                <a:latin typeface="Trebuchet MS"/>
                <a:ea typeface="Trebuchet MS"/>
                <a:cs typeface="Trebuchet MS"/>
                <a:sym typeface="Trebuchet MS"/>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wo Content with Footer">
  <p:cSld name="Two Content with Footer">
    <p:spTree>
      <p:nvGrpSpPr>
        <p:cNvPr id="1" name="Shape 65"/>
        <p:cNvGrpSpPr/>
        <p:nvPr/>
      </p:nvGrpSpPr>
      <p:grpSpPr>
        <a:xfrm>
          <a:off x="0" y="0"/>
          <a:ext cx="0" cy="0"/>
          <a:chOff x="0" y="0"/>
          <a:chExt cx="0" cy="0"/>
        </a:xfrm>
      </p:grpSpPr>
      <p:sp>
        <p:nvSpPr>
          <p:cNvPr id="66" name="Shape 66"/>
          <p:cNvSpPr txBox="1">
            <a:spLocks noGrp="1"/>
          </p:cNvSpPr>
          <p:nvPr>
            <p:ph type="title"/>
          </p:nvPr>
        </p:nvSpPr>
        <p:spPr>
          <a:xfrm>
            <a:off x="609597" y="228600"/>
            <a:ext cx="8839200" cy="1033272"/>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chemeClr val="accent1"/>
              </a:buClr>
              <a:buSzPts val="3400"/>
              <a:buFont typeface="Trebuchet MS"/>
              <a:buNone/>
              <a:defRPr sz="3400" b="1" i="0" u="none" strike="noStrike" cap="none">
                <a:solidFill>
                  <a:schemeClr val="accent1"/>
                </a:solidFill>
                <a:latin typeface="Trebuchet MS"/>
                <a:ea typeface="Trebuchet MS"/>
                <a:cs typeface="Trebuchet MS"/>
                <a:sym typeface="Trebuchet M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7" name="Shape 67"/>
          <p:cNvSpPr txBox="1">
            <a:spLocks noGrp="1"/>
          </p:cNvSpPr>
          <p:nvPr>
            <p:ph type="body" idx="1"/>
          </p:nvPr>
        </p:nvSpPr>
        <p:spPr>
          <a:xfrm>
            <a:off x="609600" y="1714500"/>
            <a:ext cx="5242560" cy="4114800"/>
          </a:xfrm>
          <a:prstGeom prst="rect">
            <a:avLst/>
          </a:prstGeom>
          <a:noFill/>
          <a:ln>
            <a:noFill/>
          </a:ln>
        </p:spPr>
        <p:txBody>
          <a:bodyPr spcFirstLastPara="1" wrap="square" lIns="91425" tIns="91425" rIns="91425" bIns="91425" anchor="t" anchorCtr="0"/>
          <a:lstStyle>
            <a:lvl1pPr marL="457200" marR="0" lvl="0" indent="-379730" algn="l" rtl="0">
              <a:lnSpc>
                <a:spcPct val="100000"/>
              </a:lnSpc>
              <a:spcBef>
                <a:spcPts val="1200"/>
              </a:spcBef>
              <a:spcAft>
                <a:spcPts val="0"/>
              </a:spcAft>
              <a:buClr>
                <a:srgbClr val="ED9451"/>
              </a:buClr>
              <a:buSzPts val="2380"/>
              <a:buFont typeface="Noto Sans Symbols"/>
              <a:buChar char="●"/>
              <a:defRPr sz="2800" b="0" i="0" u="none" strike="noStrike" cap="none">
                <a:solidFill>
                  <a:schemeClr val="lt1"/>
                </a:solidFill>
                <a:latin typeface="Arial"/>
                <a:ea typeface="Arial"/>
                <a:cs typeface="Arial"/>
                <a:sym typeface="Arial"/>
              </a:defRPr>
            </a:lvl1pPr>
            <a:lvl2pPr marL="914400" marR="0" lvl="1" indent="-381000" algn="l" rtl="0">
              <a:lnSpc>
                <a:spcPct val="100000"/>
              </a:lnSpc>
              <a:spcBef>
                <a:spcPts val="600"/>
              </a:spcBef>
              <a:spcAft>
                <a:spcPts val="0"/>
              </a:spcAft>
              <a:buClr>
                <a:srgbClr val="ED9451"/>
              </a:buClr>
              <a:buSzPts val="2400"/>
              <a:buFont typeface="Arial"/>
              <a:buChar char="•"/>
              <a:defRPr sz="2400" b="0" i="0" u="none" strike="noStrike" cap="none">
                <a:solidFill>
                  <a:schemeClr val="lt1"/>
                </a:solidFill>
                <a:latin typeface="Arial"/>
                <a:ea typeface="Arial"/>
                <a:cs typeface="Arial"/>
                <a:sym typeface="Arial"/>
              </a:defRPr>
            </a:lvl2pPr>
            <a:lvl3pPr marL="1371600" marR="0" lvl="2" indent="-381000" algn="l" rtl="0">
              <a:lnSpc>
                <a:spcPct val="100000"/>
              </a:lnSpc>
              <a:spcBef>
                <a:spcPts val="600"/>
              </a:spcBef>
              <a:spcAft>
                <a:spcPts val="0"/>
              </a:spcAft>
              <a:buClr>
                <a:srgbClr val="ED9451"/>
              </a:buClr>
              <a:buSzPts val="2400"/>
              <a:buFont typeface="Arial"/>
              <a:buChar char="•"/>
              <a:defRPr sz="2400" b="0" i="0" u="none" strike="noStrike" cap="none">
                <a:solidFill>
                  <a:schemeClr val="lt1"/>
                </a:solidFill>
                <a:latin typeface="Arial"/>
                <a:ea typeface="Arial"/>
                <a:cs typeface="Arial"/>
                <a:sym typeface="Arial"/>
              </a:defRPr>
            </a:lvl3pPr>
            <a:lvl4pPr marL="1828800" marR="0" lvl="3" indent="-381000" algn="l" rtl="0">
              <a:lnSpc>
                <a:spcPct val="100000"/>
              </a:lnSpc>
              <a:spcBef>
                <a:spcPts val="600"/>
              </a:spcBef>
              <a:spcAft>
                <a:spcPts val="0"/>
              </a:spcAft>
              <a:buClr>
                <a:srgbClr val="ED9451"/>
              </a:buClr>
              <a:buSzPts val="2400"/>
              <a:buFont typeface="Arial"/>
              <a:buChar char="•"/>
              <a:defRPr sz="2400" b="0" i="0" u="none" strike="noStrike" cap="none">
                <a:solidFill>
                  <a:schemeClr val="lt1"/>
                </a:solidFill>
                <a:latin typeface="Arial"/>
                <a:ea typeface="Arial"/>
                <a:cs typeface="Arial"/>
                <a:sym typeface="Arial"/>
              </a:defRPr>
            </a:lvl4pPr>
            <a:lvl5pPr marL="2286000" marR="0" lvl="4" indent="-381000" algn="l" rtl="0">
              <a:lnSpc>
                <a:spcPct val="100000"/>
              </a:lnSpc>
              <a:spcBef>
                <a:spcPts val="600"/>
              </a:spcBef>
              <a:spcAft>
                <a:spcPts val="0"/>
              </a:spcAft>
              <a:buClr>
                <a:srgbClr val="ED9451"/>
              </a:buClr>
              <a:buSzPts val="2400"/>
              <a:buFont typeface="Arial"/>
              <a:buChar char="•"/>
              <a:defRPr sz="2400" b="0" i="0" u="none" strike="noStrike" cap="none">
                <a:solidFill>
                  <a:schemeClr val="lt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68" name="Shape 68"/>
          <p:cNvSpPr txBox="1">
            <a:spLocks noGrp="1"/>
          </p:cNvSpPr>
          <p:nvPr>
            <p:ph type="body" idx="2"/>
          </p:nvPr>
        </p:nvSpPr>
        <p:spPr>
          <a:xfrm>
            <a:off x="6339840" y="1714500"/>
            <a:ext cx="5242560" cy="4114800"/>
          </a:xfrm>
          <a:prstGeom prst="rect">
            <a:avLst/>
          </a:prstGeom>
          <a:noFill/>
          <a:ln>
            <a:noFill/>
          </a:ln>
        </p:spPr>
        <p:txBody>
          <a:bodyPr spcFirstLastPara="1" wrap="square" lIns="91425" tIns="91425" rIns="91425" bIns="91425" anchor="t" anchorCtr="0"/>
          <a:lstStyle>
            <a:lvl1pPr marL="457200" marR="0" lvl="0" indent="-379730" algn="l" rtl="0">
              <a:lnSpc>
                <a:spcPct val="100000"/>
              </a:lnSpc>
              <a:spcBef>
                <a:spcPts val="1200"/>
              </a:spcBef>
              <a:spcAft>
                <a:spcPts val="0"/>
              </a:spcAft>
              <a:buClr>
                <a:srgbClr val="ED9451"/>
              </a:buClr>
              <a:buSzPts val="2380"/>
              <a:buFont typeface="Noto Sans Symbols"/>
              <a:buChar char="●"/>
              <a:defRPr sz="2800" b="0" i="0" u="none" strike="noStrike" cap="none">
                <a:solidFill>
                  <a:schemeClr val="lt1"/>
                </a:solidFill>
                <a:latin typeface="Arial"/>
                <a:ea typeface="Arial"/>
                <a:cs typeface="Arial"/>
                <a:sym typeface="Arial"/>
              </a:defRPr>
            </a:lvl1pPr>
            <a:lvl2pPr marL="914400" marR="0" lvl="1" indent="-381000" algn="l" rtl="0">
              <a:lnSpc>
                <a:spcPct val="100000"/>
              </a:lnSpc>
              <a:spcBef>
                <a:spcPts val="600"/>
              </a:spcBef>
              <a:spcAft>
                <a:spcPts val="0"/>
              </a:spcAft>
              <a:buClr>
                <a:srgbClr val="ED9451"/>
              </a:buClr>
              <a:buSzPts val="2400"/>
              <a:buFont typeface="Arial"/>
              <a:buChar char="•"/>
              <a:defRPr sz="2400" b="0" i="0" u="none" strike="noStrike" cap="none">
                <a:solidFill>
                  <a:schemeClr val="lt1"/>
                </a:solidFill>
                <a:latin typeface="Arial"/>
                <a:ea typeface="Arial"/>
                <a:cs typeface="Arial"/>
                <a:sym typeface="Arial"/>
              </a:defRPr>
            </a:lvl2pPr>
            <a:lvl3pPr marL="1371600" marR="0" lvl="2" indent="-381000" algn="l" rtl="0">
              <a:lnSpc>
                <a:spcPct val="100000"/>
              </a:lnSpc>
              <a:spcBef>
                <a:spcPts val="600"/>
              </a:spcBef>
              <a:spcAft>
                <a:spcPts val="0"/>
              </a:spcAft>
              <a:buClr>
                <a:srgbClr val="ED9451"/>
              </a:buClr>
              <a:buSzPts val="2400"/>
              <a:buFont typeface="Arial"/>
              <a:buChar char="•"/>
              <a:defRPr sz="2400" b="0" i="0" u="none" strike="noStrike" cap="none">
                <a:solidFill>
                  <a:schemeClr val="lt1"/>
                </a:solidFill>
                <a:latin typeface="Arial"/>
                <a:ea typeface="Arial"/>
                <a:cs typeface="Arial"/>
                <a:sym typeface="Arial"/>
              </a:defRPr>
            </a:lvl3pPr>
            <a:lvl4pPr marL="1828800" marR="0" lvl="3" indent="-381000" algn="l" rtl="0">
              <a:lnSpc>
                <a:spcPct val="100000"/>
              </a:lnSpc>
              <a:spcBef>
                <a:spcPts val="600"/>
              </a:spcBef>
              <a:spcAft>
                <a:spcPts val="0"/>
              </a:spcAft>
              <a:buClr>
                <a:srgbClr val="ED9451"/>
              </a:buClr>
              <a:buSzPts val="2400"/>
              <a:buFont typeface="Arial"/>
              <a:buChar char="•"/>
              <a:defRPr sz="2400" b="0" i="0" u="none" strike="noStrike" cap="none">
                <a:solidFill>
                  <a:schemeClr val="lt1"/>
                </a:solidFill>
                <a:latin typeface="Arial"/>
                <a:ea typeface="Arial"/>
                <a:cs typeface="Arial"/>
                <a:sym typeface="Arial"/>
              </a:defRPr>
            </a:lvl4pPr>
            <a:lvl5pPr marL="2286000" marR="0" lvl="4" indent="-381000" algn="l" rtl="0">
              <a:lnSpc>
                <a:spcPct val="100000"/>
              </a:lnSpc>
              <a:spcBef>
                <a:spcPts val="600"/>
              </a:spcBef>
              <a:spcAft>
                <a:spcPts val="0"/>
              </a:spcAft>
              <a:buClr>
                <a:srgbClr val="ED9451"/>
              </a:buClr>
              <a:buSzPts val="2400"/>
              <a:buFont typeface="Arial"/>
              <a:buChar char="•"/>
              <a:defRPr sz="2400" b="0" i="0" u="none" strike="noStrike" cap="none">
                <a:solidFill>
                  <a:schemeClr val="lt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69" name="Shape 69"/>
          <p:cNvSpPr txBox="1">
            <a:spLocks noGrp="1"/>
          </p:cNvSpPr>
          <p:nvPr>
            <p:ph type="sldNum" idx="12"/>
          </p:nvPr>
        </p:nvSpPr>
        <p:spPr>
          <a:xfrm>
            <a:off x="9692640" y="411482"/>
            <a:ext cx="914400" cy="6858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600" b="1">
                <a:solidFill>
                  <a:srgbClr val="ABA387"/>
                </a:solidFill>
                <a:latin typeface="Trebuchet MS"/>
                <a:ea typeface="Trebuchet MS"/>
                <a:cs typeface="Trebuchet MS"/>
                <a:sym typeface="Trebuchet MS"/>
              </a:defRPr>
            </a:lvl1pPr>
            <a:lvl2pPr marL="0" marR="0" lvl="1" indent="0" algn="r" rtl="0">
              <a:spcBef>
                <a:spcPts val="0"/>
              </a:spcBef>
              <a:buNone/>
              <a:defRPr sz="1600" b="1">
                <a:solidFill>
                  <a:srgbClr val="ABA387"/>
                </a:solidFill>
                <a:latin typeface="Trebuchet MS"/>
                <a:ea typeface="Trebuchet MS"/>
                <a:cs typeface="Trebuchet MS"/>
                <a:sym typeface="Trebuchet MS"/>
              </a:defRPr>
            </a:lvl2pPr>
            <a:lvl3pPr marL="0" marR="0" lvl="2" indent="0" algn="r" rtl="0">
              <a:spcBef>
                <a:spcPts val="0"/>
              </a:spcBef>
              <a:buNone/>
              <a:defRPr sz="1600" b="1">
                <a:solidFill>
                  <a:srgbClr val="ABA387"/>
                </a:solidFill>
                <a:latin typeface="Trebuchet MS"/>
                <a:ea typeface="Trebuchet MS"/>
                <a:cs typeface="Trebuchet MS"/>
                <a:sym typeface="Trebuchet MS"/>
              </a:defRPr>
            </a:lvl3pPr>
            <a:lvl4pPr marL="0" marR="0" lvl="3" indent="0" algn="r" rtl="0">
              <a:spcBef>
                <a:spcPts val="0"/>
              </a:spcBef>
              <a:buNone/>
              <a:defRPr sz="1600" b="1">
                <a:solidFill>
                  <a:srgbClr val="ABA387"/>
                </a:solidFill>
                <a:latin typeface="Trebuchet MS"/>
                <a:ea typeface="Trebuchet MS"/>
                <a:cs typeface="Trebuchet MS"/>
                <a:sym typeface="Trebuchet MS"/>
              </a:defRPr>
            </a:lvl4pPr>
            <a:lvl5pPr marL="0" marR="0" lvl="4" indent="0" algn="r" rtl="0">
              <a:spcBef>
                <a:spcPts val="0"/>
              </a:spcBef>
              <a:buNone/>
              <a:defRPr sz="1600" b="1">
                <a:solidFill>
                  <a:srgbClr val="ABA387"/>
                </a:solidFill>
                <a:latin typeface="Trebuchet MS"/>
                <a:ea typeface="Trebuchet MS"/>
                <a:cs typeface="Trebuchet MS"/>
                <a:sym typeface="Trebuchet MS"/>
              </a:defRPr>
            </a:lvl5pPr>
            <a:lvl6pPr marL="0" marR="0" lvl="5" indent="0" algn="r" rtl="0">
              <a:spcBef>
                <a:spcPts val="0"/>
              </a:spcBef>
              <a:buNone/>
              <a:defRPr sz="1600" b="1">
                <a:solidFill>
                  <a:srgbClr val="ABA387"/>
                </a:solidFill>
                <a:latin typeface="Trebuchet MS"/>
                <a:ea typeface="Trebuchet MS"/>
                <a:cs typeface="Trebuchet MS"/>
                <a:sym typeface="Trebuchet MS"/>
              </a:defRPr>
            </a:lvl6pPr>
            <a:lvl7pPr marL="0" marR="0" lvl="6" indent="0" algn="r" rtl="0">
              <a:spcBef>
                <a:spcPts val="0"/>
              </a:spcBef>
              <a:buNone/>
              <a:defRPr sz="1600" b="1">
                <a:solidFill>
                  <a:srgbClr val="ABA387"/>
                </a:solidFill>
                <a:latin typeface="Trebuchet MS"/>
                <a:ea typeface="Trebuchet MS"/>
                <a:cs typeface="Trebuchet MS"/>
                <a:sym typeface="Trebuchet MS"/>
              </a:defRPr>
            </a:lvl7pPr>
            <a:lvl8pPr marL="0" marR="0" lvl="7" indent="0" algn="r" rtl="0">
              <a:spcBef>
                <a:spcPts val="0"/>
              </a:spcBef>
              <a:buNone/>
              <a:defRPr sz="1600" b="1">
                <a:solidFill>
                  <a:srgbClr val="ABA387"/>
                </a:solidFill>
                <a:latin typeface="Trebuchet MS"/>
                <a:ea typeface="Trebuchet MS"/>
                <a:cs typeface="Trebuchet MS"/>
                <a:sym typeface="Trebuchet MS"/>
              </a:defRPr>
            </a:lvl8pPr>
            <a:lvl9pPr marL="0" marR="0" lvl="8" indent="0" algn="r" rtl="0">
              <a:spcBef>
                <a:spcPts val="0"/>
              </a:spcBef>
              <a:buNone/>
              <a:defRPr sz="1600" b="1">
                <a:solidFill>
                  <a:srgbClr val="ABA387"/>
                </a:solidFill>
                <a:latin typeface="Trebuchet MS"/>
                <a:ea typeface="Trebuchet MS"/>
                <a:cs typeface="Trebuchet MS"/>
                <a:sym typeface="Trebuchet MS"/>
              </a:defRPr>
            </a:lvl9pPr>
          </a:lstStyle>
          <a:p>
            <a:pPr marL="0" lvl="0" indent="0">
              <a:spcBef>
                <a:spcPts val="0"/>
              </a:spcBef>
              <a:spcAft>
                <a:spcPts val="0"/>
              </a:spcAft>
              <a:buNone/>
            </a:pPr>
            <a:fld id="{00000000-1234-1234-1234-123412341234}" type="slidenum">
              <a:rPr lang="en-US"/>
              <a:t>‹#›</a:t>
            </a:fld>
            <a:endParaRPr/>
          </a:p>
        </p:txBody>
      </p:sp>
      <p:cxnSp>
        <p:nvCxnSpPr>
          <p:cNvPr id="70" name="Shape 70"/>
          <p:cNvCxnSpPr/>
          <p:nvPr/>
        </p:nvCxnSpPr>
        <p:spPr>
          <a:xfrm>
            <a:off x="609600" y="5943601"/>
            <a:ext cx="10972800" cy="0"/>
          </a:xfrm>
          <a:prstGeom prst="straightConnector1">
            <a:avLst/>
          </a:prstGeom>
          <a:noFill/>
          <a:ln w="50800" cap="flat" cmpd="sng">
            <a:solidFill>
              <a:schemeClr val="lt1"/>
            </a:solidFill>
            <a:prstDash val="solid"/>
            <a:miter lim="800000"/>
            <a:headEnd type="none" w="med" len="med"/>
            <a:tailEnd type="none" w="med" len="med"/>
          </a:ln>
        </p:spPr>
      </p:cxnSp>
      <p:sp>
        <p:nvSpPr>
          <p:cNvPr id="71" name="Shape 71"/>
          <p:cNvSpPr txBox="1">
            <a:spLocks noGrp="1"/>
          </p:cNvSpPr>
          <p:nvPr>
            <p:ph type="ftr" idx="11"/>
          </p:nvPr>
        </p:nvSpPr>
        <p:spPr>
          <a:xfrm>
            <a:off x="609600" y="6067696"/>
            <a:ext cx="10972800" cy="548640"/>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b="0">
                <a:solidFill>
                  <a:schemeClr val="lt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72"/>
        <p:cNvGrpSpPr/>
        <p:nvPr/>
      </p:nvGrpSpPr>
      <p:grpSpPr>
        <a:xfrm>
          <a:off x="0" y="0"/>
          <a:ext cx="0" cy="0"/>
          <a:chOff x="0" y="0"/>
          <a:chExt cx="0" cy="0"/>
        </a:xfrm>
      </p:grpSpPr>
      <p:sp>
        <p:nvSpPr>
          <p:cNvPr id="73" name="Shape 73"/>
          <p:cNvSpPr txBox="1">
            <a:spLocks noGrp="1"/>
          </p:cNvSpPr>
          <p:nvPr>
            <p:ph type="title"/>
          </p:nvPr>
        </p:nvSpPr>
        <p:spPr>
          <a:xfrm>
            <a:off x="609600" y="228600"/>
            <a:ext cx="8839200" cy="102870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chemeClr val="accent1"/>
              </a:buClr>
              <a:buSzPts val="3400"/>
              <a:buFont typeface="Trebuchet MS"/>
              <a:buNone/>
              <a:defRPr sz="3400" b="1" i="0" u="none" strike="noStrike" cap="none">
                <a:solidFill>
                  <a:schemeClr val="accent1"/>
                </a:solidFill>
                <a:latin typeface="Trebuchet MS"/>
                <a:ea typeface="Trebuchet MS"/>
                <a:cs typeface="Trebuchet MS"/>
                <a:sym typeface="Trebuchet M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4" name="Shape 74"/>
          <p:cNvSpPr txBox="1">
            <a:spLocks noGrp="1"/>
          </p:cNvSpPr>
          <p:nvPr>
            <p:ph type="body" idx="1"/>
          </p:nvPr>
        </p:nvSpPr>
        <p:spPr>
          <a:xfrm>
            <a:off x="609600" y="1718017"/>
            <a:ext cx="5242560" cy="822960"/>
          </a:xfrm>
          <a:prstGeom prst="rect">
            <a:avLst/>
          </a:prstGeom>
          <a:noFill/>
          <a:ln>
            <a:noFill/>
          </a:ln>
        </p:spPr>
        <p:txBody>
          <a:bodyPr spcFirstLastPara="1" wrap="square" lIns="91425" tIns="91425" rIns="91425" bIns="91425" anchor="b" anchorCtr="0"/>
          <a:lstStyle>
            <a:lvl1pPr marL="457200" marR="0" lvl="0" indent="-228600" algn="l" rtl="0">
              <a:lnSpc>
                <a:spcPct val="100000"/>
              </a:lnSpc>
              <a:spcBef>
                <a:spcPts val="1200"/>
              </a:spcBef>
              <a:spcAft>
                <a:spcPts val="0"/>
              </a:spcAft>
              <a:buClr>
                <a:srgbClr val="ED9451"/>
              </a:buClr>
              <a:buSzPts val="2040"/>
              <a:buFont typeface="Noto Sans Symbols"/>
              <a:buNone/>
              <a:defRPr sz="2400" b="1" i="0" u="none" strike="noStrike" cap="none">
                <a:solidFill>
                  <a:srgbClr val="326295"/>
                </a:solidFill>
                <a:latin typeface="Arial"/>
                <a:ea typeface="Arial"/>
                <a:cs typeface="Arial"/>
                <a:sym typeface="Arial"/>
              </a:defRPr>
            </a:lvl1pPr>
            <a:lvl2pPr marL="914400" marR="0" lvl="1" indent="-228600" algn="l" rtl="0">
              <a:lnSpc>
                <a:spcPct val="100000"/>
              </a:lnSpc>
              <a:spcBef>
                <a:spcPts val="600"/>
              </a:spcBef>
              <a:spcAft>
                <a:spcPts val="0"/>
              </a:spcAft>
              <a:buClr>
                <a:srgbClr val="ED9451"/>
              </a:buClr>
              <a:buSzPts val="2000"/>
              <a:buFont typeface="Arial"/>
              <a:buNone/>
              <a:defRPr sz="2000" b="1" i="0" u="none" strike="noStrike" cap="none">
                <a:solidFill>
                  <a:schemeClr val="lt1"/>
                </a:solidFill>
                <a:latin typeface="Arial"/>
                <a:ea typeface="Arial"/>
                <a:cs typeface="Arial"/>
                <a:sym typeface="Arial"/>
              </a:defRPr>
            </a:lvl2pPr>
            <a:lvl3pPr marL="1371600" marR="0" lvl="2" indent="-228600" algn="l" rtl="0">
              <a:lnSpc>
                <a:spcPct val="100000"/>
              </a:lnSpc>
              <a:spcBef>
                <a:spcPts val="600"/>
              </a:spcBef>
              <a:spcAft>
                <a:spcPts val="0"/>
              </a:spcAft>
              <a:buClr>
                <a:srgbClr val="ED9451"/>
              </a:buClr>
              <a:buSzPts val="1800"/>
              <a:buFont typeface="Arial"/>
              <a:buNone/>
              <a:defRPr sz="1800" b="1" i="0" u="none" strike="noStrike" cap="none">
                <a:solidFill>
                  <a:schemeClr val="lt1"/>
                </a:solidFill>
                <a:latin typeface="Arial"/>
                <a:ea typeface="Arial"/>
                <a:cs typeface="Arial"/>
                <a:sym typeface="Arial"/>
              </a:defRPr>
            </a:lvl3pPr>
            <a:lvl4pPr marL="1828800" marR="0" lvl="3" indent="-228600" algn="l" rtl="0">
              <a:lnSpc>
                <a:spcPct val="100000"/>
              </a:lnSpc>
              <a:spcBef>
                <a:spcPts val="600"/>
              </a:spcBef>
              <a:spcAft>
                <a:spcPts val="0"/>
              </a:spcAft>
              <a:buClr>
                <a:srgbClr val="ED9451"/>
              </a:buClr>
              <a:buSzPts val="1600"/>
              <a:buFont typeface="Arial"/>
              <a:buNone/>
              <a:defRPr sz="1600" b="1" i="0" u="none" strike="noStrike" cap="none">
                <a:solidFill>
                  <a:schemeClr val="lt1"/>
                </a:solidFill>
                <a:latin typeface="Arial"/>
                <a:ea typeface="Arial"/>
                <a:cs typeface="Arial"/>
                <a:sym typeface="Arial"/>
              </a:defRPr>
            </a:lvl4pPr>
            <a:lvl5pPr marL="2286000" marR="0" lvl="4" indent="-228600" algn="l" rtl="0">
              <a:lnSpc>
                <a:spcPct val="100000"/>
              </a:lnSpc>
              <a:spcBef>
                <a:spcPts val="600"/>
              </a:spcBef>
              <a:spcAft>
                <a:spcPts val="0"/>
              </a:spcAft>
              <a:buClr>
                <a:srgbClr val="ED9451"/>
              </a:buClr>
              <a:buSzPts val="1600"/>
              <a:buFont typeface="Arial"/>
              <a:buNone/>
              <a:defRPr sz="1600" b="1" i="0" u="none" strike="noStrike" cap="none">
                <a:solidFill>
                  <a:schemeClr val="lt1"/>
                </a:solidFill>
                <a:latin typeface="Arial"/>
                <a:ea typeface="Arial"/>
                <a:cs typeface="Arial"/>
                <a:sym typeface="Arial"/>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9pPr>
          </a:lstStyle>
          <a:p>
            <a:endParaRPr/>
          </a:p>
        </p:txBody>
      </p:sp>
      <p:sp>
        <p:nvSpPr>
          <p:cNvPr id="75" name="Shape 75"/>
          <p:cNvSpPr txBox="1">
            <a:spLocks noGrp="1"/>
          </p:cNvSpPr>
          <p:nvPr>
            <p:ph type="body" idx="2"/>
          </p:nvPr>
        </p:nvSpPr>
        <p:spPr>
          <a:xfrm>
            <a:off x="609600" y="2651760"/>
            <a:ext cx="5242560" cy="3520440"/>
          </a:xfrm>
          <a:prstGeom prst="rect">
            <a:avLst/>
          </a:prstGeom>
          <a:noFill/>
          <a:ln>
            <a:noFill/>
          </a:ln>
        </p:spPr>
        <p:txBody>
          <a:bodyPr spcFirstLastPara="1" wrap="square" lIns="91425" tIns="91425" rIns="91425" bIns="91425" anchor="t" anchorCtr="0"/>
          <a:lstStyle>
            <a:lvl1pPr marL="457200" marR="0" lvl="0" indent="-379730" algn="l" rtl="0">
              <a:lnSpc>
                <a:spcPct val="100000"/>
              </a:lnSpc>
              <a:spcBef>
                <a:spcPts val="1200"/>
              </a:spcBef>
              <a:spcAft>
                <a:spcPts val="0"/>
              </a:spcAft>
              <a:buClr>
                <a:srgbClr val="ED9451"/>
              </a:buClr>
              <a:buSzPts val="2380"/>
              <a:buFont typeface="Noto Sans Symbols"/>
              <a:buChar char="●"/>
              <a:defRPr sz="2800" b="0" i="0" u="none" strike="noStrike" cap="none">
                <a:solidFill>
                  <a:schemeClr val="lt1"/>
                </a:solidFill>
                <a:latin typeface="Arial"/>
                <a:ea typeface="Arial"/>
                <a:cs typeface="Arial"/>
                <a:sym typeface="Arial"/>
              </a:defRPr>
            </a:lvl1pPr>
            <a:lvl2pPr marL="914400" marR="0" lvl="1" indent="-381000" algn="l" rtl="0">
              <a:lnSpc>
                <a:spcPct val="100000"/>
              </a:lnSpc>
              <a:spcBef>
                <a:spcPts val="600"/>
              </a:spcBef>
              <a:spcAft>
                <a:spcPts val="0"/>
              </a:spcAft>
              <a:buClr>
                <a:srgbClr val="ED9451"/>
              </a:buClr>
              <a:buSzPts val="2400"/>
              <a:buFont typeface="Arial"/>
              <a:buChar char="•"/>
              <a:defRPr sz="2400" b="0" i="0" u="none" strike="noStrike" cap="none">
                <a:solidFill>
                  <a:schemeClr val="lt1"/>
                </a:solidFill>
                <a:latin typeface="Arial"/>
                <a:ea typeface="Arial"/>
                <a:cs typeface="Arial"/>
                <a:sym typeface="Arial"/>
              </a:defRPr>
            </a:lvl2pPr>
            <a:lvl3pPr marL="1371600" marR="0" lvl="2" indent="-381000" algn="l" rtl="0">
              <a:lnSpc>
                <a:spcPct val="100000"/>
              </a:lnSpc>
              <a:spcBef>
                <a:spcPts val="600"/>
              </a:spcBef>
              <a:spcAft>
                <a:spcPts val="0"/>
              </a:spcAft>
              <a:buClr>
                <a:srgbClr val="ED9451"/>
              </a:buClr>
              <a:buSzPts val="2400"/>
              <a:buFont typeface="Arial"/>
              <a:buChar char="•"/>
              <a:defRPr sz="2400" b="0" i="0" u="none" strike="noStrike" cap="none">
                <a:solidFill>
                  <a:schemeClr val="lt1"/>
                </a:solidFill>
                <a:latin typeface="Arial"/>
                <a:ea typeface="Arial"/>
                <a:cs typeface="Arial"/>
                <a:sym typeface="Arial"/>
              </a:defRPr>
            </a:lvl3pPr>
            <a:lvl4pPr marL="1828800" marR="0" lvl="3" indent="-381000" algn="l" rtl="0">
              <a:lnSpc>
                <a:spcPct val="100000"/>
              </a:lnSpc>
              <a:spcBef>
                <a:spcPts val="600"/>
              </a:spcBef>
              <a:spcAft>
                <a:spcPts val="0"/>
              </a:spcAft>
              <a:buClr>
                <a:srgbClr val="ED9451"/>
              </a:buClr>
              <a:buSzPts val="2400"/>
              <a:buFont typeface="Arial"/>
              <a:buChar char="•"/>
              <a:defRPr sz="2400" b="0" i="0" u="none" strike="noStrike" cap="none">
                <a:solidFill>
                  <a:schemeClr val="lt1"/>
                </a:solidFill>
                <a:latin typeface="Arial"/>
                <a:ea typeface="Arial"/>
                <a:cs typeface="Arial"/>
                <a:sym typeface="Arial"/>
              </a:defRPr>
            </a:lvl4pPr>
            <a:lvl5pPr marL="2286000" marR="0" lvl="4" indent="-381000" algn="l" rtl="0">
              <a:lnSpc>
                <a:spcPct val="100000"/>
              </a:lnSpc>
              <a:spcBef>
                <a:spcPts val="600"/>
              </a:spcBef>
              <a:spcAft>
                <a:spcPts val="0"/>
              </a:spcAft>
              <a:buClr>
                <a:srgbClr val="ED9451"/>
              </a:buClr>
              <a:buSzPts val="2400"/>
              <a:buFont typeface="Arial"/>
              <a:buChar char="•"/>
              <a:defRPr sz="2400" b="0" i="0" u="none" strike="noStrike" cap="none">
                <a:solidFill>
                  <a:schemeClr val="lt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76" name="Shape 76"/>
          <p:cNvSpPr txBox="1">
            <a:spLocks noGrp="1"/>
          </p:cNvSpPr>
          <p:nvPr>
            <p:ph type="body" idx="3"/>
          </p:nvPr>
        </p:nvSpPr>
        <p:spPr>
          <a:xfrm>
            <a:off x="6339840" y="1718017"/>
            <a:ext cx="5242560" cy="822960"/>
          </a:xfrm>
          <a:prstGeom prst="rect">
            <a:avLst/>
          </a:prstGeom>
          <a:noFill/>
          <a:ln>
            <a:noFill/>
          </a:ln>
        </p:spPr>
        <p:txBody>
          <a:bodyPr spcFirstLastPara="1" wrap="square" lIns="91425" tIns="91425" rIns="91425" bIns="91425" anchor="b" anchorCtr="0"/>
          <a:lstStyle>
            <a:lvl1pPr marL="457200" marR="0" lvl="0" indent="-228600" algn="l" rtl="0">
              <a:lnSpc>
                <a:spcPct val="100000"/>
              </a:lnSpc>
              <a:spcBef>
                <a:spcPts val="1200"/>
              </a:spcBef>
              <a:spcAft>
                <a:spcPts val="0"/>
              </a:spcAft>
              <a:buClr>
                <a:srgbClr val="ED9451"/>
              </a:buClr>
              <a:buSzPts val="2040"/>
              <a:buFont typeface="Noto Sans Symbols"/>
              <a:buNone/>
              <a:defRPr sz="2400" b="1" i="0" u="none" strike="noStrike" cap="none">
                <a:solidFill>
                  <a:srgbClr val="326295"/>
                </a:solidFill>
                <a:latin typeface="Arial"/>
                <a:ea typeface="Arial"/>
                <a:cs typeface="Arial"/>
                <a:sym typeface="Arial"/>
              </a:defRPr>
            </a:lvl1pPr>
            <a:lvl2pPr marL="914400" marR="0" lvl="1" indent="-228600" algn="l" rtl="0">
              <a:lnSpc>
                <a:spcPct val="100000"/>
              </a:lnSpc>
              <a:spcBef>
                <a:spcPts val="600"/>
              </a:spcBef>
              <a:spcAft>
                <a:spcPts val="0"/>
              </a:spcAft>
              <a:buClr>
                <a:srgbClr val="ED9451"/>
              </a:buClr>
              <a:buSzPts val="2000"/>
              <a:buFont typeface="Arial"/>
              <a:buNone/>
              <a:defRPr sz="2000" b="1" i="0" u="none" strike="noStrike" cap="none">
                <a:solidFill>
                  <a:schemeClr val="lt1"/>
                </a:solidFill>
                <a:latin typeface="Arial"/>
                <a:ea typeface="Arial"/>
                <a:cs typeface="Arial"/>
                <a:sym typeface="Arial"/>
              </a:defRPr>
            </a:lvl2pPr>
            <a:lvl3pPr marL="1371600" marR="0" lvl="2" indent="-228600" algn="l" rtl="0">
              <a:lnSpc>
                <a:spcPct val="100000"/>
              </a:lnSpc>
              <a:spcBef>
                <a:spcPts val="600"/>
              </a:spcBef>
              <a:spcAft>
                <a:spcPts val="0"/>
              </a:spcAft>
              <a:buClr>
                <a:srgbClr val="ED9451"/>
              </a:buClr>
              <a:buSzPts val="1800"/>
              <a:buFont typeface="Arial"/>
              <a:buNone/>
              <a:defRPr sz="1800" b="1" i="0" u="none" strike="noStrike" cap="none">
                <a:solidFill>
                  <a:schemeClr val="lt1"/>
                </a:solidFill>
                <a:latin typeface="Arial"/>
                <a:ea typeface="Arial"/>
                <a:cs typeface="Arial"/>
                <a:sym typeface="Arial"/>
              </a:defRPr>
            </a:lvl3pPr>
            <a:lvl4pPr marL="1828800" marR="0" lvl="3" indent="-228600" algn="l" rtl="0">
              <a:lnSpc>
                <a:spcPct val="100000"/>
              </a:lnSpc>
              <a:spcBef>
                <a:spcPts val="600"/>
              </a:spcBef>
              <a:spcAft>
                <a:spcPts val="0"/>
              </a:spcAft>
              <a:buClr>
                <a:srgbClr val="ED9451"/>
              </a:buClr>
              <a:buSzPts val="1600"/>
              <a:buFont typeface="Arial"/>
              <a:buNone/>
              <a:defRPr sz="1600" b="1" i="0" u="none" strike="noStrike" cap="none">
                <a:solidFill>
                  <a:schemeClr val="lt1"/>
                </a:solidFill>
                <a:latin typeface="Arial"/>
                <a:ea typeface="Arial"/>
                <a:cs typeface="Arial"/>
                <a:sym typeface="Arial"/>
              </a:defRPr>
            </a:lvl4pPr>
            <a:lvl5pPr marL="2286000" marR="0" lvl="4" indent="-228600" algn="l" rtl="0">
              <a:lnSpc>
                <a:spcPct val="100000"/>
              </a:lnSpc>
              <a:spcBef>
                <a:spcPts val="600"/>
              </a:spcBef>
              <a:spcAft>
                <a:spcPts val="0"/>
              </a:spcAft>
              <a:buClr>
                <a:srgbClr val="ED9451"/>
              </a:buClr>
              <a:buSzPts val="1600"/>
              <a:buFont typeface="Arial"/>
              <a:buNone/>
              <a:defRPr sz="1600" b="1" i="0" u="none" strike="noStrike" cap="none">
                <a:solidFill>
                  <a:schemeClr val="lt1"/>
                </a:solidFill>
                <a:latin typeface="Arial"/>
                <a:ea typeface="Arial"/>
                <a:cs typeface="Arial"/>
                <a:sym typeface="Arial"/>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9pPr>
          </a:lstStyle>
          <a:p>
            <a:endParaRPr/>
          </a:p>
        </p:txBody>
      </p:sp>
      <p:sp>
        <p:nvSpPr>
          <p:cNvPr id="77" name="Shape 77"/>
          <p:cNvSpPr txBox="1">
            <a:spLocks noGrp="1"/>
          </p:cNvSpPr>
          <p:nvPr>
            <p:ph type="body" idx="4"/>
          </p:nvPr>
        </p:nvSpPr>
        <p:spPr>
          <a:xfrm>
            <a:off x="6339840" y="2651760"/>
            <a:ext cx="5242560" cy="3520440"/>
          </a:xfrm>
          <a:prstGeom prst="rect">
            <a:avLst/>
          </a:prstGeom>
          <a:noFill/>
          <a:ln>
            <a:noFill/>
          </a:ln>
        </p:spPr>
        <p:txBody>
          <a:bodyPr spcFirstLastPara="1" wrap="square" lIns="91425" tIns="91425" rIns="91425" bIns="91425" anchor="t" anchorCtr="0"/>
          <a:lstStyle>
            <a:lvl1pPr marL="457200" marR="0" lvl="0" indent="-379730" algn="l" rtl="0">
              <a:lnSpc>
                <a:spcPct val="100000"/>
              </a:lnSpc>
              <a:spcBef>
                <a:spcPts val="1200"/>
              </a:spcBef>
              <a:spcAft>
                <a:spcPts val="0"/>
              </a:spcAft>
              <a:buClr>
                <a:srgbClr val="ED9451"/>
              </a:buClr>
              <a:buSzPts val="2380"/>
              <a:buFont typeface="Noto Sans Symbols"/>
              <a:buChar char="●"/>
              <a:defRPr sz="2800" b="0" i="0" u="none" strike="noStrike" cap="none">
                <a:solidFill>
                  <a:schemeClr val="lt1"/>
                </a:solidFill>
                <a:latin typeface="Arial"/>
                <a:ea typeface="Arial"/>
                <a:cs typeface="Arial"/>
                <a:sym typeface="Arial"/>
              </a:defRPr>
            </a:lvl1pPr>
            <a:lvl2pPr marL="914400" marR="0" lvl="1" indent="-381000" algn="l" rtl="0">
              <a:lnSpc>
                <a:spcPct val="100000"/>
              </a:lnSpc>
              <a:spcBef>
                <a:spcPts val="600"/>
              </a:spcBef>
              <a:spcAft>
                <a:spcPts val="0"/>
              </a:spcAft>
              <a:buClr>
                <a:srgbClr val="ED9451"/>
              </a:buClr>
              <a:buSzPts val="2400"/>
              <a:buFont typeface="Arial"/>
              <a:buChar char="•"/>
              <a:defRPr sz="2400" b="0" i="0" u="none" strike="noStrike" cap="none">
                <a:solidFill>
                  <a:schemeClr val="lt1"/>
                </a:solidFill>
                <a:latin typeface="Arial"/>
                <a:ea typeface="Arial"/>
                <a:cs typeface="Arial"/>
                <a:sym typeface="Arial"/>
              </a:defRPr>
            </a:lvl2pPr>
            <a:lvl3pPr marL="1371600" marR="0" lvl="2" indent="-381000" algn="l" rtl="0">
              <a:lnSpc>
                <a:spcPct val="100000"/>
              </a:lnSpc>
              <a:spcBef>
                <a:spcPts val="600"/>
              </a:spcBef>
              <a:spcAft>
                <a:spcPts val="0"/>
              </a:spcAft>
              <a:buClr>
                <a:srgbClr val="ED9451"/>
              </a:buClr>
              <a:buSzPts val="2400"/>
              <a:buFont typeface="Arial"/>
              <a:buChar char="•"/>
              <a:defRPr sz="2400" b="0" i="0" u="none" strike="noStrike" cap="none">
                <a:solidFill>
                  <a:schemeClr val="lt1"/>
                </a:solidFill>
                <a:latin typeface="Arial"/>
                <a:ea typeface="Arial"/>
                <a:cs typeface="Arial"/>
                <a:sym typeface="Arial"/>
              </a:defRPr>
            </a:lvl3pPr>
            <a:lvl4pPr marL="1828800" marR="0" lvl="3" indent="-381000" algn="l" rtl="0">
              <a:lnSpc>
                <a:spcPct val="100000"/>
              </a:lnSpc>
              <a:spcBef>
                <a:spcPts val="600"/>
              </a:spcBef>
              <a:spcAft>
                <a:spcPts val="0"/>
              </a:spcAft>
              <a:buClr>
                <a:srgbClr val="ED9451"/>
              </a:buClr>
              <a:buSzPts val="2400"/>
              <a:buFont typeface="Arial"/>
              <a:buChar char="•"/>
              <a:defRPr sz="2400" b="0" i="0" u="none" strike="noStrike" cap="none">
                <a:solidFill>
                  <a:schemeClr val="lt1"/>
                </a:solidFill>
                <a:latin typeface="Arial"/>
                <a:ea typeface="Arial"/>
                <a:cs typeface="Arial"/>
                <a:sym typeface="Arial"/>
              </a:defRPr>
            </a:lvl4pPr>
            <a:lvl5pPr marL="2286000" marR="0" lvl="4" indent="-381000" algn="l" rtl="0">
              <a:lnSpc>
                <a:spcPct val="100000"/>
              </a:lnSpc>
              <a:spcBef>
                <a:spcPts val="600"/>
              </a:spcBef>
              <a:spcAft>
                <a:spcPts val="0"/>
              </a:spcAft>
              <a:buClr>
                <a:srgbClr val="ED9451"/>
              </a:buClr>
              <a:buSzPts val="2400"/>
              <a:buFont typeface="Arial"/>
              <a:buChar char="•"/>
              <a:defRPr sz="2400" b="0" i="0" u="none" strike="noStrike" cap="none">
                <a:solidFill>
                  <a:schemeClr val="lt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78" name="Shape 78"/>
          <p:cNvSpPr txBox="1">
            <a:spLocks noGrp="1"/>
          </p:cNvSpPr>
          <p:nvPr>
            <p:ph type="sldNum" idx="12"/>
          </p:nvPr>
        </p:nvSpPr>
        <p:spPr>
          <a:xfrm>
            <a:off x="9692640" y="411482"/>
            <a:ext cx="914400" cy="6858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600" b="1">
                <a:solidFill>
                  <a:srgbClr val="ABA387"/>
                </a:solidFill>
                <a:latin typeface="Trebuchet MS"/>
                <a:ea typeface="Trebuchet MS"/>
                <a:cs typeface="Trebuchet MS"/>
                <a:sym typeface="Trebuchet MS"/>
              </a:defRPr>
            </a:lvl1pPr>
            <a:lvl2pPr marL="0" marR="0" lvl="1" indent="0" algn="r" rtl="0">
              <a:spcBef>
                <a:spcPts val="0"/>
              </a:spcBef>
              <a:buNone/>
              <a:defRPr sz="1600" b="1">
                <a:solidFill>
                  <a:srgbClr val="ABA387"/>
                </a:solidFill>
                <a:latin typeface="Trebuchet MS"/>
                <a:ea typeface="Trebuchet MS"/>
                <a:cs typeface="Trebuchet MS"/>
                <a:sym typeface="Trebuchet MS"/>
              </a:defRPr>
            </a:lvl2pPr>
            <a:lvl3pPr marL="0" marR="0" lvl="2" indent="0" algn="r" rtl="0">
              <a:spcBef>
                <a:spcPts val="0"/>
              </a:spcBef>
              <a:buNone/>
              <a:defRPr sz="1600" b="1">
                <a:solidFill>
                  <a:srgbClr val="ABA387"/>
                </a:solidFill>
                <a:latin typeface="Trebuchet MS"/>
                <a:ea typeface="Trebuchet MS"/>
                <a:cs typeface="Trebuchet MS"/>
                <a:sym typeface="Trebuchet MS"/>
              </a:defRPr>
            </a:lvl3pPr>
            <a:lvl4pPr marL="0" marR="0" lvl="3" indent="0" algn="r" rtl="0">
              <a:spcBef>
                <a:spcPts val="0"/>
              </a:spcBef>
              <a:buNone/>
              <a:defRPr sz="1600" b="1">
                <a:solidFill>
                  <a:srgbClr val="ABA387"/>
                </a:solidFill>
                <a:latin typeface="Trebuchet MS"/>
                <a:ea typeface="Trebuchet MS"/>
                <a:cs typeface="Trebuchet MS"/>
                <a:sym typeface="Trebuchet MS"/>
              </a:defRPr>
            </a:lvl4pPr>
            <a:lvl5pPr marL="0" marR="0" lvl="4" indent="0" algn="r" rtl="0">
              <a:spcBef>
                <a:spcPts val="0"/>
              </a:spcBef>
              <a:buNone/>
              <a:defRPr sz="1600" b="1">
                <a:solidFill>
                  <a:srgbClr val="ABA387"/>
                </a:solidFill>
                <a:latin typeface="Trebuchet MS"/>
                <a:ea typeface="Trebuchet MS"/>
                <a:cs typeface="Trebuchet MS"/>
                <a:sym typeface="Trebuchet MS"/>
              </a:defRPr>
            </a:lvl5pPr>
            <a:lvl6pPr marL="0" marR="0" lvl="5" indent="0" algn="r" rtl="0">
              <a:spcBef>
                <a:spcPts val="0"/>
              </a:spcBef>
              <a:buNone/>
              <a:defRPr sz="1600" b="1">
                <a:solidFill>
                  <a:srgbClr val="ABA387"/>
                </a:solidFill>
                <a:latin typeface="Trebuchet MS"/>
                <a:ea typeface="Trebuchet MS"/>
                <a:cs typeface="Trebuchet MS"/>
                <a:sym typeface="Trebuchet MS"/>
              </a:defRPr>
            </a:lvl6pPr>
            <a:lvl7pPr marL="0" marR="0" lvl="6" indent="0" algn="r" rtl="0">
              <a:spcBef>
                <a:spcPts val="0"/>
              </a:spcBef>
              <a:buNone/>
              <a:defRPr sz="1600" b="1">
                <a:solidFill>
                  <a:srgbClr val="ABA387"/>
                </a:solidFill>
                <a:latin typeface="Trebuchet MS"/>
                <a:ea typeface="Trebuchet MS"/>
                <a:cs typeface="Trebuchet MS"/>
                <a:sym typeface="Trebuchet MS"/>
              </a:defRPr>
            </a:lvl7pPr>
            <a:lvl8pPr marL="0" marR="0" lvl="7" indent="0" algn="r" rtl="0">
              <a:spcBef>
                <a:spcPts val="0"/>
              </a:spcBef>
              <a:buNone/>
              <a:defRPr sz="1600" b="1">
                <a:solidFill>
                  <a:srgbClr val="ABA387"/>
                </a:solidFill>
                <a:latin typeface="Trebuchet MS"/>
                <a:ea typeface="Trebuchet MS"/>
                <a:cs typeface="Trebuchet MS"/>
                <a:sym typeface="Trebuchet MS"/>
              </a:defRPr>
            </a:lvl8pPr>
            <a:lvl9pPr marL="0" marR="0" lvl="8" indent="0" algn="r" rtl="0">
              <a:spcBef>
                <a:spcPts val="0"/>
              </a:spcBef>
              <a:buNone/>
              <a:defRPr sz="1600" b="1">
                <a:solidFill>
                  <a:srgbClr val="ABA387"/>
                </a:solidFill>
                <a:latin typeface="Trebuchet MS"/>
                <a:ea typeface="Trebuchet MS"/>
                <a:cs typeface="Trebuchet MS"/>
                <a:sym typeface="Trebuchet MS"/>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18" Type="http://schemas.openxmlformats.org/officeDocument/2006/relationships/slideLayout" Target="../slideLayouts/slideLayout40.xml"/><Relationship Id="rId3" Type="http://schemas.openxmlformats.org/officeDocument/2006/relationships/slideLayout" Target="../slideLayouts/slideLayout25.xml"/><Relationship Id="rId21" Type="http://schemas.openxmlformats.org/officeDocument/2006/relationships/slideLayout" Target="../slideLayouts/slideLayout43.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slideLayout" Target="../slideLayouts/slideLayout39.xml"/><Relationship Id="rId2" Type="http://schemas.openxmlformats.org/officeDocument/2006/relationships/slideLayout" Target="../slideLayouts/slideLayout24.xml"/><Relationship Id="rId16" Type="http://schemas.openxmlformats.org/officeDocument/2006/relationships/slideLayout" Target="../slideLayouts/slideLayout38.xml"/><Relationship Id="rId20" Type="http://schemas.openxmlformats.org/officeDocument/2006/relationships/slideLayout" Target="../slideLayouts/slideLayout42.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24" Type="http://schemas.openxmlformats.org/officeDocument/2006/relationships/image" Target="../media/image1.png"/><Relationship Id="rId5" Type="http://schemas.openxmlformats.org/officeDocument/2006/relationships/slideLayout" Target="../slideLayouts/slideLayout27.xml"/><Relationship Id="rId15" Type="http://schemas.openxmlformats.org/officeDocument/2006/relationships/slideLayout" Target="../slideLayouts/slideLayout37.xml"/><Relationship Id="rId23" Type="http://schemas.openxmlformats.org/officeDocument/2006/relationships/theme" Target="../theme/theme2.xml"/><Relationship Id="rId10" Type="http://schemas.openxmlformats.org/officeDocument/2006/relationships/slideLayout" Target="../slideLayouts/slideLayout32.xml"/><Relationship Id="rId19" Type="http://schemas.openxmlformats.org/officeDocument/2006/relationships/slideLayout" Target="../slideLayouts/slideLayout41.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 Id="rId22" Type="http://schemas.openxmlformats.org/officeDocument/2006/relationships/slideLayout" Target="../slideLayouts/slideLayout4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3.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slideLayout" Target="../slideLayouts/slideLayout68.xml"/><Relationship Id="rId18" Type="http://schemas.openxmlformats.org/officeDocument/2006/relationships/slideLayout" Target="../slideLayouts/slideLayout73.xml"/><Relationship Id="rId3" Type="http://schemas.openxmlformats.org/officeDocument/2006/relationships/slideLayout" Target="../slideLayouts/slideLayout58.xml"/><Relationship Id="rId21" Type="http://schemas.openxmlformats.org/officeDocument/2006/relationships/slideLayout" Target="../slideLayouts/slideLayout76.xml"/><Relationship Id="rId7" Type="http://schemas.openxmlformats.org/officeDocument/2006/relationships/slideLayout" Target="../slideLayouts/slideLayout62.xml"/><Relationship Id="rId12" Type="http://schemas.openxmlformats.org/officeDocument/2006/relationships/slideLayout" Target="../slideLayouts/slideLayout67.xml"/><Relationship Id="rId17" Type="http://schemas.openxmlformats.org/officeDocument/2006/relationships/slideLayout" Target="../slideLayouts/slideLayout72.xml"/><Relationship Id="rId2" Type="http://schemas.openxmlformats.org/officeDocument/2006/relationships/slideLayout" Target="../slideLayouts/slideLayout57.xml"/><Relationship Id="rId16" Type="http://schemas.openxmlformats.org/officeDocument/2006/relationships/slideLayout" Target="../slideLayouts/slideLayout71.xml"/><Relationship Id="rId20" Type="http://schemas.openxmlformats.org/officeDocument/2006/relationships/slideLayout" Target="../slideLayouts/slideLayout75.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24" Type="http://schemas.openxmlformats.org/officeDocument/2006/relationships/image" Target="../media/image1.png"/><Relationship Id="rId5" Type="http://schemas.openxmlformats.org/officeDocument/2006/relationships/slideLayout" Target="../slideLayouts/slideLayout60.xml"/><Relationship Id="rId15" Type="http://schemas.openxmlformats.org/officeDocument/2006/relationships/slideLayout" Target="../slideLayouts/slideLayout70.xml"/><Relationship Id="rId23" Type="http://schemas.openxmlformats.org/officeDocument/2006/relationships/theme" Target="../theme/theme4.xml"/><Relationship Id="rId10" Type="http://schemas.openxmlformats.org/officeDocument/2006/relationships/slideLayout" Target="../slideLayouts/slideLayout65.xml"/><Relationship Id="rId19" Type="http://schemas.openxmlformats.org/officeDocument/2006/relationships/slideLayout" Target="../slideLayouts/slideLayout74.xml"/><Relationship Id="rId4" Type="http://schemas.openxmlformats.org/officeDocument/2006/relationships/slideLayout" Target="../slideLayouts/slideLayout59.xml"/><Relationship Id="rId9" Type="http://schemas.openxmlformats.org/officeDocument/2006/relationships/slideLayout" Target="../slideLayouts/slideLayout64.xml"/><Relationship Id="rId14" Type="http://schemas.openxmlformats.org/officeDocument/2006/relationships/slideLayout" Target="../slideLayouts/slideLayout69.xml"/><Relationship Id="rId22" Type="http://schemas.openxmlformats.org/officeDocument/2006/relationships/slideLayout" Target="../slideLayouts/slideLayout7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Shape 10"/>
          <p:cNvSpPr/>
          <p:nvPr/>
        </p:nvSpPr>
        <p:spPr>
          <a:xfrm>
            <a:off x="0" y="1463040"/>
            <a:ext cx="12192000" cy="539496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Arial"/>
              <a:ea typeface="Arial"/>
              <a:cs typeface="Arial"/>
              <a:sym typeface="Arial"/>
            </a:endParaRPr>
          </a:p>
        </p:txBody>
      </p:sp>
      <p:sp>
        <p:nvSpPr>
          <p:cNvPr id="11" name="Shape 11"/>
          <p:cNvSpPr txBox="1">
            <a:spLocks noGrp="1"/>
          </p:cNvSpPr>
          <p:nvPr>
            <p:ph type="title"/>
          </p:nvPr>
        </p:nvSpPr>
        <p:spPr>
          <a:xfrm>
            <a:off x="609597" y="228600"/>
            <a:ext cx="8839200" cy="1033272"/>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chemeClr val="accent1"/>
              </a:buClr>
              <a:buSzPts val="3400"/>
              <a:buFont typeface="Trebuchet MS"/>
              <a:buNone/>
              <a:defRPr sz="3400" b="1" i="0" u="none" strike="noStrike" cap="none">
                <a:solidFill>
                  <a:schemeClr val="accent1"/>
                </a:solidFill>
                <a:latin typeface="Trebuchet MS"/>
                <a:ea typeface="Trebuchet MS"/>
                <a:cs typeface="Trebuchet MS"/>
                <a:sym typeface="Trebuchet M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2" name="Shape 12"/>
          <p:cNvSpPr txBox="1">
            <a:spLocks noGrp="1"/>
          </p:cNvSpPr>
          <p:nvPr>
            <p:ph type="body" idx="1"/>
          </p:nvPr>
        </p:nvSpPr>
        <p:spPr>
          <a:xfrm>
            <a:off x="609600" y="1706007"/>
            <a:ext cx="10972800" cy="4572000"/>
          </a:xfrm>
          <a:prstGeom prst="rect">
            <a:avLst/>
          </a:prstGeom>
          <a:noFill/>
          <a:ln>
            <a:noFill/>
          </a:ln>
        </p:spPr>
        <p:txBody>
          <a:bodyPr spcFirstLastPara="1" wrap="square" lIns="91425" tIns="91425" rIns="91425" bIns="91425" anchor="t" anchorCtr="0"/>
          <a:lstStyle>
            <a:lvl1pPr marL="457200" marR="0" lvl="0" indent="-379730" algn="l" rtl="0">
              <a:lnSpc>
                <a:spcPct val="100000"/>
              </a:lnSpc>
              <a:spcBef>
                <a:spcPts val="1200"/>
              </a:spcBef>
              <a:spcAft>
                <a:spcPts val="0"/>
              </a:spcAft>
              <a:buClr>
                <a:srgbClr val="ED9451"/>
              </a:buClr>
              <a:buSzPts val="2380"/>
              <a:buFont typeface="Noto Sans Symbols"/>
              <a:buChar char="●"/>
              <a:defRPr sz="2800" b="0" i="0" u="none" strike="noStrike" cap="none">
                <a:solidFill>
                  <a:schemeClr val="lt1"/>
                </a:solidFill>
                <a:latin typeface="Arial"/>
                <a:ea typeface="Arial"/>
                <a:cs typeface="Arial"/>
                <a:sym typeface="Arial"/>
              </a:defRPr>
            </a:lvl1pPr>
            <a:lvl2pPr marL="914400" marR="0" lvl="1" indent="-381000" algn="l" rtl="0">
              <a:lnSpc>
                <a:spcPct val="100000"/>
              </a:lnSpc>
              <a:spcBef>
                <a:spcPts val="600"/>
              </a:spcBef>
              <a:spcAft>
                <a:spcPts val="0"/>
              </a:spcAft>
              <a:buClr>
                <a:srgbClr val="ED9451"/>
              </a:buClr>
              <a:buSzPts val="2400"/>
              <a:buFont typeface="Arial"/>
              <a:buChar char="•"/>
              <a:defRPr sz="2400" b="0" i="0" u="none" strike="noStrike" cap="none">
                <a:solidFill>
                  <a:schemeClr val="lt1"/>
                </a:solidFill>
                <a:latin typeface="Arial"/>
                <a:ea typeface="Arial"/>
                <a:cs typeface="Arial"/>
                <a:sym typeface="Arial"/>
              </a:defRPr>
            </a:lvl2pPr>
            <a:lvl3pPr marL="1371600" marR="0" lvl="2" indent="-381000" algn="l" rtl="0">
              <a:lnSpc>
                <a:spcPct val="100000"/>
              </a:lnSpc>
              <a:spcBef>
                <a:spcPts val="600"/>
              </a:spcBef>
              <a:spcAft>
                <a:spcPts val="0"/>
              </a:spcAft>
              <a:buClr>
                <a:srgbClr val="ED9451"/>
              </a:buClr>
              <a:buSzPts val="2400"/>
              <a:buFont typeface="Arial"/>
              <a:buChar char="•"/>
              <a:defRPr sz="2400" b="0" i="0" u="none" strike="noStrike" cap="none">
                <a:solidFill>
                  <a:schemeClr val="lt1"/>
                </a:solidFill>
                <a:latin typeface="Arial"/>
                <a:ea typeface="Arial"/>
                <a:cs typeface="Arial"/>
                <a:sym typeface="Arial"/>
              </a:defRPr>
            </a:lvl3pPr>
            <a:lvl4pPr marL="1828800" marR="0" lvl="3" indent="-381000" algn="l" rtl="0">
              <a:lnSpc>
                <a:spcPct val="100000"/>
              </a:lnSpc>
              <a:spcBef>
                <a:spcPts val="600"/>
              </a:spcBef>
              <a:spcAft>
                <a:spcPts val="0"/>
              </a:spcAft>
              <a:buClr>
                <a:srgbClr val="ED9451"/>
              </a:buClr>
              <a:buSzPts val="2400"/>
              <a:buFont typeface="Arial"/>
              <a:buChar char="•"/>
              <a:defRPr sz="2400" b="0" i="0" u="none" strike="noStrike" cap="none">
                <a:solidFill>
                  <a:schemeClr val="lt1"/>
                </a:solidFill>
                <a:latin typeface="Arial"/>
                <a:ea typeface="Arial"/>
                <a:cs typeface="Arial"/>
                <a:sym typeface="Arial"/>
              </a:defRPr>
            </a:lvl4pPr>
            <a:lvl5pPr marL="2286000" marR="0" lvl="4" indent="-381000" algn="l" rtl="0">
              <a:lnSpc>
                <a:spcPct val="100000"/>
              </a:lnSpc>
              <a:spcBef>
                <a:spcPts val="600"/>
              </a:spcBef>
              <a:spcAft>
                <a:spcPts val="0"/>
              </a:spcAft>
              <a:buClr>
                <a:srgbClr val="ED9451"/>
              </a:buClr>
              <a:buSzPts val="2400"/>
              <a:buFont typeface="Arial"/>
              <a:buChar char="•"/>
              <a:defRPr sz="2400" b="0" i="0" u="none" strike="noStrike" cap="none">
                <a:solidFill>
                  <a:schemeClr val="lt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3" name="Shape 13"/>
          <p:cNvSpPr txBox="1">
            <a:spLocks noGrp="1"/>
          </p:cNvSpPr>
          <p:nvPr>
            <p:ph type="sldNum" idx="12"/>
          </p:nvPr>
        </p:nvSpPr>
        <p:spPr>
          <a:xfrm>
            <a:off x="9692640" y="411482"/>
            <a:ext cx="914400" cy="6858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600" b="1" i="0" u="none" strike="noStrike" cap="none">
                <a:solidFill>
                  <a:srgbClr val="ABA387"/>
                </a:solidFill>
                <a:latin typeface="Trebuchet MS"/>
                <a:ea typeface="Trebuchet MS"/>
                <a:cs typeface="Trebuchet MS"/>
                <a:sym typeface="Trebuchet MS"/>
              </a:defRPr>
            </a:lvl1pPr>
            <a:lvl2pPr marL="0" marR="0" lvl="1" indent="0" algn="r" rtl="0">
              <a:spcBef>
                <a:spcPts val="0"/>
              </a:spcBef>
              <a:buNone/>
              <a:defRPr sz="1600" b="1" i="0" u="none" strike="noStrike" cap="none">
                <a:solidFill>
                  <a:srgbClr val="ABA387"/>
                </a:solidFill>
                <a:latin typeface="Trebuchet MS"/>
                <a:ea typeface="Trebuchet MS"/>
                <a:cs typeface="Trebuchet MS"/>
                <a:sym typeface="Trebuchet MS"/>
              </a:defRPr>
            </a:lvl2pPr>
            <a:lvl3pPr marL="0" marR="0" lvl="2" indent="0" algn="r" rtl="0">
              <a:spcBef>
                <a:spcPts val="0"/>
              </a:spcBef>
              <a:buNone/>
              <a:defRPr sz="1600" b="1" i="0" u="none" strike="noStrike" cap="none">
                <a:solidFill>
                  <a:srgbClr val="ABA387"/>
                </a:solidFill>
                <a:latin typeface="Trebuchet MS"/>
                <a:ea typeface="Trebuchet MS"/>
                <a:cs typeface="Trebuchet MS"/>
                <a:sym typeface="Trebuchet MS"/>
              </a:defRPr>
            </a:lvl3pPr>
            <a:lvl4pPr marL="0" marR="0" lvl="3" indent="0" algn="r" rtl="0">
              <a:spcBef>
                <a:spcPts val="0"/>
              </a:spcBef>
              <a:buNone/>
              <a:defRPr sz="1600" b="1" i="0" u="none" strike="noStrike" cap="none">
                <a:solidFill>
                  <a:srgbClr val="ABA387"/>
                </a:solidFill>
                <a:latin typeface="Trebuchet MS"/>
                <a:ea typeface="Trebuchet MS"/>
                <a:cs typeface="Trebuchet MS"/>
                <a:sym typeface="Trebuchet MS"/>
              </a:defRPr>
            </a:lvl4pPr>
            <a:lvl5pPr marL="0" marR="0" lvl="4" indent="0" algn="r" rtl="0">
              <a:spcBef>
                <a:spcPts val="0"/>
              </a:spcBef>
              <a:buNone/>
              <a:defRPr sz="1600" b="1" i="0" u="none" strike="noStrike" cap="none">
                <a:solidFill>
                  <a:srgbClr val="ABA387"/>
                </a:solidFill>
                <a:latin typeface="Trebuchet MS"/>
                <a:ea typeface="Trebuchet MS"/>
                <a:cs typeface="Trebuchet MS"/>
                <a:sym typeface="Trebuchet MS"/>
              </a:defRPr>
            </a:lvl5pPr>
            <a:lvl6pPr marL="0" marR="0" lvl="5" indent="0" algn="r" rtl="0">
              <a:spcBef>
                <a:spcPts val="0"/>
              </a:spcBef>
              <a:buNone/>
              <a:defRPr sz="1600" b="1" i="0" u="none" strike="noStrike" cap="none">
                <a:solidFill>
                  <a:srgbClr val="ABA387"/>
                </a:solidFill>
                <a:latin typeface="Trebuchet MS"/>
                <a:ea typeface="Trebuchet MS"/>
                <a:cs typeface="Trebuchet MS"/>
                <a:sym typeface="Trebuchet MS"/>
              </a:defRPr>
            </a:lvl6pPr>
            <a:lvl7pPr marL="0" marR="0" lvl="6" indent="0" algn="r" rtl="0">
              <a:spcBef>
                <a:spcPts val="0"/>
              </a:spcBef>
              <a:buNone/>
              <a:defRPr sz="1600" b="1" i="0" u="none" strike="noStrike" cap="none">
                <a:solidFill>
                  <a:srgbClr val="ABA387"/>
                </a:solidFill>
                <a:latin typeface="Trebuchet MS"/>
                <a:ea typeface="Trebuchet MS"/>
                <a:cs typeface="Trebuchet MS"/>
                <a:sym typeface="Trebuchet MS"/>
              </a:defRPr>
            </a:lvl7pPr>
            <a:lvl8pPr marL="0" marR="0" lvl="7" indent="0" algn="r" rtl="0">
              <a:spcBef>
                <a:spcPts val="0"/>
              </a:spcBef>
              <a:buNone/>
              <a:defRPr sz="1600" b="1" i="0" u="none" strike="noStrike" cap="none">
                <a:solidFill>
                  <a:srgbClr val="ABA387"/>
                </a:solidFill>
                <a:latin typeface="Trebuchet MS"/>
                <a:ea typeface="Trebuchet MS"/>
                <a:cs typeface="Trebuchet MS"/>
                <a:sym typeface="Trebuchet MS"/>
              </a:defRPr>
            </a:lvl8pPr>
            <a:lvl9pPr marL="0" marR="0" lvl="8" indent="0" algn="r" rtl="0">
              <a:spcBef>
                <a:spcPts val="0"/>
              </a:spcBef>
              <a:buNone/>
              <a:defRPr sz="1600" b="1" i="0" u="none" strike="noStrike" cap="none">
                <a:solidFill>
                  <a:srgbClr val="ABA387"/>
                </a:solidFill>
                <a:latin typeface="Trebuchet MS"/>
                <a:ea typeface="Trebuchet MS"/>
                <a:cs typeface="Trebuchet MS"/>
                <a:sym typeface="Trebuchet MS"/>
              </a:defRPr>
            </a:lvl9pPr>
          </a:lstStyle>
          <a:p>
            <a:pPr marL="0" lvl="0" indent="0">
              <a:spcBef>
                <a:spcPts val="0"/>
              </a:spcBef>
              <a:spcAft>
                <a:spcPts val="0"/>
              </a:spcAft>
              <a:buNone/>
            </a:pPr>
            <a:fld id="{00000000-1234-1234-1234-123412341234}" type="slidenum">
              <a:rPr lang="en-US"/>
              <a:t>‹#›</a:t>
            </a:fld>
            <a:endParaRPr/>
          </a:p>
        </p:txBody>
      </p:sp>
      <p:pic>
        <p:nvPicPr>
          <p:cNvPr id="14" name="Shape 14"/>
          <p:cNvPicPr preferRelativeResize="0"/>
          <p:nvPr/>
        </p:nvPicPr>
        <p:blipFill rotWithShape="1">
          <a:blip r:embed="rId24">
            <a:alphaModFix/>
          </a:blip>
          <a:srcRect/>
          <a:stretch/>
        </p:blipFill>
        <p:spPr>
          <a:xfrm>
            <a:off x="11057175" y="470265"/>
            <a:ext cx="548666" cy="548640"/>
          </a:xfrm>
          <a:prstGeom prst="rect">
            <a:avLst/>
          </a:prstGeom>
          <a:noFill/>
          <a:ln>
            <a:noFill/>
          </a:ln>
        </p:spPr>
      </p:pic>
      <p:cxnSp>
        <p:nvCxnSpPr>
          <p:cNvPr id="15" name="Shape 15"/>
          <p:cNvCxnSpPr/>
          <p:nvPr/>
        </p:nvCxnSpPr>
        <p:spPr>
          <a:xfrm rot="10800000">
            <a:off x="10789920" y="411483"/>
            <a:ext cx="0" cy="685800"/>
          </a:xfrm>
          <a:prstGeom prst="straightConnector1">
            <a:avLst/>
          </a:prstGeom>
          <a:noFill/>
          <a:ln w="25400" cap="flat" cmpd="sng">
            <a:solidFill>
              <a:srgbClr val="C5BFAB"/>
            </a:solidFill>
            <a:prstDash val="solid"/>
            <a:miter lim="800000"/>
            <a:headEnd type="none" w="med" len="med"/>
            <a:tailEnd type="none" w="med" len="med"/>
          </a:ln>
        </p:spPr>
      </p:cxn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64"/>
        <p:cNvGrpSpPr/>
        <p:nvPr/>
      </p:nvGrpSpPr>
      <p:grpSpPr>
        <a:xfrm>
          <a:off x="0" y="0"/>
          <a:ext cx="0" cy="0"/>
          <a:chOff x="0" y="0"/>
          <a:chExt cx="0" cy="0"/>
        </a:xfrm>
      </p:grpSpPr>
      <p:sp>
        <p:nvSpPr>
          <p:cNvPr id="165" name="Shape 165"/>
          <p:cNvSpPr/>
          <p:nvPr/>
        </p:nvSpPr>
        <p:spPr>
          <a:xfrm>
            <a:off x="0" y="1463040"/>
            <a:ext cx="12192000" cy="53949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Arial"/>
              <a:ea typeface="Arial"/>
              <a:cs typeface="Arial"/>
              <a:sym typeface="Arial"/>
            </a:endParaRPr>
          </a:p>
        </p:txBody>
      </p:sp>
      <p:sp>
        <p:nvSpPr>
          <p:cNvPr id="166" name="Shape 166"/>
          <p:cNvSpPr txBox="1">
            <a:spLocks noGrp="1"/>
          </p:cNvSpPr>
          <p:nvPr>
            <p:ph type="title"/>
          </p:nvPr>
        </p:nvSpPr>
        <p:spPr>
          <a:xfrm>
            <a:off x="609597" y="228600"/>
            <a:ext cx="8839200" cy="103320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chemeClr val="accent1"/>
              </a:buClr>
              <a:buSzPts val="3400"/>
              <a:buFont typeface="Trebuchet MS"/>
              <a:buNone/>
              <a:defRPr sz="3400" b="1" i="0" u="none" strike="noStrike" cap="none">
                <a:solidFill>
                  <a:schemeClr val="accent1"/>
                </a:solidFill>
                <a:latin typeface="Trebuchet MS"/>
                <a:ea typeface="Trebuchet MS"/>
                <a:cs typeface="Trebuchet MS"/>
                <a:sym typeface="Trebuchet MS"/>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167" name="Shape 167"/>
          <p:cNvSpPr txBox="1">
            <a:spLocks noGrp="1"/>
          </p:cNvSpPr>
          <p:nvPr>
            <p:ph type="body" idx="1"/>
          </p:nvPr>
        </p:nvSpPr>
        <p:spPr>
          <a:xfrm>
            <a:off x="609600" y="1706007"/>
            <a:ext cx="10972800" cy="4572000"/>
          </a:xfrm>
          <a:prstGeom prst="rect">
            <a:avLst/>
          </a:prstGeom>
          <a:noFill/>
          <a:ln>
            <a:noFill/>
          </a:ln>
        </p:spPr>
        <p:txBody>
          <a:bodyPr spcFirstLastPara="1" wrap="square" lIns="91425" tIns="91425" rIns="91425" bIns="91425" anchor="t" anchorCtr="0"/>
          <a:lstStyle>
            <a:lvl1pPr marL="457200" marR="0" lvl="0" indent="-379730" algn="l" rtl="0">
              <a:lnSpc>
                <a:spcPct val="100000"/>
              </a:lnSpc>
              <a:spcBef>
                <a:spcPts val="1200"/>
              </a:spcBef>
              <a:spcAft>
                <a:spcPts val="0"/>
              </a:spcAft>
              <a:buClr>
                <a:srgbClr val="ED9451"/>
              </a:buClr>
              <a:buSzPts val="2380"/>
              <a:buFont typeface="Noto Sans Symbols"/>
              <a:buChar char="●"/>
              <a:defRPr sz="2800" b="0" i="0" u="none" strike="noStrike" cap="none">
                <a:solidFill>
                  <a:schemeClr val="lt1"/>
                </a:solidFill>
                <a:latin typeface="Arial"/>
                <a:ea typeface="Arial"/>
                <a:cs typeface="Arial"/>
                <a:sym typeface="Arial"/>
              </a:defRPr>
            </a:lvl1pPr>
            <a:lvl2pPr marL="914400" marR="0" lvl="1" indent="-381000" algn="l" rtl="0">
              <a:lnSpc>
                <a:spcPct val="100000"/>
              </a:lnSpc>
              <a:spcBef>
                <a:spcPts val="600"/>
              </a:spcBef>
              <a:spcAft>
                <a:spcPts val="0"/>
              </a:spcAft>
              <a:buClr>
                <a:srgbClr val="ED9451"/>
              </a:buClr>
              <a:buSzPts val="2400"/>
              <a:buFont typeface="Arial"/>
              <a:buChar char="•"/>
              <a:defRPr sz="2400" b="0" i="0" u="none" strike="noStrike" cap="none">
                <a:solidFill>
                  <a:schemeClr val="lt1"/>
                </a:solidFill>
                <a:latin typeface="Arial"/>
                <a:ea typeface="Arial"/>
                <a:cs typeface="Arial"/>
                <a:sym typeface="Arial"/>
              </a:defRPr>
            </a:lvl2pPr>
            <a:lvl3pPr marL="1371600" marR="0" lvl="2" indent="-381000" algn="l" rtl="0">
              <a:lnSpc>
                <a:spcPct val="100000"/>
              </a:lnSpc>
              <a:spcBef>
                <a:spcPts val="600"/>
              </a:spcBef>
              <a:spcAft>
                <a:spcPts val="0"/>
              </a:spcAft>
              <a:buClr>
                <a:srgbClr val="ED9451"/>
              </a:buClr>
              <a:buSzPts val="2400"/>
              <a:buFont typeface="Arial"/>
              <a:buChar char="•"/>
              <a:defRPr sz="2400" b="0" i="0" u="none" strike="noStrike" cap="none">
                <a:solidFill>
                  <a:schemeClr val="lt1"/>
                </a:solidFill>
                <a:latin typeface="Arial"/>
                <a:ea typeface="Arial"/>
                <a:cs typeface="Arial"/>
                <a:sym typeface="Arial"/>
              </a:defRPr>
            </a:lvl3pPr>
            <a:lvl4pPr marL="1828800" marR="0" lvl="3" indent="-381000" algn="l" rtl="0">
              <a:lnSpc>
                <a:spcPct val="100000"/>
              </a:lnSpc>
              <a:spcBef>
                <a:spcPts val="600"/>
              </a:spcBef>
              <a:spcAft>
                <a:spcPts val="0"/>
              </a:spcAft>
              <a:buClr>
                <a:srgbClr val="ED9451"/>
              </a:buClr>
              <a:buSzPts val="2400"/>
              <a:buFont typeface="Arial"/>
              <a:buChar char="•"/>
              <a:defRPr sz="2400" b="0" i="0" u="none" strike="noStrike" cap="none">
                <a:solidFill>
                  <a:schemeClr val="lt1"/>
                </a:solidFill>
                <a:latin typeface="Arial"/>
                <a:ea typeface="Arial"/>
                <a:cs typeface="Arial"/>
                <a:sym typeface="Arial"/>
              </a:defRPr>
            </a:lvl4pPr>
            <a:lvl5pPr marL="2286000" marR="0" lvl="4" indent="-381000" algn="l" rtl="0">
              <a:lnSpc>
                <a:spcPct val="100000"/>
              </a:lnSpc>
              <a:spcBef>
                <a:spcPts val="600"/>
              </a:spcBef>
              <a:spcAft>
                <a:spcPts val="0"/>
              </a:spcAft>
              <a:buClr>
                <a:srgbClr val="ED9451"/>
              </a:buClr>
              <a:buSzPts val="2400"/>
              <a:buFont typeface="Arial"/>
              <a:buChar char="•"/>
              <a:defRPr sz="2400" b="0" i="0" u="none" strike="noStrike" cap="none">
                <a:solidFill>
                  <a:schemeClr val="lt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68" name="Shape 168"/>
          <p:cNvSpPr txBox="1">
            <a:spLocks noGrp="1"/>
          </p:cNvSpPr>
          <p:nvPr>
            <p:ph type="sldNum" idx="12"/>
          </p:nvPr>
        </p:nvSpPr>
        <p:spPr>
          <a:xfrm>
            <a:off x="9692640" y="411482"/>
            <a:ext cx="914400" cy="6858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600" b="1" i="0" u="none" strike="noStrike" cap="none">
                <a:solidFill>
                  <a:srgbClr val="ABA387"/>
                </a:solidFill>
                <a:latin typeface="Trebuchet MS"/>
                <a:ea typeface="Trebuchet MS"/>
                <a:cs typeface="Trebuchet MS"/>
                <a:sym typeface="Trebuchet MS"/>
              </a:defRPr>
            </a:lvl1pPr>
            <a:lvl2pPr marL="0" marR="0" lvl="1" indent="0" algn="r" rtl="0">
              <a:spcBef>
                <a:spcPts val="0"/>
              </a:spcBef>
              <a:buNone/>
              <a:defRPr sz="1600" b="1" i="0" u="none" strike="noStrike" cap="none">
                <a:solidFill>
                  <a:srgbClr val="ABA387"/>
                </a:solidFill>
                <a:latin typeface="Trebuchet MS"/>
                <a:ea typeface="Trebuchet MS"/>
                <a:cs typeface="Trebuchet MS"/>
                <a:sym typeface="Trebuchet MS"/>
              </a:defRPr>
            </a:lvl2pPr>
            <a:lvl3pPr marL="0" marR="0" lvl="2" indent="0" algn="r" rtl="0">
              <a:spcBef>
                <a:spcPts val="0"/>
              </a:spcBef>
              <a:buNone/>
              <a:defRPr sz="1600" b="1" i="0" u="none" strike="noStrike" cap="none">
                <a:solidFill>
                  <a:srgbClr val="ABA387"/>
                </a:solidFill>
                <a:latin typeface="Trebuchet MS"/>
                <a:ea typeface="Trebuchet MS"/>
                <a:cs typeface="Trebuchet MS"/>
                <a:sym typeface="Trebuchet MS"/>
              </a:defRPr>
            </a:lvl3pPr>
            <a:lvl4pPr marL="0" marR="0" lvl="3" indent="0" algn="r" rtl="0">
              <a:spcBef>
                <a:spcPts val="0"/>
              </a:spcBef>
              <a:buNone/>
              <a:defRPr sz="1600" b="1" i="0" u="none" strike="noStrike" cap="none">
                <a:solidFill>
                  <a:srgbClr val="ABA387"/>
                </a:solidFill>
                <a:latin typeface="Trebuchet MS"/>
                <a:ea typeface="Trebuchet MS"/>
                <a:cs typeface="Trebuchet MS"/>
                <a:sym typeface="Trebuchet MS"/>
              </a:defRPr>
            </a:lvl4pPr>
            <a:lvl5pPr marL="0" marR="0" lvl="4" indent="0" algn="r" rtl="0">
              <a:spcBef>
                <a:spcPts val="0"/>
              </a:spcBef>
              <a:buNone/>
              <a:defRPr sz="1600" b="1" i="0" u="none" strike="noStrike" cap="none">
                <a:solidFill>
                  <a:srgbClr val="ABA387"/>
                </a:solidFill>
                <a:latin typeface="Trebuchet MS"/>
                <a:ea typeface="Trebuchet MS"/>
                <a:cs typeface="Trebuchet MS"/>
                <a:sym typeface="Trebuchet MS"/>
              </a:defRPr>
            </a:lvl5pPr>
            <a:lvl6pPr marL="0" marR="0" lvl="5" indent="0" algn="r" rtl="0">
              <a:spcBef>
                <a:spcPts val="0"/>
              </a:spcBef>
              <a:buNone/>
              <a:defRPr sz="1600" b="1" i="0" u="none" strike="noStrike" cap="none">
                <a:solidFill>
                  <a:srgbClr val="ABA387"/>
                </a:solidFill>
                <a:latin typeface="Trebuchet MS"/>
                <a:ea typeface="Trebuchet MS"/>
                <a:cs typeface="Trebuchet MS"/>
                <a:sym typeface="Trebuchet MS"/>
              </a:defRPr>
            </a:lvl6pPr>
            <a:lvl7pPr marL="0" marR="0" lvl="6" indent="0" algn="r" rtl="0">
              <a:spcBef>
                <a:spcPts val="0"/>
              </a:spcBef>
              <a:buNone/>
              <a:defRPr sz="1600" b="1" i="0" u="none" strike="noStrike" cap="none">
                <a:solidFill>
                  <a:srgbClr val="ABA387"/>
                </a:solidFill>
                <a:latin typeface="Trebuchet MS"/>
                <a:ea typeface="Trebuchet MS"/>
                <a:cs typeface="Trebuchet MS"/>
                <a:sym typeface="Trebuchet MS"/>
              </a:defRPr>
            </a:lvl7pPr>
            <a:lvl8pPr marL="0" marR="0" lvl="7" indent="0" algn="r" rtl="0">
              <a:spcBef>
                <a:spcPts val="0"/>
              </a:spcBef>
              <a:buNone/>
              <a:defRPr sz="1600" b="1" i="0" u="none" strike="noStrike" cap="none">
                <a:solidFill>
                  <a:srgbClr val="ABA387"/>
                </a:solidFill>
                <a:latin typeface="Trebuchet MS"/>
                <a:ea typeface="Trebuchet MS"/>
                <a:cs typeface="Trebuchet MS"/>
                <a:sym typeface="Trebuchet MS"/>
              </a:defRPr>
            </a:lvl8pPr>
            <a:lvl9pPr marL="0" marR="0" lvl="8" indent="0" algn="r" rtl="0">
              <a:spcBef>
                <a:spcPts val="0"/>
              </a:spcBef>
              <a:buNone/>
              <a:defRPr sz="1600" b="1" i="0" u="none" strike="noStrike" cap="none">
                <a:solidFill>
                  <a:srgbClr val="ABA387"/>
                </a:solidFill>
                <a:latin typeface="Trebuchet MS"/>
                <a:ea typeface="Trebuchet MS"/>
                <a:cs typeface="Trebuchet MS"/>
                <a:sym typeface="Trebuchet MS"/>
              </a:defRPr>
            </a:lvl9pPr>
          </a:lstStyle>
          <a:p>
            <a:pPr marL="0" lvl="0" indent="0">
              <a:spcBef>
                <a:spcPts val="0"/>
              </a:spcBef>
              <a:spcAft>
                <a:spcPts val="0"/>
              </a:spcAft>
              <a:buNone/>
            </a:pPr>
            <a:fld id="{00000000-1234-1234-1234-123412341234}" type="slidenum">
              <a:rPr lang="en-US"/>
              <a:t>‹#›</a:t>
            </a:fld>
            <a:endParaRPr/>
          </a:p>
        </p:txBody>
      </p:sp>
      <p:pic>
        <p:nvPicPr>
          <p:cNvPr id="169" name="Shape 169"/>
          <p:cNvPicPr preferRelativeResize="0"/>
          <p:nvPr/>
        </p:nvPicPr>
        <p:blipFill rotWithShape="1">
          <a:blip r:embed="rId24">
            <a:alphaModFix/>
          </a:blip>
          <a:srcRect/>
          <a:stretch/>
        </p:blipFill>
        <p:spPr>
          <a:xfrm>
            <a:off x="11057175" y="470265"/>
            <a:ext cx="548666" cy="548640"/>
          </a:xfrm>
          <a:prstGeom prst="rect">
            <a:avLst/>
          </a:prstGeom>
          <a:noFill/>
          <a:ln>
            <a:noFill/>
          </a:ln>
        </p:spPr>
      </p:pic>
      <p:cxnSp>
        <p:nvCxnSpPr>
          <p:cNvPr id="170" name="Shape 170"/>
          <p:cNvCxnSpPr/>
          <p:nvPr/>
        </p:nvCxnSpPr>
        <p:spPr>
          <a:xfrm rot="10800000">
            <a:off x="10789920" y="411483"/>
            <a:ext cx="0" cy="685800"/>
          </a:xfrm>
          <a:prstGeom prst="straightConnector1">
            <a:avLst/>
          </a:prstGeom>
          <a:noFill/>
          <a:ln w="25400" cap="flat" cmpd="sng">
            <a:solidFill>
              <a:srgbClr val="C5BFAB"/>
            </a:solidFill>
            <a:prstDash val="solid"/>
            <a:miter lim="800000"/>
            <a:headEnd type="none" w="med" len="med"/>
            <a:tailEnd type="none" w="med" len="med"/>
          </a:ln>
        </p:spPr>
      </p:cxnSp>
    </p:spTree>
  </p:cSld>
  <p:clrMap bg1="lt1" tx1="dk1" bg2="dk2" tx2="lt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 id="2147483685" r:id="rId16"/>
    <p:sldLayoutId id="2147483686" r:id="rId17"/>
    <p:sldLayoutId id="2147483687" r:id="rId18"/>
    <p:sldLayoutId id="2147483688" r:id="rId19"/>
    <p:sldLayoutId id="2147483689" r:id="rId20"/>
    <p:sldLayoutId id="2147483690" r:id="rId21"/>
    <p:sldLayoutId id="2147483691" r:id="rId2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19"/>
        <p:cNvGrpSpPr/>
        <p:nvPr/>
      </p:nvGrpSpPr>
      <p:grpSpPr>
        <a:xfrm>
          <a:off x="0" y="0"/>
          <a:ext cx="0" cy="0"/>
          <a:chOff x="0" y="0"/>
          <a:chExt cx="0" cy="0"/>
        </a:xfrm>
      </p:grpSpPr>
      <p:sp>
        <p:nvSpPr>
          <p:cNvPr id="320" name="Shape 320"/>
          <p:cNvSpPr txBox="1">
            <a:spLocks noGrp="1"/>
          </p:cNvSpPr>
          <p:nvPr>
            <p:ph type="title"/>
          </p:nvPr>
        </p:nvSpPr>
        <p:spPr>
          <a:xfrm>
            <a:off x="838200" y="365125"/>
            <a:ext cx="10515600" cy="1325700"/>
          </a:xfrm>
          <a:prstGeom prst="rect">
            <a:avLst/>
          </a:prstGeom>
          <a:noFill/>
          <a:ln>
            <a:noFill/>
          </a:ln>
        </p:spPr>
        <p:txBody>
          <a:bodyPr spcFirstLastPara="1" wrap="square" lIns="91425" tIns="91425" rIns="91425" bIns="91425" anchor="ctr" anchorCtr="0"/>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321" name="Shape 321"/>
          <p:cNvSpPr txBox="1">
            <a:spLocks noGrp="1"/>
          </p:cNvSpPr>
          <p:nvPr>
            <p:ph type="body" idx="1"/>
          </p:nvPr>
        </p:nvSpPr>
        <p:spPr>
          <a:xfrm>
            <a:off x="838200" y="1825625"/>
            <a:ext cx="10515600" cy="4351200"/>
          </a:xfrm>
          <a:prstGeom prst="rect">
            <a:avLst/>
          </a:prstGeom>
          <a:noFill/>
          <a:ln>
            <a:noFill/>
          </a:ln>
        </p:spPr>
        <p:txBody>
          <a:bodyPr spcFirstLastPara="1" wrap="square" lIns="91425" tIns="91425" rIns="91425" bIns="91425"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22" name="Shape 322"/>
          <p:cNvSpPr txBox="1">
            <a:spLocks noGrp="1"/>
          </p:cNvSpPr>
          <p:nvPr>
            <p:ph type="dt" idx="10"/>
          </p:nvPr>
        </p:nvSpPr>
        <p:spPr>
          <a:xfrm>
            <a:off x="838200" y="6356350"/>
            <a:ext cx="2743200" cy="365100"/>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23" name="Shape 323"/>
          <p:cNvSpPr txBox="1">
            <a:spLocks noGrp="1"/>
          </p:cNvSpPr>
          <p:nvPr>
            <p:ph type="ftr" idx="11"/>
          </p:nvPr>
        </p:nvSpPr>
        <p:spPr>
          <a:xfrm>
            <a:off x="4038600" y="6356350"/>
            <a:ext cx="4114800" cy="365100"/>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24" name="Shape 324"/>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94"/>
        <p:cNvGrpSpPr/>
        <p:nvPr/>
      </p:nvGrpSpPr>
      <p:grpSpPr>
        <a:xfrm>
          <a:off x="0" y="0"/>
          <a:ext cx="0" cy="0"/>
          <a:chOff x="0" y="0"/>
          <a:chExt cx="0" cy="0"/>
        </a:xfrm>
      </p:grpSpPr>
      <p:sp>
        <p:nvSpPr>
          <p:cNvPr id="395" name="Shape 395"/>
          <p:cNvSpPr/>
          <p:nvPr/>
        </p:nvSpPr>
        <p:spPr>
          <a:xfrm>
            <a:off x="0" y="1463040"/>
            <a:ext cx="12192000" cy="53949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Arial"/>
              <a:ea typeface="Arial"/>
              <a:cs typeface="Arial"/>
              <a:sym typeface="Arial"/>
            </a:endParaRPr>
          </a:p>
        </p:txBody>
      </p:sp>
      <p:sp>
        <p:nvSpPr>
          <p:cNvPr id="396" name="Shape 396"/>
          <p:cNvSpPr txBox="1">
            <a:spLocks noGrp="1"/>
          </p:cNvSpPr>
          <p:nvPr>
            <p:ph type="title"/>
          </p:nvPr>
        </p:nvSpPr>
        <p:spPr>
          <a:xfrm>
            <a:off x="609597" y="228600"/>
            <a:ext cx="8839200" cy="103320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chemeClr val="accent1"/>
              </a:buClr>
              <a:buSzPts val="3400"/>
              <a:buFont typeface="Trebuchet MS"/>
              <a:buNone/>
              <a:defRPr sz="3400" b="1" i="0" u="none" strike="noStrike" cap="none">
                <a:solidFill>
                  <a:schemeClr val="accent1"/>
                </a:solidFill>
                <a:latin typeface="Trebuchet MS"/>
                <a:ea typeface="Trebuchet MS"/>
                <a:cs typeface="Trebuchet MS"/>
                <a:sym typeface="Trebuchet MS"/>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397" name="Shape 397"/>
          <p:cNvSpPr txBox="1">
            <a:spLocks noGrp="1"/>
          </p:cNvSpPr>
          <p:nvPr>
            <p:ph type="body" idx="1"/>
          </p:nvPr>
        </p:nvSpPr>
        <p:spPr>
          <a:xfrm>
            <a:off x="609600" y="1706007"/>
            <a:ext cx="10972800" cy="4572000"/>
          </a:xfrm>
          <a:prstGeom prst="rect">
            <a:avLst/>
          </a:prstGeom>
          <a:noFill/>
          <a:ln>
            <a:noFill/>
          </a:ln>
        </p:spPr>
        <p:txBody>
          <a:bodyPr spcFirstLastPara="1" wrap="square" lIns="91425" tIns="91425" rIns="91425" bIns="91425" anchor="t" anchorCtr="0"/>
          <a:lstStyle>
            <a:lvl1pPr marL="457200" marR="0" lvl="0" indent="-379730" algn="l" rtl="0">
              <a:lnSpc>
                <a:spcPct val="100000"/>
              </a:lnSpc>
              <a:spcBef>
                <a:spcPts val="1200"/>
              </a:spcBef>
              <a:spcAft>
                <a:spcPts val="0"/>
              </a:spcAft>
              <a:buClr>
                <a:srgbClr val="ED9451"/>
              </a:buClr>
              <a:buSzPts val="2380"/>
              <a:buFont typeface="Noto Sans Symbols"/>
              <a:buChar char="●"/>
              <a:defRPr sz="2800" b="0" i="0" u="none" strike="noStrike" cap="none">
                <a:solidFill>
                  <a:schemeClr val="lt1"/>
                </a:solidFill>
                <a:latin typeface="Arial"/>
                <a:ea typeface="Arial"/>
                <a:cs typeface="Arial"/>
                <a:sym typeface="Arial"/>
              </a:defRPr>
            </a:lvl1pPr>
            <a:lvl2pPr marL="914400" marR="0" lvl="1" indent="-381000" algn="l" rtl="0">
              <a:lnSpc>
                <a:spcPct val="100000"/>
              </a:lnSpc>
              <a:spcBef>
                <a:spcPts val="600"/>
              </a:spcBef>
              <a:spcAft>
                <a:spcPts val="0"/>
              </a:spcAft>
              <a:buClr>
                <a:srgbClr val="ED9451"/>
              </a:buClr>
              <a:buSzPts val="2400"/>
              <a:buFont typeface="Arial"/>
              <a:buChar char="•"/>
              <a:defRPr sz="2400" b="0" i="0" u="none" strike="noStrike" cap="none">
                <a:solidFill>
                  <a:schemeClr val="lt1"/>
                </a:solidFill>
                <a:latin typeface="Arial"/>
                <a:ea typeface="Arial"/>
                <a:cs typeface="Arial"/>
                <a:sym typeface="Arial"/>
              </a:defRPr>
            </a:lvl2pPr>
            <a:lvl3pPr marL="1371600" marR="0" lvl="2" indent="-381000" algn="l" rtl="0">
              <a:lnSpc>
                <a:spcPct val="100000"/>
              </a:lnSpc>
              <a:spcBef>
                <a:spcPts val="600"/>
              </a:spcBef>
              <a:spcAft>
                <a:spcPts val="0"/>
              </a:spcAft>
              <a:buClr>
                <a:srgbClr val="ED9451"/>
              </a:buClr>
              <a:buSzPts val="2400"/>
              <a:buFont typeface="Arial"/>
              <a:buChar char="•"/>
              <a:defRPr sz="2400" b="0" i="0" u="none" strike="noStrike" cap="none">
                <a:solidFill>
                  <a:schemeClr val="lt1"/>
                </a:solidFill>
                <a:latin typeface="Arial"/>
                <a:ea typeface="Arial"/>
                <a:cs typeface="Arial"/>
                <a:sym typeface="Arial"/>
              </a:defRPr>
            </a:lvl3pPr>
            <a:lvl4pPr marL="1828800" marR="0" lvl="3" indent="-381000" algn="l" rtl="0">
              <a:lnSpc>
                <a:spcPct val="100000"/>
              </a:lnSpc>
              <a:spcBef>
                <a:spcPts val="600"/>
              </a:spcBef>
              <a:spcAft>
                <a:spcPts val="0"/>
              </a:spcAft>
              <a:buClr>
                <a:srgbClr val="ED9451"/>
              </a:buClr>
              <a:buSzPts val="2400"/>
              <a:buFont typeface="Arial"/>
              <a:buChar char="•"/>
              <a:defRPr sz="2400" b="0" i="0" u="none" strike="noStrike" cap="none">
                <a:solidFill>
                  <a:schemeClr val="lt1"/>
                </a:solidFill>
                <a:latin typeface="Arial"/>
                <a:ea typeface="Arial"/>
                <a:cs typeface="Arial"/>
                <a:sym typeface="Arial"/>
              </a:defRPr>
            </a:lvl4pPr>
            <a:lvl5pPr marL="2286000" marR="0" lvl="4" indent="-381000" algn="l" rtl="0">
              <a:lnSpc>
                <a:spcPct val="100000"/>
              </a:lnSpc>
              <a:spcBef>
                <a:spcPts val="600"/>
              </a:spcBef>
              <a:spcAft>
                <a:spcPts val="0"/>
              </a:spcAft>
              <a:buClr>
                <a:srgbClr val="ED9451"/>
              </a:buClr>
              <a:buSzPts val="2400"/>
              <a:buFont typeface="Arial"/>
              <a:buChar char="•"/>
              <a:defRPr sz="2400" b="0" i="0" u="none" strike="noStrike" cap="none">
                <a:solidFill>
                  <a:schemeClr val="lt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398" name="Shape 398"/>
          <p:cNvSpPr txBox="1">
            <a:spLocks noGrp="1"/>
          </p:cNvSpPr>
          <p:nvPr>
            <p:ph type="sldNum" idx="12"/>
          </p:nvPr>
        </p:nvSpPr>
        <p:spPr>
          <a:xfrm>
            <a:off x="9692640" y="411482"/>
            <a:ext cx="914400" cy="6858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600" b="1" i="0" u="none" strike="noStrike" cap="none">
                <a:solidFill>
                  <a:srgbClr val="ABA387"/>
                </a:solidFill>
                <a:latin typeface="Trebuchet MS"/>
                <a:ea typeface="Trebuchet MS"/>
                <a:cs typeface="Trebuchet MS"/>
                <a:sym typeface="Trebuchet MS"/>
              </a:defRPr>
            </a:lvl1pPr>
            <a:lvl2pPr marL="0" marR="0" lvl="1" indent="0" algn="r" rtl="0">
              <a:spcBef>
                <a:spcPts val="0"/>
              </a:spcBef>
              <a:buNone/>
              <a:defRPr sz="1600" b="1" i="0" u="none" strike="noStrike" cap="none">
                <a:solidFill>
                  <a:srgbClr val="ABA387"/>
                </a:solidFill>
                <a:latin typeface="Trebuchet MS"/>
                <a:ea typeface="Trebuchet MS"/>
                <a:cs typeface="Trebuchet MS"/>
                <a:sym typeface="Trebuchet MS"/>
              </a:defRPr>
            </a:lvl2pPr>
            <a:lvl3pPr marL="0" marR="0" lvl="2" indent="0" algn="r" rtl="0">
              <a:spcBef>
                <a:spcPts val="0"/>
              </a:spcBef>
              <a:buNone/>
              <a:defRPr sz="1600" b="1" i="0" u="none" strike="noStrike" cap="none">
                <a:solidFill>
                  <a:srgbClr val="ABA387"/>
                </a:solidFill>
                <a:latin typeface="Trebuchet MS"/>
                <a:ea typeface="Trebuchet MS"/>
                <a:cs typeface="Trebuchet MS"/>
                <a:sym typeface="Trebuchet MS"/>
              </a:defRPr>
            </a:lvl3pPr>
            <a:lvl4pPr marL="0" marR="0" lvl="3" indent="0" algn="r" rtl="0">
              <a:spcBef>
                <a:spcPts val="0"/>
              </a:spcBef>
              <a:buNone/>
              <a:defRPr sz="1600" b="1" i="0" u="none" strike="noStrike" cap="none">
                <a:solidFill>
                  <a:srgbClr val="ABA387"/>
                </a:solidFill>
                <a:latin typeface="Trebuchet MS"/>
                <a:ea typeface="Trebuchet MS"/>
                <a:cs typeface="Trebuchet MS"/>
                <a:sym typeface="Trebuchet MS"/>
              </a:defRPr>
            </a:lvl4pPr>
            <a:lvl5pPr marL="0" marR="0" lvl="4" indent="0" algn="r" rtl="0">
              <a:spcBef>
                <a:spcPts val="0"/>
              </a:spcBef>
              <a:buNone/>
              <a:defRPr sz="1600" b="1" i="0" u="none" strike="noStrike" cap="none">
                <a:solidFill>
                  <a:srgbClr val="ABA387"/>
                </a:solidFill>
                <a:latin typeface="Trebuchet MS"/>
                <a:ea typeface="Trebuchet MS"/>
                <a:cs typeface="Trebuchet MS"/>
                <a:sym typeface="Trebuchet MS"/>
              </a:defRPr>
            </a:lvl5pPr>
            <a:lvl6pPr marL="0" marR="0" lvl="5" indent="0" algn="r" rtl="0">
              <a:spcBef>
                <a:spcPts val="0"/>
              </a:spcBef>
              <a:buNone/>
              <a:defRPr sz="1600" b="1" i="0" u="none" strike="noStrike" cap="none">
                <a:solidFill>
                  <a:srgbClr val="ABA387"/>
                </a:solidFill>
                <a:latin typeface="Trebuchet MS"/>
                <a:ea typeface="Trebuchet MS"/>
                <a:cs typeface="Trebuchet MS"/>
                <a:sym typeface="Trebuchet MS"/>
              </a:defRPr>
            </a:lvl6pPr>
            <a:lvl7pPr marL="0" marR="0" lvl="6" indent="0" algn="r" rtl="0">
              <a:spcBef>
                <a:spcPts val="0"/>
              </a:spcBef>
              <a:buNone/>
              <a:defRPr sz="1600" b="1" i="0" u="none" strike="noStrike" cap="none">
                <a:solidFill>
                  <a:srgbClr val="ABA387"/>
                </a:solidFill>
                <a:latin typeface="Trebuchet MS"/>
                <a:ea typeface="Trebuchet MS"/>
                <a:cs typeface="Trebuchet MS"/>
                <a:sym typeface="Trebuchet MS"/>
              </a:defRPr>
            </a:lvl7pPr>
            <a:lvl8pPr marL="0" marR="0" lvl="7" indent="0" algn="r" rtl="0">
              <a:spcBef>
                <a:spcPts val="0"/>
              </a:spcBef>
              <a:buNone/>
              <a:defRPr sz="1600" b="1" i="0" u="none" strike="noStrike" cap="none">
                <a:solidFill>
                  <a:srgbClr val="ABA387"/>
                </a:solidFill>
                <a:latin typeface="Trebuchet MS"/>
                <a:ea typeface="Trebuchet MS"/>
                <a:cs typeface="Trebuchet MS"/>
                <a:sym typeface="Trebuchet MS"/>
              </a:defRPr>
            </a:lvl8pPr>
            <a:lvl9pPr marL="0" marR="0" lvl="8" indent="0" algn="r" rtl="0">
              <a:spcBef>
                <a:spcPts val="0"/>
              </a:spcBef>
              <a:buNone/>
              <a:defRPr sz="1600" b="1" i="0" u="none" strike="noStrike" cap="none">
                <a:solidFill>
                  <a:srgbClr val="ABA387"/>
                </a:solidFill>
                <a:latin typeface="Trebuchet MS"/>
                <a:ea typeface="Trebuchet MS"/>
                <a:cs typeface="Trebuchet MS"/>
                <a:sym typeface="Trebuchet MS"/>
              </a:defRPr>
            </a:lvl9pPr>
          </a:lstStyle>
          <a:p>
            <a:pPr marL="0" lvl="0" indent="0">
              <a:spcBef>
                <a:spcPts val="0"/>
              </a:spcBef>
              <a:spcAft>
                <a:spcPts val="0"/>
              </a:spcAft>
              <a:buNone/>
            </a:pPr>
            <a:fld id="{00000000-1234-1234-1234-123412341234}" type="slidenum">
              <a:rPr lang="en-US"/>
              <a:t>‹#›</a:t>
            </a:fld>
            <a:endParaRPr/>
          </a:p>
        </p:txBody>
      </p:sp>
      <p:pic>
        <p:nvPicPr>
          <p:cNvPr id="399" name="Shape 399"/>
          <p:cNvPicPr preferRelativeResize="0"/>
          <p:nvPr/>
        </p:nvPicPr>
        <p:blipFill rotWithShape="1">
          <a:blip r:embed="rId24">
            <a:alphaModFix/>
          </a:blip>
          <a:srcRect/>
          <a:stretch/>
        </p:blipFill>
        <p:spPr>
          <a:xfrm>
            <a:off x="11057175" y="470265"/>
            <a:ext cx="548666" cy="548640"/>
          </a:xfrm>
          <a:prstGeom prst="rect">
            <a:avLst/>
          </a:prstGeom>
          <a:noFill/>
          <a:ln>
            <a:noFill/>
          </a:ln>
        </p:spPr>
      </p:pic>
      <p:cxnSp>
        <p:nvCxnSpPr>
          <p:cNvPr id="400" name="Shape 400"/>
          <p:cNvCxnSpPr/>
          <p:nvPr/>
        </p:nvCxnSpPr>
        <p:spPr>
          <a:xfrm rot="10800000">
            <a:off x="10789920" y="411483"/>
            <a:ext cx="0" cy="685800"/>
          </a:xfrm>
          <a:prstGeom prst="straightConnector1">
            <a:avLst/>
          </a:prstGeom>
          <a:noFill/>
          <a:ln w="25400" cap="flat" cmpd="sng">
            <a:solidFill>
              <a:srgbClr val="C5BFAB"/>
            </a:solidFill>
            <a:prstDash val="solid"/>
            <a:miter lim="800000"/>
            <a:headEnd type="none" w="med" len="med"/>
            <a:tailEnd type="none" w="med" len="med"/>
          </a:ln>
        </p:spPr>
      </p:cxnSp>
    </p:spTree>
  </p:cSld>
  <p:clrMap bg1="lt1" tx1="dk1" bg2="dk2" tx2="lt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 id="2147483714" r:id="rId12"/>
    <p:sldLayoutId id="2147483715" r:id="rId13"/>
    <p:sldLayoutId id="2147483716" r:id="rId14"/>
    <p:sldLayoutId id="2147483717" r:id="rId15"/>
    <p:sldLayoutId id="2147483718" r:id="rId16"/>
    <p:sldLayoutId id="2147483719" r:id="rId17"/>
    <p:sldLayoutId id="2147483720" r:id="rId18"/>
    <p:sldLayoutId id="2147483721" r:id="rId19"/>
    <p:sldLayoutId id="2147483722" r:id="rId20"/>
    <p:sldLayoutId id="2147483723" r:id="rId21"/>
    <p:sldLayoutId id="2147483724" r:id="rId2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5.xml"/></Relationships>
</file>

<file path=ppt/slides/_rels/slide12.xml.rels><?xml version="1.0" encoding="UTF-8" standalone="yes"?>
<Relationships xmlns="http://schemas.openxmlformats.org/package/2006/relationships"><Relationship Id="rId3" Type="http://schemas.openxmlformats.org/officeDocument/2006/relationships/hyperlink" Target="http://www.100mlives.org/" TargetMode="External"/><Relationship Id="rId2" Type="http://schemas.openxmlformats.org/officeDocument/2006/relationships/notesSlide" Target="../notesSlides/notesSlide12.xml"/><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27.xml"/><Relationship Id="rId4" Type="http://schemas.openxmlformats.org/officeDocument/2006/relationships/hyperlink" Target="http://www.100mlives.org/map" TargetMode="Externa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s://www.100mlives.org/initiatives/"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5.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45.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45.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4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45.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5.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hyperlink" Target="http://www.youtube.com/watch?v=QEHANAmlFYQ" TargetMode="External"/><Relationship Id="rId2" Type="http://schemas.openxmlformats.org/officeDocument/2006/relationships/notesSlide" Target="../notesSlides/notesSlide46.xml"/><Relationship Id="rId1" Type="http://schemas.openxmlformats.org/officeDocument/2006/relationships/slideLayout" Target="../slideLayouts/slideLayout7.xml"/><Relationship Id="rId4" Type="http://schemas.openxmlformats.org/officeDocument/2006/relationships/image" Target="../media/image16.jpg"/></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5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8.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58.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59.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5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53"/>
        <p:cNvGrpSpPr/>
        <p:nvPr/>
      </p:nvGrpSpPr>
      <p:grpSpPr>
        <a:xfrm>
          <a:off x="0" y="0"/>
          <a:ext cx="0" cy="0"/>
          <a:chOff x="0" y="0"/>
          <a:chExt cx="0" cy="0"/>
        </a:xfrm>
      </p:grpSpPr>
      <p:sp>
        <p:nvSpPr>
          <p:cNvPr id="554" name="Shape 554"/>
          <p:cNvSpPr txBox="1">
            <a:spLocks noGrp="1"/>
          </p:cNvSpPr>
          <p:nvPr>
            <p:ph type="body" idx="1"/>
          </p:nvPr>
        </p:nvSpPr>
        <p:spPr>
          <a:xfrm>
            <a:off x="609600" y="6276604"/>
            <a:ext cx="7620000" cy="27432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ED9451"/>
              </a:buClr>
              <a:buSzPts val="1020"/>
              <a:buFont typeface="Noto Sans Symbols"/>
              <a:buNone/>
            </a:pPr>
            <a:endParaRPr sz="1200" b="0" i="1" u="none" strike="noStrike" cap="none">
              <a:solidFill>
                <a:schemeClr val="accent2"/>
              </a:solidFill>
              <a:latin typeface="Arial"/>
              <a:ea typeface="Arial"/>
              <a:cs typeface="Arial"/>
              <a:sym typeface="Arial"/>
            </a:endParaRPr>
          </a:p>
        </p:txBody>
      </p:sp>
      <p:sp>
        <p:nvSpPr>
          <p:cNvPr id="555" name="Shape 555"/>
          <p:cNvSpPr txBox="1">
            <a:spLocks noGrp="1"/>
          </p:cNvSpPr>
          <p:nvPr>
            <p:ph type="body" idx="2"/>
          </p:nvPr>
        </p:nvSpPr>
        <p:spPr>
          <a:xfrm>
            <a:off x="609600" y="5956670"/>
            <a:ext cx="7620000" cy="34747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ED9451"/>
              </a:buClr>
              <a:buSzPts val="1360"/>
              <a:buFont typeface="Noto Sans Symbols"/>
              <a:buNone/>
            </a:pPr>
            <a:r>
              <a:rPr lang="en-US">
                <a:solidFill>
                  <a:schemeClr val="accent1"/>
                </a:solidFill>
              </a:rPr>
              <a:t>February 14, 2018</a:t>
            </a:r>
            <a:endParaRPr/>
          </a:p>
        </p:txBody>
      </p:sp>
      <p:sp>
        <p:nvSpPr>
          <p:cNvPr id="556" name="Shape 556"/>
          <p:cNvSpPr txBox="1">
            <a:spLocks noGrp="1"/>
          </p:cNvSpPr>
          <p:nvPr>
            <p:ph type="ctrTitle"/>
          </p:nvPr>
        </p:nvSpPr>
        <p:spPr>
          <a:xfrm>
            <a:off x="609600" y="1729752"/>
            <a:ext cx="8426824" cy="2842248"/>
          </a:xfrm>
          <a:prstGeom prst="rect">
            <a:avLst/>
          </a:prstGeom>
          <a:noFill/>
          <a:ln>
            <a:noFill/>
          </a:ln>
        </p:spPr>
        <p:txBody>
          <a:bodyPr spcFirstLastPara="1" wrap="square" lIns="0" tIns="45700" rIns="91425" bIns="45700" anchor="b" anchorCtr="0">
            <a:noAutofit/>
          </a:bodyPr>
          <a:lstStyle/>
          <a:p>
            <a:pPr marL="0" marR="0" lvl="0" indent="0" algn="l" rtl="0">
              <a:lnSpc>
                <a:spcPct val="100000"/>
              </a:lnSpc>
              <a:spcBef>
                <a:spcPts val="0"/>
              </a:spcBef>
              <a:spcAft>
                <a:spcPts val="0"/>
              </a:spcAft>
              <a:buClr>
                <a:srgbClr val="F1A973"/>
              </a:buClr>
              <a:buSzPts val="4800"/>
              <a:buFont typeface="Trebuchet MS"/>
              <a:buNone/>
            </a:pPr>
            <a:r>
              <a:rPr lang="en-US"/>
              <a:t>Addressing Racism</a:t>
            </a:r>
            <a:r>
              <a:rPr lang="en-US" sz="4800" b="1" i="0" u="none" strike="noStrike" cap="none">
                <a:solidFill>
                  <a:srgbClr val="F1A973"/>
                </a:solidFill>
                <a:latin typeface="Trebuchet MS"/>
                <a:ea typeface="Trebuchet MS"/>
                <a:cs typeface="Trebuchet MS"/>
                <a:sym typeface="Trebuchet MS"/>
              </a:rPr>
              <a:t>: </a:t>
            </a:r>
            <a:br>
              <a:rPr lang="en-US" sz="4800" b="1" i="0" u="none" strike="noStrike" cap="none">
                <a:solidFill>
                  <a:srgbClr val="F1A973"/>
                </a:solidFill>
                <a:latin typeface="Trebuchet MS"/>
                <a:ea typeface="Trebuchet MS"/>
                <a:cs typeface="Trebuchet MS"/>
                <a:sym typeface="Trebuchet MS"/>
              </a:rPr>
            </a:br>
            <a:r>
              <a:rPr lang="en-US"/>
              <a:t>Lessons from 100 Million Healthier Lives</a:t>
            </a:r>
            <a:endParaRPr/>
          </a:p>
        </p:txBody>
      </p:sp>
      <p:sp>
        <p:nvSpPr>
          <p:cNvPr id="557" name="Shape 557"/>
          <p:cNvSpPr txBox="1">
            <a:spLocks noGrp="1"/>
          </p:cNvSpPr>
          <p:nvPr>
            <p:ph type="subTitle" idx="3"/>
          </p:nvPr>
        </p:nvSpPr>
        <p:spPr>
          <a:xfrm>
            <a:off x="609600" y="4800600"/>
            <a:ext cx="8426824" cy="73152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ED9451"/>
              </a:buClr>
              <a:buSzPts val="2720"/>
              <a:buFont typeface="Noto Sans Symbols"/>
              <a:buNone/>
            </a:pPr>
            <a:r>
              <a:rPr lang="en-US" sz="3200" b="1" i="0" u="none" strike="noStrike" cap="none">
                <a:solidFill>
                  <a:schemeClr val="lt1"/>
                </a:solidFill>
                <a:latin typeface="Arial"/>
                <a:ea typeface="Arial"/>
                <a:cs typeface="Arial"/>
                <a:sym typeface="Arial"/>
              </a:rPr>
              <a:t>C</a:t>
            </a:r>
            <a:r>
              <a:rPr lang="en-US" sz="3200" b="1"/>
              <a:t>JA National Conference</a:t>
            </a:r>
            <a:endParaRPr/>
          </a:p>
        </p:txBody>
      </p:sp>
      <p:sp>
        <p:nvSpPr>
          <p:cNvPr id="558" name="Shape 558"/>
          <p:cNvSpPr txBox="1">
            <a:spLocks noGrp="1"/>
          </p:cNvSpPr>
          <p:nvPr>
            <p:ph type="sldNum" idx="4294967295"/>
          </p:nvPr>
        </p:nvSpPr>
        <p:spPr>
          <a:xfrm>
            <a:off x="11277600" y="411163"/>
            <a:ext cx="914400" cy="685800"/>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600" b="1" i="0" u="none" strike="noStrike" cap="none">
                <a:solidFill>
                  <a:srgbClr val="ABA387"/>
                </a:solidFill>
                <a:latin typeface="Trebuchet MS"/>
                <a:ea typeface="Trebuchet MS"/>
                <a:cs typeface="Trebuchet MS"/>
                <a:sym typeface="Trebuchet MS"/>
              </a:rPr>
              <a:t>1</a:t>
            </a:fld>
            <a:endParaRPr sz="1600" b="1" i="0" u="none" strike="noStrike" cap="none">
              <a:solidFill>
                <a:srgbClr val="ABA387"/>
              </a:solidFill>
              <a:latin typeface="Trebuchet MS"/>
              <a:ea typeface="Trebuchet MS"/>
              <a:cs typeface="Trebuchet MS"/>
              <a:sym typeface="Trebuchet MS"/>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622"/>
        <p:cNvGrpSpPr/>
        <p:nvPr/>
      </p:nvGrpSpPr>
      <p:grpSpPr>
        <a:xfrm>
          <a:off x="0" y="0"/>
          <a:ext cx="0" cy="0"/>
          <a:chOff x="0" y="0"/>
          <a:chExt cx="0" cy="0"/>
        </a:xfrm>
      </p:grpSpPr>
      <p:sp>
        <p:nvSpPr>
          <p:cNvPr id="623" name="Shape 623"/>
          <p:cNvSpPr txBox="1">
            <a:spLocks noGrp="1"/>
          </p:cNvSpPr>
          <p:nvPr>
            <p:ph type="title"/>
          </p:nvPr>
        </p:nvSpPr>
        <p:spPr>
          <a:xfrm>
            <a:off x="609597" y="228600"/>
            <a:ext cx="8839200" cy="10332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US"/>
              <a:t>Agenda</a:t>
            </a:r>
            <a:endParaRPr/>
          </a:p>
        </p:txBody>
      </p:sp>
      <p:sp>
        <p:nvSpPr>
          <p:cNvPr id="624" name="Shape 624"/>
          <p:cNvSpPr txBox="1">
            <a:spLocks noGrp="1"/>
          </p:cNvSpPr>
          <p:nvPr>
            <p:ph type="body" idx="1"/>
          </p:nvPr>
        </p:nvSpPr>
        <p:spPr>
          <a:xfrm>
            <a:off x="609600" y="1538475"/>
            <a:ext cx="10968300" cy="47394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US" sz="1600">
                <a:solidFill>
                  <a:srgbClr val="FFFFFF"/>
                </a:solidFill>
              </a:rPr>
              <a:t>8:30 - 8:55 		Introductions, Touchstones, Objectives and Agenda</a:t>
            </a:r>
            <a:endParaRPr sz="1600">
              <a:solidFill>
                <a:srgbClr val="FFFFFF"/>
              </a:solidFill>
            </a:endParaRPr>
          </a:p>
          <a:p>
            <a:pPr marL="0" lvl="0" indent="0" rtl="0">
              <a:spcBef>
                <a:spcPts val="1000"/>
              </a:spcBef>
              <a:spcAft>
                <a:spcPts val="0"/>
              </a:spcAft>
              <a:buNone/>
            </a:pPr>
            <a:r>
              <a:rPr lang="en-US" sz="1600">
                <a:solidFill>
                  <a:srgbClr val="FFFFFF"/>
                </a:solidFill>
              </a:rPr>
              <a:t>8:55 - 9:05		100 Million Healthier Lives’ Journey to Addressing  Racism</a:t>
            </a:r>
            <a:endParaRPr sz="1600">
              <a:solidFill>
                <a:srgbClr val="FFFFFF"/>
              </a:solidFill>
            </a:endParaRPr>
          </a:p>
          <a:p>
            <a:pPr marL="0" lvl="0" indent="0" rtl="0">
              <a:spcBef>
                <a:spcPts val="1000"/>
              </a:spcBef>
              <a:spcAft>
                <a:spcPts val="0"/>
              </a:spcAft>
              <a:buNone/>
            </a:pPr>
            <a:r>
              <a:rPr lang="en-US" sz="1600">
                <a:solidFill>
                  <a:srgbClr val="FFFFFF"/>
                </a:solidFill>
              </a:rPr>
              <a:t>9:05 - 9:30		Origin Stories</a:t>
            </a:r>
            <a:endParaRPr sz="1600">
              <a:solidFill>
                <a:srgbClr val="FFFFFF"/>
              </a:solidFill>
            </a:endParaRPr>
          </a:p>
          <a:p>
            <a:pPr marL="0" lvl="0" indent="0" rtl="0">
              <a:spcBef>
                <a:spcPts val="1000"/>
              </a:spcBef>
              <a:spcAft>
                <a:spcPts val="0"/>
              </a:spcAft>
              <a:buNone/>
            </a:pPr>
            <a:r>
              <a:rPr lang="en-US" sz="1600">
                <a:solidFill>
                  <a:srgbClr val="FFFFFF"/>
                </a:solidFill>
              </a:rPr>
              <a:t>9:30 - 9:35		Wellness Now Oklahoma City’s  Journey to Addressing Racism</a:t>
            </a:r>
            <a:endParaRPr sz="1600">
              <a:solidFill>
                <a:srgbClr val="FFFFFF"/>
              </a:solidFill>
            </a:endParaRPr>
          </a:p>
          <a:p>
            <a:pPr marL="0" lvl="0" indent="0" rtl="0">
              <a:spcBef>
                <a:spcPts val="1000"/>
              </a:spcBef>
              <a:spcAft>
                <a:spcPts val="0"/>
              </a:spcAft>
              <a:buNone/>
            </a:pPr>
            <a:r>
              <a:rPr lang="en-US" sz="1600">
                <a:solidFill>
                  <a:srgbClr val="FFFFFF"/>
                </a:solidFill>
              </a:rPr>
              <a:t>9:35- 9:50		The Community of Solutions Framework</a:t>
            </a:r>
            <a:endParaRPr sz="1600">
              <a:solidFill>
                <a:srgbClr val="FFFFFF"/>
              </a:solidFill>
            </a:endParaRPr>
          </a:p>
          <a:p>
            <a:pPr marL="0" lvl="0" indent="0" rtl="0">
              <a:spcBef>
                <a:spcPts val="1000"/>
              </a:spcBef>
              <a:spcAft>
                <a:spcPts val="0"/>
              </a:spcAft>
              <a:buNone/>
            </a:pPr>
            <a:r>
              <a:rPr lang="en-US" sz="1600">
                <a:solidFill>
                  <a:srgbClr val="FFFFFF"/>
                </a:solidFill>
              </a:rPr>
              <a:t>9:50 - 10:05		Break</a:t>
            </a:r>
            <a:endParaRPr sz="1600">
              <a:solidFill>
                <a:srgbClr val="FFFFFF"/>
              </a:solidFill>
            </a:endParaRPr>
          </a:p>
          <a:p>
            <a:pPr marL="0" lvl="0" indent="0" rtl="0">
              <a:spcBef>
                <a:spcPts val="1000"/>
              </a:spcBef>
              <a:spcAft>
                <a:spcPts val="0"/>
              </a:spcAft>
              <a:buNone/>
            </a:pPr>
            <a:r>
              <a:rPr lang="en-US" sz="1600">
                <a:solidFill>
                  <a:srgbClr val="FFFFFF"/>
                </a:solidFill>
              </a:rPr>
              <a:t>10:05 - 10:15		Energizer</a:t>
            </a:r>
            <a:endParaRPr sz="1600">
              <a:solidFill>
                <a:srgbClr val="FFFFFF"/>
              </a:solidFill>
            </a:endParaRPr>
          </a:p>
          <a:p>
            <a:pPr marL="0" lvl="0" indent="0" rtl="0">
              <a:spcBef>
                <a:spcPts val="1000"/>
              </a:spcBef>
              <a:spcAft>
                <a:spcPts val="0"/>
              </a:spcAft>
              <a:buNone/>
            </a:pPr>
            <a:r>
              <a:rPr lang="en-US" sz="1600">
                <a:solidFill>
                  <a:srgbClr val="FFFFFF"/>
                </a:solidFill>
              </a:rPr>
              <a:t>10:15- 10:20		Healthier Laramie County’s Journey to Addressing Racism</a:t>
            </a:r>
            <a:endParaRPr sz="1600">
              <a:solidFill>
                <a:srgbClr val="FFFFFF"/>
              </a:solidFill>
            </a:endParaRPr>
          </a:p>
          <a:p>
            <a:pPr marL="0" lvl="0" indent="0" rtl="0">
              <a:spcBef>
                <a:spcPts val="1000"/>
              </a:spcBef>
              <a:spcAft>
                <a:spcPts val="0"/>
              </a:spcAft>
              <a:buNone/>
            </a:pPr>
            <a:r>
              <a:rPr lang="en-US" sz="1600">
                <a:solidFill>
                  <a:srgbClr val="FFFFFF"/>
                </a:solidFill>
              </a:rPr>
              <a:t>10:20 - 10:40		5 Whys Exercise - Understanding Root Causes</a:t>
            </a:r>
            <a:endParaRPr sz="1600">
              <a:solidFill>
                <a:srgbClr val="FFFFFF"/>
              </a:solidFill>
            </a:endParaRPr>
          </a:p>
          <a:p>
            <a:pPr marL="0" lvl="0" indent="0" rtl="0">
              <a:spcBef>
                <a:spcPts val="1000"/>
              </a:spcBef>
              <a:spcAft>
                <a:spcPts val="0"/>
              </a:spcAft>
              <a:buNone/>
            </a:pPr>
            <a:r>
              <a:rPr lang="en-US" sz="1600">
                <a:solidFill>
                  <a:srgbClr val="FFFFFF"/>
                </a:solidFill>
              </a:rPr>
              <a:t>10:40 - 10:45		Proviso Partners’ Journey to Addressing Racism</a:t>
            </a:r>
            <a:endParaRPr sz="1600">
              <a:solidFill>
                <a:srgbClr val="FFFFFF"/>
              </a:solidFill>
            </a:endParaRPr>
          </a:p>
          <a:p>
            <a:pPr marL="0" lvl="0" indent="0" rtl="0">
              <a:spcBef>
                <a:spcPts val="1000"/>
              </a:spcBef>
              <a:spcAft>
                <a:spcPts val="0"/>
              </a:spcAft>
              <a:buNone/>
            </a:pPr>
            <a:r>
              <a:rPr lang="en-US" sz="1600">
                <a:solidFill>
                  <a:srgbClr val="FFFFFF"/>
                </a:solidFill>
              </a:rPr>
              <a:t>10:45 - 11:10		Cultural Humility Exercise</a:t>
            </a:r>
            <a:endParaRPr sz="1600">
              <a:solidFill>
                <a:srgbClr val="FFFFFF"/>
              </a:solidFill>
            </a:endParaRPr>
          </a:p>
          <a:p>
            <a:pPr marL="0" lvl="0" indent="0" rtl="0">
              <a:spcBef>
                <a:spcPts val="1000"/>
              </a:spcBef>
              <a:spcAft>
                <a:spcPts val="0"/>
              </a:spcAft>
              <a:buNone/>
            </a:pPr>
            <a:r>
              <a:rPr lang="en-US" sz="1600">
                <a:solidFill>
                  <a:srgbClr val="FFFFFF"/>
                </a:solidFill>
              </a:rPr>
              <a:t>11:10 - 11:35		Discriminatory Practices Exercise</a:t>
            </a:r>
            <a:endParaRPr sz="1600">
              <a:solidFill>
                <a:srgbClr val="FFFFFF"/>
              </a:solidFill>
            </a:endParaRPr>
          </a:p>
          <a:p>
            <a:pPr marL="0" lvl="0" indent="0" rtl="0">
              <a:spcBef>
                <a:spcPts val="1000"/>
              </a:spcBef>
              <a:spcAft>
                <a:spcPts val="0"/>
              </a:spcAft>
              <a:buNone/>
            </a:pPr>
            <a:r>
              <a:rPr lang="en-US" sz="1600">
                <a:solidFill>
                  <a:srgbClr val="FFFFFF"/>
                </a:solidFill>
              </a:rPr>
              <a:t>11:35 - 11:40		Downtown Women’s Center’s Journey to Addressing Ra</a:t>
            </a:r>
            <a:r>
              <a:rPr lang="en-US" sz="1800">
                <a:solidFill>
                  <a:srgbClr val="FFFFFF"/>
                </a:solidFill>
              </a:rPr>
              <a:t>cism</a:t>
            </a:r>
            <a:endParaRPr sz="1800">
              <a:solidFill>
                <a:srgbClr val="FFFFFF"/>
              </a:solidFill>
            </a:endParaRPr>
          </a:p>
          <a:p>
            <a:pPr marL="0" lvl="0" indent="0" rtl="0">
              <a:spcBef>
                <a:spcPts val="1000"/>
              </a:spcBef>
              <a:spcAft>
                <a:spcPts val="0"/>
              </a:spcAft>
              <a:buNone/>
            </a:pPr>
            <a:r>
              <a:rPr lang="en-US" sz="1600">
                <a:solidFill>
                  <a:srgbClr val="FFFFFF"/>
                </a:solidFill>
              </a:rPr>
              <a:t>11:40 - 12:00		Wrap-up and Commitment to next Steps</a:t>
            </a:r>
            <a:endParaRPr sz="1600">
              <a:solidFill>
                <a:srgbClr val="FFFFFF"/>
              </a:solidFill>
            </a:endParaRPr>
          </a:p>
          <a:p>
            <a:pPr marL="0" lvl="0" indent="0" rtl="0">
              <a:spcBef>
                <a:spcPts val="1000"/>
              </a:spcBef>
              <a:spcAft>
                <a:spcPts val="0"/>
              </a:spcAft>
              <a:buNone/>
            </a:pPr>
            <a:endParaRPr sz="1800">
              <a:solidFill>
                <a:srgbClr val="FFFFFF"/>
              </a:solidFill>
            </a:endParaRPr>
          </a:p>
          <a:p>
            <a:pPr marL="0" lvl="0" indent="0">
              <a:spcBef>
                <a:spcPts val="1200"/>
              </a:spcBef>
              <a:spcAft>
                <a:spcPts val="0"/>
              </a:spcAft>
              <a:buNone/>
            </a:pPr>
            <a:endParaRPr/>
          </a:p>
        </p:txBody>
      </p:sp>
      <p:sp>
        <p:nvSpPr>
          <p:cNvPr id="625" name="Shape 625"/>
          <p:cNvSpPr txBox="1">
            <a:spLocks noGrp="1"/>
          </p:cNvSpPr>
          <p:nvPr>
            <p:ph type="sldNum" idx="12"/>
          </p:nvPr>
        </p:nvSpPr>
        <p:spPr>
          <a:xfrm>
            <a:off x="9692640" y="411482"/>
            <a:ext cx="914400" cy="685800"/>
          </a:xfrm>
          <a:prstGeom prst="rect">
            <a:avLst/>
          </a:prstGeom>
        </p:spPr>
        <p:txBody>
          <a:bodyPr spcFirstLastPara="1" wrap="square" lIns="91425" tIns="45700" rIns="91425" bIns="45700" anchor="ctr" anchorCtr="0">
            <a:noAutofit/>
          </a:bodyPr>
          <a:lstStyle/>
          <a:p>
            <a:pPr marL="0" lvl="0" indent="0">
              <a:spcBef>
                <a:spcPts val="0"/>
              </a:spcBef>
              <a:spcAft>
                <a:spcPts val="0"/>
              </a:spcAft>
              <a:buClr>
                <a:srgbClr val="000000"/>
              </a:buClr>
              <a:buFont typeface="Arial"/>
              <a:buNone/>
            </a:pPr>
            <a:fld id="{00000000-1234-1234-1234-123412341234}" type="slidenum">
              <a:rPr lang="en-US"/>
              <a:t>10</a:t>
            </a:fld>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630"/>
        <p:cNvGrpSpPr/>
        <p:nvPr/>
      </p:nvGrpSpPr>
      <p:grpSpPr>
        <a:xfrm>
          <a:off x="0" y="0"/>
          <a:ext cx="0" cy="0"/>
          <a:chOff x="0" y="0"/>
          <a:chExt cx="0" cy="0"/>
        </a:xfrm>
      </p:grpSpPr>
      <p:sp>
        <p:nvSpPr>
          <p:cNvPr id="631" name="Shape 631"/>
          <p:cNvSpPr txBox="1">
            <a:spLocks noGrp="1"/>
          </p:cNvSpPr>
          <p:nvPr>
            <p:ph type="title"/>
          </p:nvPr>
        </p:nvSpPr>
        <p:spPr>
          <a:xfrm>
            <a:off x="4191000" y="1145816"/>
            <a:ext cx="7269600" cy="3200400"/>
          </a:xfrm>
          <a:prstGeom prst="rect">
            <a:avLst/>
          </a:prstGeom>
          <a:noFill/>
          <a:ln>
            <a:noFill/>
          </a:ln>
        </p:spPr>
        <p:txBody>
          <a:bodyPr spcFirstLastPara="1" wrap="square" lIns="0" tIns="45700" rIns="91425" bIns="45700" anchor="b" anchorCtr="0">
            <a:noAutofit/>
          </a:bodyPr>
          <a:lstStyle/>
          <a:p>
            <a:pPr marL="0" marR="0" lvl="0" indent="0" algn="l" rtl="0">
              <a:lnSpc>
                <a:spcPct val="100000"/>
              </a:lnSpc>
              <a:spcBef>
                <a:spcPts val="0"/>
              </a:spcBef>
              <a:spcAft>
                <a:spcPts val="0"/>
              </a:spcAft>
              <a:buClr>
                <a:schemeClr val="lt1"/>
              </a:buClr>
              <a:buSzPts val="4800"/>
              <a:buFont typeface="Trebuchet MS"/>
              <a:buNone/>
            </a:pPr>
            <a:r>
              <a:rPr lang="en-US" sz="4800" b="1" i="0" u="none" strike="noStrike" cap="none">
                <a:solidFill>
                  <a:schemeClr val="lt1"/>
                </a:solidFill>
                <a:latin typeface="Trebuchet MS"/>
                <a:ea typeface="Trebuchet MS"/>
                <a:cs typeface="Trebuchet MS"/>
                <a:sym typeface="Trebuchet MS"/>
              </a:rPr>
              <a:t>Overview of 100MLives</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636"/>
        <p:cNvGrpSpPr/>
        <p:nvPr/>
      </p:nvGrpSpPr>
      <p:grpSpPr>
        <a:xfrm>
          <a:off x="0" y="0"/>
          <a:ext cx="0" cy="0"/>
          <a:chOff x="0" y="0"/>
          <a:chExt cx="0" cy="0"/>
        </a:xfrm>
      </p:grpSpPr>
      <p:sp>
        <p:nvSpPr>
          <p:cNvPr id="637" name="Shape 637"/>
          <p:cNvSpPr txBox="1"/>
          <p:nvPr/>
        </p:nvSpPr>
        <p:spPr>
          <a:xfrm>
            <a:off x="812799" y="1595021"/>
            <a:ext cx="10752600" cy="47706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800" b="1" i="0" u="none" strike="noStrike" cap="none">
                <a:solidFill>
                  <a:srgbClr val="E87722"/>
                </a:solidFill>
                <a:latin typeface="Arial"/>
                <a:ea typeface="Arial"/>
                <a:cs typeface="Arial"/>
                <a:sym typeface="Arial"/>
              </a:rPr>
              <a:t>Identity:</a:t>
            </a:r>
            <a:r>
              <a:rPr lang="en-US" sz="2800" b="1" i="0" u="none" strike="noStrike" cap="none">
                <a:solidFill>
                  <a:srgbClr val="E87722"/>
                </a:solidFill>
                <a:latin typeface="Calibri"/>
                <a:ea typeface="Calibri"/>
                <a:cs typeface="Calibri"/>
                <a:sym typeface="Calibri"/>
              </a:rPr>
              <a:t> </a:t>
            </a:r>
            <a:r>
              <a:rPr lang="en-US" sz="2800" b="0" i="0" u="none" strike="noStrike" cap="none">
                <a:solidFill>
                  <a:schemeClr val="lt1"/>
                </a:solidFill>
                <a:latin typeface="Arial"/>
                <a:ea typeface="Arial"/>
                <a:cs typeface="Arial"/>
                <a:sym typeface="Arial"/>
              </a:rPr>
              <a:t>An unprecedented collaboration of change agents pursuing an unprecedented result: </a:t>
            </a:r>
            <a:endParaRPr/>
          </a:p>
          <a:p>
            <a:pPr marL="0" marR="0" lvl="0" indent="0" algn="l" rtl="0">
              <a:spcBef>
                <a:spcPts val="0"/>
              </a:spcBef>
              <a:spcAft>
                <a:spcPts val="0"/>
              </a:spcAft>
              <a:buNone/>
            </a:pPr>
            <a:endParaRPr sz="2800">
              <a:solidFill>
                <a:schemeClr val="lt1"/>
              </a:solidFill>
              <a:latin typeface="Arial"/>
              <a:ea typeface="Arial"/>
              <a:cs typeface="Arial"/>
              <a:sym typeface="Arial"/>
            </a:endParaRPr>
          </a:p>
          <a:p>
            <a:pPr marL="0" marR="0" lvl="0" indent="0" algn="ctr" rtl="0">
              <a:spcBef>
                <a:spcPts val="0"/>
              </a:spcBef>
              <a:spcAft>
                <a:spcPts val="0"/>
              </a:spcAft>
              <a:buNone/>
            </a:pPr>
            <a:r>
              <a:rPr lang="en-US" sz="2800" i="1">
                <a:solidFill>
                  <a:schemeClr val="lt1"/>
                </a:solidFill>
                <a:latin typeface="Arial"/>
                <a:ea typeface="Arial"/>
                <a:cs typeface="Arial"/>
                <a:sym typeface="Arial"/>
              </a:rPr>
              <a:t>100 million people living healthier lives by 2020</a:t>
            </a:r>
            <a:endParaRPr/>
          </a:p>
          <a:p>
            <a:pPr marL="0" marR="0" lvl="0" indent="0" algn="l" rtl="0">
              <a:spcBef>
                <a:spcPts val="0"/>
              </a:spcBef>
              <a:spcAft>
                <a:spcPts val="0"/>
              </a:spcAft>
              <a:buNone/>
            </a:pPr>
            <a:endParaRPr sz="2800" b="1">
              <a:solidFill>
                <a:srgbClr val="E87722"/>
              </a:solidFill>
              <a:latin typeface="Arial"/>
              <a:ea typeface="Arial"/>
              <a:cs typeface="Arial"/>
              <a:sym typeface="Arial"/>
            </a:endParaRPr>
          </a:p>
          <a:p>
            <a:pPr marL="0" marR="0" lvl="0" indent="0" algn="l" rtl="0">
              <a:spcBef>
                <a:spcPts val="0"/>
              </a:spcBef>
              <a:spcAft>
                <a:spcPts val="0"/>
              </a:spcAft>
              <a:buNone/>
            </a:pPr>
            <a:r>
              <a:rPr lang="en-US" sz="2800" b="1">
                <a:solidFill>
                  <a:srgbClr val="E87722"/>
                </a:solidFill>
                <a:latin typeface="Arial"/>
                <a:ea typeface="Arial"/>
                <a:cs typeface="Arial"/>
                <a:sym typeface="Arial"/>
              </a:rPr>
              <a:t>Vision:</a:t>
            </a:r>
            <a:r>
              <a:rPr lang="en-US" sz="2800">
                <a:solidFill>
                  <a:srgbClr val="E87722"/>
                </a:solidFill>
                <a:latin typeface="Arial"/>
                <a:ea typeface="Arial"/>
                <a:cs typeface="Arial"/>
                <a:sym typeface="Arial"/>
              </a:rPr>
              <a:t> </a:t>
            </a:r>
            <a:r>
              <a:rPr lang="en-US" sz="2800">
                <a:solidFill>
                  <a:schemeClr val="lt1"/>
                </a:solidFill>
                <a:latin typeface="Arial"/>
                <a:ea typeface="Arial"/>
                <a:cs typeface="Arial"/>
                <a:sym typeface="Arial"/>
              </a:rPr>
              <a:t>to fundamentally transform the way we think and act to improve health, wellbeing, and equity.</a:t>
            </a:r>
            <a:endParaRPr/>
          </a:p>
          <a:p>
            <a:pPr marL="0" marR="0" lvl="0" indent="0" algn="l" rtl="0">
              <a:spcBef>
                <a:spcPts val="0"/>
              </a:spcBef>
              <a:spcAft>
                <a:spcPts val="0"/>
              </a:spcAft>
              <a:buNone/>
            </a:pPr>
            <a:endParaRPr sz="2800" b="1">
              <a:solidFill>
                <a:schemeClr val="lt1"/>
              </a:solidFill>
              <a:latin typeface="Arial"/>
              <a:ea typeface="Arial"/>
              <a:cs typeface="Arial"/>
              <a:sym typeface="Arial"/>
            </a:endParaRPr>
          </a:p>
          <a:p>
            <a:pPr marL="0" marR="0" lvl="0" indent="0" algn="l" rtl="0">
              <a:spcBef>
                <a:spcPts val="0"/>
              </a:spcBef>
              <a:spcAft>
                <a:spcPts val="0"/>
              </a:spcAft>
              <a:buNone/>
            </a:pPr>
            <a:r>
              <a:rPr lang="en-US" sz="2800" b="1">
                <a:solidFill>
                  <a:schemeClr val="accent1"/>
                </a:solidFill>
                <a:latin typeface="Arial"/>
                <a:ea typeface="Arial"/>
                <a:cs typeface="Arial"/>
                <a:sym typeface="Arial"/>
              </a:rPr>
              <a:t>Equity</a:t>
            </a:r>
            <a:r>
              <a:rPr lang="en-US" sz="2800">
                <a:solidFill>
                  <a:schemeClr val="accent1"/>
                </a:solidFill>
                <a:latin typeface="Arial"/>
                <a:ea typeface="Arial"/>
                <a:cs typeface="Arial"/>
                <a:sym typeface="Arial"/>
              </a:rPr>
              <a:t> </a:t>
            </a:r>
            <a:r>
              <a:rPr lang="en-US" sz="2800">
                <a:solidFill>
                  <a:schemeClr val="lt1"/>
                </a:solidFill>
                <a:latin typeface="Arial"/>
                <a:ea typeface="Arial"/>
                <a:cs typeface="Arial"/>
                <a:sym typeface="Arial"/>
              </a:rPr>
              <a:t>is the “price of admission.”</a:t>
            </a:r>
            <a:endParaRPr/>
          </a:p>
          <a:p>
            <a:pPr marL="0" marR="0" lvl="0" indent="0" algn="l" rtl="0">
              <a:spcBef>
                <a:spcPts val="0"/>
              </a:spcBef>
              <a:spcAft>
                <a:spcPts val="0"/>
              </a:spcAft>
              <a:buNone/>
            </a:pPr>
            <a:endParaRPr sz="2800">
              <a:solidFill>
                <a:srgbClr val="000000"/>
              </a:solidFill>
              <a:latin typeface="Arial"/>
              <a:ea typeface="Arial"/>
              <a:cs typeface="Arial"/>
              <a:sym typeface="Arial"/>
            </a:endParaRPr>
          </a:p>
          <a:p>
            <a:pPr marL="0" marR="0" lvl="0" indent="0" algn="l" rtl="0">
              <a:spcBef>
                <a:spcPts val="0"/>
              </a:spcBef>
              <a:spcAft>
                <a:spcPts val="0"/>
              </a:spcAft>
              <a:buNone/>
            </a:pPr>
            <a:r>
              <a:rPr lang="en-US" sz="2400">
                <a:solidFill>
                  <a:schemeClr val="lt1"/>
                </a:solidFill>
                <a:latin typeface="Arial"/>
                <a:ea typeface="Arial"/>
                <a:cs typeface="Arial"/>
                <a:sym typeface="Arial"/>
              </a:rPr>
              <a:t>Convened by the Institute for Healthcare Improvement as a partnership</a:t>
            </a:r>
            <a:endParaRPr sz="2400" b="1">
              <a:solidFill>
                <a:schemeClr val="lt1"/>
              </a:solidFill>
              <a:latin typeface="Arial"/>
              <a:ea typeface="Arial"/>
              <a:cs typeface="Arial"/>
              <a:sym typeface="Arial"/>
            </a:endParaRPr>
          </a:p>
        </p:txBody>
      </p:sp>
      <p:sp>
        <p:nvSpPr>
          <p:cNvPr id="638" name="Shape 638"/>
          <p:cNvSpPr txBox="1">
            <a:spLocks noGrp="1"/>
          </p:cNvSpPr>
          <p:nvPr>
            <p:ph type="title"/>
          </p:nvPr>
        </p:nvSpPr>
        <p:spPr>
          <a:xfrm>
            <a:off x="609597" y="397933"/>
            <a:ext cx="8839200" cy="1033200"/>
          </a:xfrm>
          <a:prstGeom prst="rect">
            <a:avLst/>
          </a:prstGeom>
          <a:noFill/>
          <a:ln>
            <a:noFill/>
          </a:ln>
        </p:spPr>
        <p:txBody>
          <a:bodyPr spcFirstLastPara="1" wrap="square" lIns="0" tIns="45700" rIns="91425" bIns="45700" anchor="ctr" anchorCtr="0">
            <a:noAutofit/>
          </a:bodyPr>
          <a:lstStyle/>
          <a:p>
            <a:pPr marL="0" marR="0" lvl="0" indent="0" algn="l" rtl="0">
              <a:lnSpc>
                <a:spcPct val="100000"/>
              </a:lnSpc>
              <a:spcBef>
                <a:spcPts val="0"/>
              </a:spcBef>
              <a:spcAft>
                <a:spcPts val="0"/>
              </a:spcAft>
              <a:buClr>
                <a:schemeClr val="accent1"/>
              </a:buClr>
              <a:buSzPts val="3400"/>
              <a:buFont typeface="Trebuchet MS"/>
              <a:buNone/>
            </a:pPr>
            <a:r>
              <a:rPr lang="en-US" sz="3400" b="1" i="0" u="none" strike="noStrike" cap="none">
                <a:solidFill>
                  <a:schemeClr val="accent1"/>
                </a:solidFill>
                <a:latin typeface="Trebuchet MS"/>
                <a:ea typeface="Trebuchet MS"/>
                <a:cs typeface="Trebuchet MS"/>
                <a:sym typeface="Trebuchet MS"/>
              </a:rPr>
              <a:t>100 Million Healthier Lives</a:t>
            </a:r>
            <a:br>
              <a:rPr lang="en-US" sz="3400" b="1" i="0" u="none" strike="noStrike" cap="none">
                <a:solidFill>
                  <a:schemeClr val="accent1"/>
                </a:solidFill>
                <a:latin typeface="Trebuchet MS"/>
                <a:ea typeface="Trebuchet MS"/>
                <a:cs typeface="Trebuchet MS"/>
                <a:sym typeface="Trebuchet MS"/>
              </a:rPr>
            </a:br>
            <a:r>
              <a:rPr lang="en-US" sz="3600" b="1" i="0" u="sng" strike="noStrike" cap="none">
                <a:solidFill>
                  <a:schemeClr val="hlink"/>
                </a:solidFill>
                <a:latin typeface="Trebuchet MS"/>
                <a:ea typeface="Trebuchet MS"/>
                <a:cs typeface="Trebuchet MS"/>
                <a:sym typeface="Trebuchet MS"/>
                <a:hlinkClick r:id="rId3"/>
              </a:rPr>
              <a:t>www.100mlives.org</a:t>
            </a:r>
            <a:r>
              <a:rPr lang="en-US" sz="3600" b="1" i="0" u="none" strike="noStrike" cap="none">
                <a:solidFill>
                  <a:srgbClr val="000000"/>
                </a:solidFill>
                <a:latin typeface="Trebuchet MS"/>
                <a:ea typeface="Trebuchet MS"/>
                <a:cs typeface="Trebuchet MS"/>
                <a:sym typeface="Trebuchet MS"/>
              </a:rPr>
              <a:t/>
            </a:r>
            <a:br>
              <a:rPr lang="en-US" sz="3600" b="1" i="0" u="none" strike="noStrike" cap="none">
                <a:solidFill>
                  <a:srgbClr val="000000"/>
                </a:solidFill>
                <a:latin typeface="Trebuchet MS"/>
                <a:ea typeface="Trebuchet MS"/>
                <a:cs typeface="Trebuchet MS"/>
                <a:sym typeface="Trebuchet MS"/>
              </a:rPr>
            </a:br>
            <a:endParaRPr sz="3400" b="1" i="0" u="none" strike="noStrike" cap="none">
              <a:solidFill>
                <a:schemeClr val="accent1"/>
              </a:solidFill>
              <a:latin typeface="Trebuchet MS"/>
              <a:ea typeface="Trebuchet MS"/>
              <a:cs typeface="Trebuchet MS"/>
              <a:sym typeface="Trebuchet MS"/>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643"/>
        <p:cNvGrpSpPr/>
        <p:nvPr/>
      </p:nvGrpSpPr>
      <p:grpSpPr>
        <a:xfrm>
          <a:off x="0" y="0"/>
          <a:ext cx="0" cy="0"/>
          <a:chOff x="0" y="0"/>
          <a:chExt cx="0" cy="0"/>
        </a:xfrm>
      </p:grpSpPr>
      <p:sp>
        <p:nvSpPr>
          <p:cNvPr id="644" name="Shape 644"/>
          <p:cNvSpPr txBox="1">
            <a:spLocks noGrp="1"/>
          </p:cNvSpPr>
          <p:nvPr>
            <p:ph type="title"/>
          </p:nvPr>
        </p:nvSpPr>
        <p:spPr>
          <a:xfrm>
            <a:off x="609597" y="228600"/>
            <a:ext cx="8839200" cy="1033200"/>
          </a:xfrm>
          <a:prstGeom prst="rect">
            <a:avLst/>
          </a:prstGeom>
          <a:noFill/>
          <a:ln>
            <a:noFill/>
          </a:ln>
        </p:spPr>
        <p:txBody>
          <a:bodyPr spcFirstLastPara="1" wrap="square" lIns="0" tIns="45700" rIns="91425" bIns="45700" anchor="ctr" anchorCtr="0">
            <a:noAutofit/>
          </a:bodyPr>
          <a:lstStyle/>
          <a:p>
            <a:pPr marL="0" marR="0" lvl="0" indent="0" algn="l" rtl="0">
              <a:lnSpc>
                <a:spcPct val="100000"/>
              </a:lnSpc>
              <a:spcBef>
                <a:spcPts val="0"/>
              </a:spcBef>
              <a:spcAft>
                <a:spcPts val="0"/>
              </a:spcAft>
              <a:buClr>
                <a:schemeClr val="accent1"/>
              </a:buClr>
              <a:buSzPts val="3400"/>
              <a:buFont typeface="Trebuchet MS"/>
              <a:buNone/>
            </a:pPr>
            <a:r>
              <a:rPr lang="en-US" sz="3400" b="1" i="0" u="none" strike="noStrike" cap="none">
                <a:solidFill>
                  <a:schemeClr val="accent1"/>
                </a:solidFill>
                <a:latin typeface="Trebuchet MS"/>
                <a:ea typeface="Trebuchet MS"/>
                <a:cs typeface="Trebuchet MS"/>
                <a:sym typeface="Trebuchet MS"/>
              </a:rPr>
              <a:t>Principles Guiding How We Work</a:t>
            </a:r>
            <a:endParaRPr/>
          </a:p>
        </p:txBody>
      </p:sp>
      <p:sp>
        <p:nvSpPr>
          <p:cNvPr id="645" name="Shape 645"/>
          <p:cNvSpPr txBox="1">
            <a:spLocks noGrp="1"/>
          </p:cNvSpPr>
          <p:nvPr>
            <p:ph type="body" idx="1"/>
          </p:nvPr>
        </p:nvSpPr>
        <p:spPr>
          <a:xfrm>
            <a:off x="609600" y="1706007"/>
            <a:ext cx="10972800" cy="4572000"/>
          </a:xfrm>
          <a:prstGeom prst="rect">
            <a:avLst/>
          </a:prstGeom>
          <a:noFill/>
          <a:ln>
            <a:noFill/>
          </a:ln>
        </p:spPr>
        <p:txBody>
          <a:bodyPr spcFirstLastPara="1" wrap="square" lIns="91425" tIns="45700" rIns="91425" bIns="45700" anchor="t" anchorCtr="0">
            <a:noAutofit/>
          </a:bodyPr>
          <a:lstStyle/>
          <a:p>
            <a:pPr marL="465137" marR="0" lvl="0" indent="-465137" algn="l" rtl="0">
              <a:lnSpc>
                <a:spcPct val="100000"/>
              </a:lnSpc>
              <a:spcBef>
                <a:spcPts val="0"/>
              </a:spcBef>
              <a:spcAft>
                <a:spcPts val="0"/>
              </a:spcAft>
              <a:buClr>
                <a:srgbClr val="ED9451"/>
              </a:buClr>
              <a:buSzPts val="2380"/>
              <a:buFont typeface="Noto Sans Symbols"/>
              <a:buChar char="●"/>
            </a:pPr>
            <a:r>
              <a:rPr lang="en-US" sz="2800" b="0" i="0" u="none" strike="noStrike" cap="none">
                <a:solidFill>
                  <a:schemeClr val="lt1"/>
                </a:solidFill>
                <a:latin typeface="Arial"/>
                <a:ea typeface="Arial"/>
                <a:cs typeface="Arial"/>
                <a:sym typeface="Arial"/>
              </a:rPr>
              <a:t>Partner deeply and respectfully in the process of creating change with people, organizations, and communities.</a:t>
            </a:r>
            <a:endParaRPr/>
          </a:p>
          <a:p>
            <a:pPr marL="465137" marR="0" lvl="0" indent="-465137" algn="l" rtl="0">
              <a:lnSpc>
                <a:spcPct val="100000"/>
              </a:lnSpc>
              <a:spcBef>
                <a:spcPts val="1200"/>
              </a:spcBef>
              <a:spcAft>
                <a:spcPts val="0"/>
              </a:spcAft>
              <a:buClr>
                <a:srgbClr val="ED9451"/>
              </a:buClr>
              <a:buSzPts val="2380"/>
              <a:buFont typeface="Noto Sans Symbols"/>
              <a:buChar char="●"/>
            </a:pPr>
            <a:r>
              <a:rPr lang="en-US" sz="2800" b="0" i="0" u="none" strike="noStrike" cap="none">
                <a:solidFill>
                  <a:schemeClr val="lt1"/>
                </a:solidFill>
                <a:latin typeface="Arial"/>
                <a:ea typeface="Arial"/>
                <a:cs typeface="Arial"/>
                <a:sym typeface="Arial"/>
              </a:rPr>
              <a:t>Promote equity, justice, strength, and wholeness in the process of creating health.</a:t>
            </a:r>
            <a:endParaRPr/>
          </a:p>
          <a:p>
            <a:pPr marL="465137" marR="0" lvl="0" indent="-465137" algn="l" rtl="0">
              <a:lnSpc>
                <a:spcPct val="100000"/>
              </a:lnSpc>
              <a:spcBef>
                <a:spcPts val="1200"/>
              </a:spcBef>
              <a:spcAft>
                <a:spcPts val="0"/>
              </a:spcAft>
              <a:buClr>
                <a:srgbClr val="ED9451"/>
              </a:buClr>
              <a:buSzPts val="2380"/>
              <a:buFont typeface="Noto Sans Symbols"/>
              <a:buChar char="●"/>
            </a:pPr>
            <a:r>
              <a:rPr lang="en-US" sz="2800" b="0" i="0" u="none" strike="noStrike" cap="none">
                <a:solidFill>
                  <a:schemeClr val="lt1"/>
                </a:solidFill>
                <a:latin typeface="Arial"/>
                <a:ea typeface="Arial"/>
                <a:cs typeface="Arial"/>
                <a:sym typeface="Arial"/>
              </a:rPr>
              <a:t>Adopt a humble posture of learning and improvement that acknowledges the importance of both stories metrics that matter.</a:t>
            </a:r>
            <a:endParaRPr/>
          </a:p>
          <a:p>
            <a:pPr marL="465137" marR="0" lvl="0" indent="-465137" algn="l" rtl="0">
              <a:lnSpc>
                <a:spcPct val="100000"/>
              </a:lnSpc>
              <a:spcBef>
                <a:spcPts val="1200"/>
              </a:spcBef>
              <a:spcAft>
                <a:spcPts val="0"/>
              </a:spcAft>
              <a:buClr>
                <a:srgbClr val="ED9451"/>
              </a:buClr>
              <a:buSzPts val="2380"/>
              <a:buFont typeface="Noto Sans Symbols"/>
              <a:buChar char="●"/>
            </a:pPr>
            <a:r>
              <a:rPr lang="en-US" sz="2800" b="0" i="0" u="none" strike="noStrike" cap="none">
                <a:solidFill>
                  <a:schemeClr val="lt1"/>
                </a:solidFill>
                <a:latin typeface="Arial"/>
                <a:ea typeface="Arial"/>
                <a:cs typeface="Arial"/>
                <a:sym typeface="Arial"/>
              </a:rPr>
              <a:t>Intentionally work to remove barriers in critical areas (e.g., payment reform, spread of good ideas) through intentional collaboration with traditional and nontraditional partners.</a:t>
            </a:r>
            <a:endParaRPr/>
          </a:p>
          <a:p>
            <a:pPr marL="465137" marR="0" lvl="0" indent="-465137" algn="l" rtl="0">
              <a:lnSpc>
                <a:spcPct val="100000"/>
              </a:lnSpc>
              <a:spcBef>
                <a:spcPts val="1200"/>
              </a:spcBef>
              <a:spcAft>
                <a:spcPts val="0"/>
              </a:spcAft>
              <a:buClr>
                <a:srgbClr val="ED9451"/>
              </a:buClr>
              <a:buSzPts val="2380"/>
              <a:buFont typeface="Noto Sans Symbols"/>
              <a:buChar char="●"/>
            </a:pPr>
            <a:r>
              <a:rPr lang="en-US" sz="2800" b="0" i="0" u="none" strike="noStrike" cap="none">
                <a:solidFill>
                  <a:schemeClr val="accent1"/>
                </a:solidFill>
                <a:latin typeface="Arial"/>
                <a:ea typeface="Arial"/>
                <a:cs typeface="Arial"/>
                <a:sym typeface="Arial"/>
              </a:rPr>
              <a:t>Make the way we work an example of what is possible.</a:t>
            </a:r>
            <a:endParaRPr/>
          </a:p>
        </p:txBody>
      </p:sp>
      <p:sp>
        <p:nvSpPr>
          <p:cNvPr id="646" name="Shape 646"/>
          <p:cNvSpPr txBox="1">
            <a:spLocks noGrp="1"/>
          </p:cNvSpPr>
          <p:nvPr>
            <p:ph type="sldNum" idx="12"/>
          </p:nvPr>
        </p:nvSpPr>
        <p:spPr>
          <a:xfrm>
            <a:off x="9692640" y="411482"/>
            <a:ext cx="914400" cy="685800"/>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600" b="1">
                <a:solidFill>
                  <a:srgbClr val="ABA387"/>
                </a:solidFill>
                <a:latin typeface="Trebuchet MS"/>
                <a:ea typeface="Trebuchet MS"/>
                <a:cs typeface="Trebuchet MS"/>
                <a:sym typeface="Trebuchet MS"/>
              </a:rPr>
              <a:t>13</a:t>
            </a:fld>
            <a:endParaRPr sz="1600" b="1">
              <a:solidFill>
                <a:srgbClr val="ABA387"/>
              </a:solidFill>
              <a:latin typeface="Trebuchet MS"/>
              <a:ea typeface="Trebuchet MS"/>
              <a:cs typeface="Trebuchet MS"/>
              <a:sym typeface="Trebuchet MS"/>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651"/>
        <p:cNvGrpSpPr/>
        <p:nvPr/>
      </p:nvGrpSpPr>
      <p:grpSpPr>
        <a:xfrm>
          <a:off x="0" y="0"/>
          <a:ext cx="0" cy="0"/>
          <a:chOff x="0" y="0"/>
          <a:chExt cx="0" cy="0"/>
        </a:xfrm>
      </p:grpSpPr>
      <p:sp>
        <p:nvSpPr>
          <p:cNvPr id="652" name="Shape 652"/>
          <p:cNvSpPr txBox="1">
            <a:spLocks noGrp="1"/>
          </p:cNvSpPr>
          <p:nvPr>
            <p:ph type="title"/>
          </p:nvPr>
        </p:nvSpPr>
        <p:spPr>
          <a:xfrm>
            <a:off x="609597" y="149627"/>
            <a:ext cx="9821400" cy="1033200"/>
          </a:xfrm>
          <a:prstGeom prst="rect">
            <a:avLst/>
          </a:prstGeom>
          <a:noFill/>
          <a:ln>
            <a:noFill/>
          </a:ln>
        </p:spPr>
        <p:txBody>
          <a:bodyPr spcFirstLastPara="1" wrap="square" lIns="0" tIns="45700" rIns="91425" bIns="45700" anchor="ctr" anchorCtr="0">
            <a:noAutofit/>
          </a:bodyPr>
          <a:lstStyle/>
          <a:p>
            <a:pPr marL="0" marR="0" lvl="0" indent="0" algn="l" rtl="0">
              <a:lnSpc>
                <a:spcPct val="100000"/>
              </a:lnSpc>
              <a:spcBef>
                <a:spcPts val="0"/>
              </a:spcBef>
              <a:spcAft>
                <a:spcPts val="0"/>
              </a:spcAft>
              <a:buClr>
                <a:schemeClr val="accent1"/>
              </a:buClr>
              <a:buSzPts val="3200"/>
              <a:buFont typeface="Trebuchet MS"/>
              <a:buNone/>
            </a:pPr>
            <a:r>
              <a:rPr lang="en-US" sz="3200" b="1" i="0" u="none" strike="noStrike" cap="none">
                <a:solidFill>
                  <a:schemeClr val="accent1"/>
                </a:solidFill>
                <a:latin typeface="Trebuchet MS"/>
                <a:ea typeface="Trebuchet MS"/>
                <a:cs typeface="Trebuchet MS"/>
                <a:sym typeface="Trebuchet MS"/>
              </a:rPr>
              <a:t>Who is In Our Growing Movement: </a:t>
            </a:r>
            <a:br>
              <a:rPr lang="en-US" sz="3200" b="1" i="0" u="none" strike="noStrike" cap="none">
                <a:solidFill>
                  <a:schemeClr val="accent1"/>
                </a:solidFill>
                <a:latin typeface="Trebuchet MS"/>
                <a:ea typeface="Trebuchet MS"/>
                <a:cs typeface="Trebuchet MS"/>
                <a:sym typeface="Trebuchet MS"/>
              </a:rPr>
            </a:br>
            <a:r>
              <a:rPr lang="en-US" sz="3200" b="1" i="0" u="none" strike="noStrike" cap="none">
                <a:solidFill>
                  <a:schemeClr val="accent1"/>
                </a:solidFill>
                <a:latin typeface="Trebuchet MS"/>
                <a:ea typeface="Trebuchet MS"/>
                <a:cs typeface="Trebuchet MS"/>
                <a:sym typeface="Trebuchet MS"/>
              </a:rPr>
              <a:t>&gt;1100 members in 27+ countries worldwide</a:t>
            </a:r>
            <a:endParaRPr sz="2000" b="1" i="0" u="none" strike="noStrike" cap="none">
              <a:solidFill>
                <a:schemeClr val="accent1"/>
              </a:solidFill>
              <a:latin typeface="Trebuchet MS"/>
              <a:ea typeface="Trebuchet MS"/>
              <a:cs typeface="Trebuchet MS"/>
              <a:sym typeface="Trebuchet MS"/>
            </a:endParaRPr>
          </a:p>
        </p:txBody>
      </p:sp>
      <p:sp>
        <p:nvSpPr>
          <p:cNvPr id="653" name="Shape 653"/>
          <p:cNvSpPr/>
          <p:nvPr/>
        </p:nvSpPr>
        <p:spPr>
          <a:xfrm>
            <a:off x="7475350" y="3719594"/>
            <a:ext cx="45600" cy="46500"/>
          </a:xfrm>
          <a:prstGeom prst="ellipse">
            <a:avLst/>
          </a:prstGeom>
          <a:solidFill>
            <a:schemeClr val="accent1"/>
          </a:solidFill>
          <a:ln w="12700" cap="flat" cmpd="sng">
            <a:solidFill>
              <a:srgbClr val="A95618"/>
            </a:solidFill>
            <a:prstDash val="solid"/>
            <a:miter lim="800000"/>
            <a:headEnd type="none" w="med" len="med"/>
            <a:tailEnd type="none" w="med" len="med"/>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654" name="Shape 654"/>
          <p:cNvSpPr/>
          <p:nvPr/>
        </p:nvSpPr>
        <p:spPr>
          <a:xfrm>
            <a:off x="7627750" y="3871994"/>
            <a:ext cx="45600" cy="46500"/>
          </a:xfrm>
          <a:prstGeom prst="ellipse">
            <a:avLst/>
          </a:prstGeom>
          <a:solidFill>
            <a:schemeClr val="accent1"/>
          </a:solidFill>
          <a:ln w="12700" cap="flat" cmpd="sng">
            <a:solidFill>
              <a:srgbClr val="A95618"/>
            </a:solidFill>
            <a:prstDash val="solid"/>
            <a:miter lim="800000"/>
            <a:headEnd type="none" w="med" len="med"/>
            <a:tailEnd type="none" w="med" len="med"/>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655" name="Shape 655"/>
          <p:cNvSpPr/>
          <p:nvPr/>
        </p:nvSpPr>
        <p:spPr>
          <a:xfrm>
            <a:off x="6793425" y="3742841"/>
            <a:ext cx="46500" cy="45600"/>
          </a:xfrm>
          <a:prstGeom prst="ellipse">
            <a:avLst/>
          </a:prstGeom>
          <a:solidFill>
            <a:schemeClr val="accent1"/>
          </a:solidFill>
          <a:ln w="12700" cap="flat" cmpd="sng">
            <a:solidFill>
              <a:srgbClr val="A95618"/>
            </a:solidFill>
            <a:prstDash val="solid"/>
            <a:miter lim="800000"/>
            <a:headEnd type="none" w="med" len="med"/>
            <a:tailEnd type="none" w="med" len="med"/>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656" name="Shape 656"/>
          <p:cNvSpPr/>
          <p:nvPr/>
        </p:nvSpPr>
        <p:spPr>
          <a:xfrm>
            <a:off x="6266481" y="4959459"/>
            <a:ext cx="77400" cy="45600"/>
          </a:xfrm>
          <a:prstGeom prst="ellipse">
            <a:avLst/>
          </a:prstGeom>
          <a:solidFill>
            <a:schemeClr val="accent1"/>
          </a:solidFill>
          <a:ln w="12700" cap="flat" cmpd="sng">
            <a:solidFill>
              <a:srgbClr val="A95618"/>
            </a:solidFill>
            <a:prstDash val="solid"/>
            <a:miter lim="800000"/>
            <a:headEnd type="none" w="med" len="med"/>
            <a:tailEnd type="none" w="med" len="med"/>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657" name="Shape 657"/>
          <p:cNvSpPr/>
          <p:nvPr/>
        </p:nvSpPr>
        <p:spPr>
          <a:xfrm>
            <a:off x="9288652" y="5331418"/>
            <a:ext cx="77400" cy="77400"/>
          </a:xfrm>
          <a:prstGeom prst="ellipse">
            <a:avLst/>
          </a:prstGeom>
          <a:solidFill>
            <a:schemeClr val="accent1"/>
          </a:solidFill>
          <a:ln w="12700" cap="flat" cmpd="sng">
            <a:solidFill>
              <a:srgbClr val="A95618"/>
            </a:solidFill>
            <a:prstDash val="solid"/>
            <a:miter lim="800000"/>
            <a:headEnd type="none" w="med" len="med"/>
            <a:tailEnd type="none" w="med" len="med"/>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658" name="Shape 658"/>
          <p:cNvSpPr/>
          <p:nvPr/>
        </p:nvSpPr>
        <p:spPr>
          <a:xfrm>
            <a:off x="7103391" y="3518116"/>
            <a:ext cx="46500" cy="62100"/>
          </a:xfrm>
          <a:prstGeom prst="ellipse">
            <a:avLst/>
          </a:prstGeom>
          <a:solidFill>
            <a:schemeClr val="accent1"/>
          </a:solidFill>
          <a:ln w="12700" cap="flat" cmpd="sng">
            <a:solidFill>
              <a:srgbClr val="A95618"/>
            </a:solidFill>
            <a:prstDash val="solid"/>
            <a:miter lim="800000"/>
            <a:headEnd type="none" w="med" len="med"/>
            <a:tailEnd type="none" w="med" len="med"/>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pic>
        <p:nvPicPr>
          <p:cNvPr id="659" name="Shape 659"/>
          <p:cNvPicPr preferRelativeResize="0"/>
          <p:nvPr/>
        </p:nvPicPr>
        <p:blipFill rotWithShape="1">
          <a:blip r:embed="rId3">
            <a:alphaModFix/>
          </a:blip>
          <a:srcRect/>
          <a:stretch/>
        </p:blipFill>
        <p:spPr>
          <a:xfrm>
            <a:off x="2142565" y="1454433"/>
            <a:ext cx="8012088" cy="5452612"/>
          </a:xfrm>
          <a:prstGeom prst="rect">
            <a:avLst/>
          </a:prstGeom>
          <a:noFill/>
          <a:ln>
            <a:noFill/>
          </a:ln>
        </p:spPr>
      </p:pic>
      <p:sp>
        <p:nvSpPr>
          <p:cNvPr id="660" name="Shape 660"/>
          <p:cNvSpPr txBox="1"/>
          <p:nvPr/>
        </p:nvSpPr>
        <p:spPr>
          <a:xfrm>
            <a:off x="5315902" y="5554196"/>
            <a:ext cx="4318800" cy="9540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800" b="1">
                <a:solidFill>
                  <a:schemeClr val="lt1"/>
                </a:solidFill>
                <a:latin typeface="Arial"/>
                <a:ea typeface="Arial"/>
                <a:cs typeface="Arial"/>
                <a:sym typeface="Arial"/>
              </a:rPr>
              <a:t>Interactive Map</a:t>
            </a:r>
            <a:endParaRPr sz="2800" b="1" u="sng">
              <a:solidFill>
                <a:schemeClr val="hlink"/>
              </a:solidFill>
              <a:latin typeface="Arial"/>
              <a:ea typeface="Arial"/>
              <a:cs typeface="Arial"/>
              <a:sym typeface="Arial"/>
              <a:hlinkClick r:id="rId4"/>
            </a:endParaRPr>
          </a:p>
          <a:p>
            <a:pPr marL="0" marR="0" lvl="0" indent="0" algn="l" rtl="0">
              <a:spcBef>
                <a:spcPts val="0"/>
              </a:spcBef>
              <a:spcAft>
                <a:spcPts val="0"/>
              </a:spcAft>
              <a:buNone/>
            </a:pPr>
            <a:r>
              <a:rPr lang="en-US" sz="2800" b="1" u="sng">
                <a:solidFill>
                  <a:schemeClr val="hlink"/>
                </a:solidFill>
                <a:latin typeface="Arial"/>
                <a:ea typeface="Arial"/>
                <a:cs typeface="Arial"/>
                <a:sym typeface="Arial"/>
                <a:hlinkClick r:id="rId4"/>
              </a:rPr>
              <a:t>www.100mlives.org/map</a:t>
            </a:r>
            <a:endParaRPr sz="2800" b="1">
              <a:solidFill>
                <a:schemeClr val="lt1"/>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665"/>
        <p:cNvGrpSpPr/>
        <p:nvPr/>
      </p:nvGrpSpPr>
      <p:grpSpPr>
        <a:xfrm>
          <a:off x="0" y="0"/>
          <a:ext cx="0" cy="0"/>
          <a:chOff x="0" y="0"/>
          <a:chExt cx="0" cy="0"/>
        </a:xfrm>
      </p:grpSpPr>
      <p:sp>
        <p:nvSpPr>
          <p:cNvPr id="666" name="Shape 666"/>
          <p:cNvSpPr txBox="1">
            <a:spLocks noGrp="1"/>
          </p:cNvSpPr>
          <p:nvPr>
            <p:ph type="ctrTitle"/>
          </p:nvPr>
        </p:nvSpPr>
        <p:spPr>
          <a:xfrm>
            <a:off x="1524000" y="2722563"/>
            <a:ext cx="9144000" cy="2387700"/>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r>
              <a:rPr lang="en-US"/>
              <a:t>Our continuing journey to Address Racism</a:t>
            </a:r>
            <a:endParaRPr/>
          </a:p>
        </p:txBody>
      </p:sp>
      <p:sp>
        <p:nvSpPr>
          <p:cNvPr id="667" name="Shape 667"/>
          <p:cNvSpPr txBox="1">
            <a:spLocks noGrp="1"/>
          </p:cNvSpPr>
          <p:nvPr>
            <p:ph type="sldNum" idx="12"/>
          </p:nvPr>
        </p:nvSpPr>
        <p:spPr>
          <a:xfrm>
            <a:off x="9692640" y="411482"/>
            <a:ext cx="914400" cy="685800"/>
          </a:xfrm>
          <a:prstGeom prst="rect">
            <a:avLst/>
          </a:prstGeom>
        </p:spPr>
        <p:txBody>
          <a:bodyPr spcFirstLastPara="1" wrap="square" lIns="91425" tIns="45700" rIns="91425" bIns="45700" anchor="ctr" anchorCtr="0">
            <a:noAutofit/>
          </a:bodyPr>
          <a:lstStyle/>
          <a:p>
            <a:pPr marL="0" lvl="0" indent="0">
              <a:spcBef>
                <a:spcPts val="0"/>
              </a:spcBef>
              <a:spcAft>
                <a:spcPts val="0"/>
              </a:spcAft>
              <a:buClr>
                <a:srgbClr val="000000"/>
              </a:buClr>
              <a:buFont typeface="Arial"/>
              <a:buNone/>
            </a:pPr>
            <a:fld id="{00000000-1234-1234-1234-123412341234}" type="slidenum">
              <a:rPr lang="en-US"/>
              <a:t>15</a:t>
            </a:fld>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672"/>
        <p:cNvGrpSpPr/>
        <p:nvPr/>
      </p:nvGrpSpPr>
      <p:grpSpPr>
        <a:xfrm>
          <a:off x="0" y="0"/>
          <a:ext cx="0" cy="0"/>
          <a:chOff x="0" y="0"/>
          <a:chExt cx="0" cy="0"/>
        </a:xfrm>
      </p:grpSpPr>
      <p:sp>
        <p:nvSpPr>
          <p:cNvPr id="673" name="Shape 673"/>
          <p:cNvSpPr txBox="1">
            <a:spLocks noGrp="1"/>
          </p:cNvSpPr>
          <p:nvPr>
            <p:ph type="title"/>
          </p:nvPr>
        </p:nvSpPr>
        <p:spPr>
          <a:xfrm>
            <a:off x="4191000" y="1145816"/>
            <a:ext cx="7269600" cy="3200400"/>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r>
              <a:rPr lang="en-US"/>
              <a:t>Origin Stories</a:t>
            </a:r>
            <a:endParaRPr/>
          </a:p>
        </p:txBody>
      </p:sp>
      <p:sp>
        <p:nvSpPr>
          <p:cNvPr id="674" name="Shape 674"/>
          <p:cNvSpPr txBox="1">
            <a:spLocks noGrp="1"/>
          </p:cNvSpPr>
          <p:nvPr>
            <p:ph type="body" idx="1"/>
          </p:nvPr>
        </p:nvSpPr>
        <p:spPr>
          <a:xfrm>
            <a:off x="4191000" y="4828033"/>
            <a:ext cx="7269600" cy="1500300"/>
          </a:xfrm>
          <a:prstGeom prst="rect">
            <a:avLst/>
          </a:prstGeom>
        </p:spPr>
        <p:txBody>
          <a:bodyPr spcFirstLastPara="1" wrap="square" lIns="91425" tIns="91425" rIns="91425" bIns="91425" anchor="t" anchorCtr="0">
            <a:noAutofit/>
          </a:bodyPr>
          <a:lstStyle/>
          <a:p>
            <a:pPr marL="0" lvl="0" indent="0">
              <a:spcBef>
                <a:spcPts val="1200"/>
              </a:spcBef>
              <a:spcAft>
                <a:spcPts val="0"/>
              </a:spcAft>
              <a:buNone/>
            </a:pP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679"/>
        <p:cNvGrpSpPr/>
        <p:nvPr/>
      </p:nvGrpSpPr>
      <p:grpSpPr>
        <a:xfrm>
          <a:off x="0" y="0"/>
          <a:ext cx="0" cy="0"/>
          <a:chOff x="0" y="0"/>
          <a:chExt cx="0" cy="0"/>
        </a:xfrm>
      </p:grpSpPr>
      <p:sp>
        <p:nvSpPr>
          <p:cNvPr id="680" name="Shape 680"/>
          <p:cNvSpPr txBox="1">
            <a:spLocks noGrp="1"/>
          </p:cNvSpPr>
          <p:nvPr>
            <p:ph type="title"/>
          </p:nvPr>
        </p:nvSpPr>
        <p:spPr>
          <a:xfrm>
            <a:off x="609597" y="228600"/>
            <a:ext cx="8839200" cy="10332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en-US"/>
              <a:t>Origin Story</a:t>
            </a:r>
            <a:endParaRPr/>
          </a:p>
        </p:txBody>
      </p:sp>
      <p:sp>
        <p:nvSpPr>
          <p:cNvPr id="681" name="Shape 681"/>
          <p:cNvSpPr txBox="1">
            <a:spLocks noGrp="1"/>
          </p:cNvSpPr>
          <p:nvPr>
            <p:ph type="body" idx="1"/>
          </p:nvPr>
        </p:nvSpPr>
        <p:spPr>
          <a:xfrm>
            <a:off x="609600" y="1706007"/>
            <a:ext cx="10972800" cy="4572000"/>
          </a:xfrm>
          <a:prstGeom prst="rect">
            <a:avLst/>
          </a:prstGeom>
        </p:spPr>
        <p:txBody>
          <a:bodyPr spcFirstLastPara="1" wrap="square" lIns="91425" tIns="91425" rIns="91425" bIns="91425" anchor="t" anchorCtr="0">
            <a:noAutofit/>
          </a:bodyPr>
          <a:lstStyle/>
          <a:p>
            <a:pPr marL="457200" lvl="0" indent="-379730" rtl="0">
              <a:spcBef>
                <a:spcPts val="1200"/>
              </a:spcBef>
              <a:spcAft>
                <a:spcPts val="0"/>
              </a:spcAft>
              <a:buSzPts val="2380"/>
              <a:buChar char="●"/>
            </a:pPr>
            <a:r>
              <a:rPr lang="en-US"/>
              <a:t>An Origin Story is a story of you and where you come from</a:t>
            </a:r>
            <a:endParaRPr/>
          </a:p>
          <a:p>
            <a:pPr marL="0" lvl="0" indent="0" rtl="0">
              <a:spcBef>
                <a:spcPts val="1200"/>
              </a:spcBef>
              <a:spcAft>
                <a:spcPts val="0"/>
              </a:spcAft>
              <a:buNone/>
            </a:pPr>
            <a:endParaRPr/>
          </a:p>
          <a:p>
            <a:pPr marL="457200" lvl="0" indent="-379730" rtl="0">
              <a:spcBef>
                <a:spcPts val="1200"/>
              </a:spcBef>
              <a:spcAft>
                <a:spcPts val="0"/>
              </a:spcAft>
              <a:buSzPts val="2380"/>
              <a:buChar char="●"/>
            </a:pPr>
            <a:r>
              <a:rPr lang="en-US"/>
              <a:t>It can be a narrative, prose, or poetic in nature</a:t>
            </a:r>
            <a:endParaRPr/>
          </a:p>
          <a:p>
            <a:pPr marL="0" lvl="0" indent="0" rtl="0">
              <a:spcBef>
                <a:spcPts val="1200"/>
              </a:spcBef>
              <a:spcAft>
                <a:spcPts val="0"/>
              </a:spcAft>
              <a:buNone/>
            </a:pPr>
            <a:endParaRPr/>
          </a:p>
        </p:txBody>
      </p:sp>
      <p:sp>
        <p:nvSpPr>
          <p:cNvPr id="682" name="Shape 682"/>
          <p:cNvSpPr txBox="1">
            <a:spLocks noGrp="1"/>
          </p:cNvSpPr>
          <p:nvPr>
            <p:ph type="sldNum" idx="12"/>
          </p:nvPr>
        </p:nvSpPr>
        <p:spPr>
          <a:xfrm>
            <a:off x="9692640" y="411482"/>
            <a:ext cx="914400" cy="685800"/>
          </a:xfrm>
          <a:prstGeom prst="rect">
            <a:avLst/>
          </a:prstGeom>
        </p:spPr>
        <p:txBody>
          <a:bodyPr spcFirstLastPara="1" wrap="square" lIns="91425" tIns="45700" rIns="91425" bIns="45700" anchor="ctr" anchorCtr="0">
            <a:noAutofit/>
          </a:bodyPr>
          <a:lstStyle/>
          <a:p>
            <a:pPr marL="0" lvl="0" indent="0" rtl="0">
              <a:spcBef>
                <a:spcPts val="0"/>
              </a:spcBef>
              <a:spcAft>
                <a:spcPts val="0"/>
              </a:spcAft>
              <a:buClr>
                <a:srgbClr val="000000"/>
              </a:buClr>
              <a:buFont typeface="Arial"/>
              <a:buNone/>
            </a:pPr>
            <a:fld id="{00000000-1234-1234-1234-123412341234}" type="slidenum">
              <a:rPr lang="en-US"/>
              <a:t>17</a:t>
            </a:fld>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687"/>
        <p:cNvGrpSpPr/>
        <p:nvPr/>
      </p:nvGrpSpPr>
      <p:grpSpPr>
        <a:xfrm>
          <a:off x="0" y="0"/>
          <a:ext cx="0" cy="0"/>
          <a:chOff x="0" y="0"/>
          <a:chExt cx="0" cy="0"/>
        </a:xfrm>
      </p:grpSpPr>
      <p:sp>
        <p:nvSpPr>
          <p:cNvPr id="688" name="Shape 688"/>
          <p:cNvSpPr txBox="1">
            <a:spLocks noGrp="1"/>
          </p:cNvSpPr>
          <p:nvPr>
            <p:ph type="title"/>
          </p:nvPr>
        </p:nvSpPr>
        <p:spPr>
          <a:xfrm>
            <a:off x="609597" y="228600"/>
            <a:ext cx="8839200" cy="10332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en-US"/>
              <a:t>Origin Story Steps</a:t>
            </a:r>
            <a:endParaRPr/>
          </a:p>
        </p:txBody>
      </p:sp>
      <p:sp>
        <p:nvSpPr>
          <p:cNvPr id="689" name="Shape 689"/>
          <p:cNvSpPr txBox="1">
            <a:spLocks noGrp="1"/>
          </p:cNvSpPr>
          <p:nvPr>
            <p:ph type="body" idx="1"/>
          </p:nvPr>
        </p:nvSpPr>
        <p:spPr>
          <a:xfrm>
            <a:off x="609600" y="1706000"/>
            <a:ext cx="10972800" cy="4851300"/>
          </a:xfrm>
          <a:prstGeom prst="rect">
            <a:avLst/>
          </a:prstGeom>
        </p:spPr>
        <p:txBody>
          <a:bodyPr spcFirstLastPara="1" wrap="square" lIns="91425" tIns="91425" rIns="91425" bIns="91425" anchor="t" anchorCtr="0">
            <a:noAutofit/>
          </a:bodyPr>
          <a:lstStyle/>
          <a:p>
            <a:pPr marL="457200" lvl="0" indent="-379730" rtl="0">
              <a:spcBef>
                <a:spcPts val="1200"/>
              </a:spcBef>
              <a:spcAft>
                <a:spcPts val="0"/>
              </a:spcAft>
              <a:buSzPts val="2380"/>
              <a:buChar char="●"/>
            </a:pPr>
            <a:r>
              <a:rPr lang="en-US"/>
              <a:t>Use the guiding questions on the next slide to help you think about what you want to include as a part of your story.  You do not have to answer every question.</a:t>
            </a:r>
            <a:endParaRPr/>
          </a:p>
          <a:p>
            <a:pPr marL="0" lvl="0" indent="0" rtl="0">
              <a:spcBef>
                <a:spcPts val="1200"/>
              </a:spcBef>
              <a:spcAft>
                <a:spcPts val="0"/>
              </a:spcAft>
              <a:buNone/>
            </a:pPr>
            <a:endParaRPr/>
          </a:p>
          <a:p>
            <a:pPr marL="457200" lvl="0" indent="-379730" rtl="0">
              <a:spcBef>
                <a:spcPts val="1200"/>
              </a:spcBef>
              <a:spcAft>
                <a:spcPts val="0"/>
              </a:spcAft>
              <a:buSzPts val="2380"/>
              <a:buChar char="●"/>
            </a:pPr>
            <a:r>
              <a:rPr lang="en-US"/>
              <a:t>Pair and Share:  Share your story with a partner uninterrupted.  Listen attentively to your partner's story</a:t>
            </a:r>
            <a:endParaRPr/>
          </a:p>
          <a:p>
            <a:pPr marL="0" lvl="0" indent="0" rtl="0">
              <a:spcBef>
                <a:spcPts val="1200"/>
              </a:spcBef>
              <a:spcAft>
                <a:spcPts val="0"/>
              </a:spcAft>
              <a:buNone/>
            </a:pPr>
            <a:endParaRPr/>
          </a:p>
          <a:p>
            <a:pPr marL="457200" lvl="0" indent="-379730" rtl="0">
              <a:spcBef>
                <a:spcPts val="1200"/>
              </a:spcBef>
              <a:spcAft>
                <a:spcPts val="0"/>
              </a:spcAft>
              <a:buSzPts val="2380"/>
              <a:buChar char="●"/>
            </a:pPr>
            <a:r>
              <a:rPr lang="en-US"/>
              <a:t>Large Group Share:  Reflect on the experience of writing and listening. What did you learn about yourself and others?</a:t>
            </a:r>
            <a:endParaRPr/>
          </a:p>
        </p:txBody>
      </p:sp>
      <p:sp>
        <p:nvSpPr>
          <p:cNvPr id="690" name="Shape 690"/>
          <p:cNvSpPr txBox="1">
            <a:spLocks noGrp="1"/>
          </p:cNvSpPr>
          <p:nvPr>
            <p:ph type="sldNum" idx="12"/>
          </p:nvPr>
        </p:nvSpPr>
        <p:spPr>
          <a:xfrm>
            <a:off x="9692640" y="411482"/>
            <a:ext cx="914400" cy="685800"/>
          </a:xfrm>
          <a:prstGeom prst="rect">
            <a:avLst/>
          </a:prstGeom>
        </p:spPr>
        <p:txBody>
          <a:bodyPr spcFirstLastPara="1" wrap="square" lIns="91425" tIns="45700" rIns="91425" bIns="45700" anchor="ctr" anchorCtr="0">
            <a:noAutofit/>
          </a:bodyPr>
          <a:lstStyle/>
          <a:p>
            <a:pPr marL="0" lvl="0" indent="0" rtl="0">
              <a:spcBef>
                <a:spcPts val="0"/>
              </a:spcBef>
              <a:spcAft>
                <a:spcPts val="0"/>
              </a:spcAft>
              <a:buClr>
                <a:srgbClr val="000000"/>
              </a:buClr>
              <a:buFont typeface="Arial"/>
              <a:buNone/>
            </a:pPr>
            <a:fld id="{00000000-1234-1234-1234-123412341234}" type="slidenum">
              <a:rPr lang="en-US"/>
              <a:t>18</a:t>
            </a:fld>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695"/>
        <p:cNvGrpSpPr/>
        <p:nvPr/>
      </p:nvGrpSpPr>
      <p:grpSpPr>
        <a:xfrm>
          <a:off x="0" y="0"/>
          <a:ext cx="0" cy="0"/>
          <a:chOff x="0" y="0"/>
          <a:chExt cx="0" cy="0"/>
        </a:xfrm>
      </p:grpSpPr>
      <p:sp>
        <p:nvSpPr>
          <p:cNvPr id="696" name="Shape 696"/>
          <p:cNvSpPr txBox="1">
            <a:spLocks noGrp="1"/>
          </p:cNvSpPr>
          <p:nvPr>
            <p:ph type="title"/>
          </p:nvPr>
        </p:nvSpPr>
        <p:spPr>
          <a:xfrm>
            <a:off x="609597" y="228600"/>
            <a:ext cx="8839200" cy="10332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en-US"/>
              <a:t>Guiding Questions to Create Your Origin Story</a:t>
            </a:r>
            <a:endParaRPr/>
          </a:p>
        </p:txBody>
      </p:sp>
      <p:sp>
        <p:nvSpPr>
          <p:cNvPr id="697" name="Shape 697"/>
          <p:cNvSpPr txBox="1">
            <a:spLocks noGrp="1"/>
          </p:cNvSpPr>
          <p:nvPr>
            <p:ph type="body" idx="1"/>
          </p:nvPr>
        </p:nvSpPr>
        <p:spPr>
          <a:xfrm>
            <a:off x="609600" y="1714500"/>
            <a:ext cx="5242500" cy="4572000"/>
          </a:xfrm>
          <a:prstGeom prst="rect">
            <a:avLst/>
          </a:prstGeom>
        </p:spPr>
        <p:txBody>
          <a:bodyPr spcFirstLastPara="1" wrap="square" lIns="91425" tIns="91425" rIns="91425" bIns="91425" anchor="t" anchorCtr="0">
            <a:noAutofit/>
          </a:bodyPr>
          <a:lstStyle/>
          <a:p>
            <a:pPr marL="457200" lvl="0" indent="-355600" rtl="0">
              <a:spcBef>
                <a:spcPts val="1200"/>
              </a:spcBef>
              <a:spcAft>
                <a:spcPts val="0"/>
              </a:spcAft>
              <a:buSzPts val="2000"/>
              <a:buChar char="●"/>
            </a:pPr>
            <a:r>
              <a:rPr lang="en-US" sz="2000"/>
              <a:t>What is your background/ethnicity/race?</a:t>
            </a:r>
            <a:endParaRPr sz="2000"/>
          </a:p>
          <a:p>
            <a:pPr marL="457200" lvl="0" indent="-355600" rtl="0">
              <a:spcBef>
                <a:spcPts val="1200"/>
              </a:spcBef>
              <a:spcAft>
                <a:spcPts val="0"/>
              </a:spcAft>
              <a:buSzPts val="2000"/>
              <a:buChar char="●"/>
            </a:pPr>
            <a:r>
              <a:rPr lang="en-US" sz="2000"/>
              <a:t>What culture do you associate most with?</a:t>
            </a:r>
            <a:endParaRPr sz="2000"/>
          </a:p>
          <a:p>
            <a:pPr marL="457200" lvl="0" indent="-355600" rtl="0">
              <a:spcBef>
                <a:spcPts val="1200"/>
              </a:spcBef>
              <a:spcAft>
                <a:spcPts val="0"/>
              </a:spcAft>
              <a:buSzPts val="2000"/>
              <a:buChar char="●"/>
            </a:pPr>
            <a:r>
              <a:rPr lang="en-US" sz="2000"/>
              <a:t>Where did your ancestors come from?</a:t>
            </a:r>
            <a:endParaRPr sz="2000"/>
          </a:p>
          <a:p>
            <a:pPr marL="457200" lvl="0" indent="-355600" rtl="0">
              <a:spcBef>
                <a:spcPts val="1200"/>
              </a:spcBef>
              <a:spcAft>
                <a:spcPts val="0"/>
              </a:spcAft>
              <a:buSzPts val="2000"/>
              <a:buChar char="●"/>
            </a:pPr>
            <a:r>
              <a:rPr lang="en-US" sz="2000"/>
              <a:t>What is the story of your people/family?</a:t>
            </a:r>
            <a:endParaRPr sz="2000"/>
          </a:p>
          <a:p>
            <a:pPr marL="457200" lvl="0" indent="-355600" rtl="0">
              <a:spcBef>
                <a:spcPts val="1200"/>
              </a:spcBef>
              <a:spcAft>
                <a:spcPts val="0"/>
              </a:spcAft>
              <a:buSzPts val="2000"/>
              <a:buChar char="●"/>
            </a:pPr>
            <a:r>
              <a:rPr lang="en-US" sz="2000"/>
              <a:t>Where did you grow up?</a:t>
            </a:r>
            <a:endParaRPr sz="2000"/>
          </a:p>
          <a:p>
            <a:pPr marL="457200" lvl="0" indent="-355600" rtl="0">
              <a:spcBef>
                <a:spcPts val="1200"/>
              </a:spcBef>
              <a:spcAft>
                <a:spcPts val="0"/>
              </a:spcAft>
              <a:buSzPts val="2000"/>
              <a:buChar char="●"/>
            </a:pPr>
            <a:r>
              <a:rPr lang="en-US" sz="2000"/>
              <a:t>In what economic class did you grow up?</a:t>
            </a:r>
            <a:endParaRPr sz="2000"/>
          </a:p>
          <a:p>
            <a:pPr marL="457200" lvl="0" indent="-355600" rtl="0">
              <a:spcBef>
                <a:spcPts val="1200"/>
              </a:spcBef>
              <a:spcAft>
                <a:spcPts val="0"/>
              </a:spcAft>
              <a:buSzPts val="2000"/>
              <a:buChar char="●"/>
            </a:pPr>
            <a:r>
              <a:rPr lang="en-US" sz="2000"/>
              <a:t>What is your educational background?</a:t>
            </a:r>
            <a:endParaRPr sz="2000"/>
          </a:p>
          <a:p>
            <a:pPr marL="0" lvl="0" indent="0" rtl="0">
              <a:spcBef>
                <a:spcPts val="1200"/>
              </a:spcBef>
              <a:spcAft>
                <a:spcPts val="1000"/>
              </a:spcAft>
              <a:buNone/>
            </a:pPr>
            <a:endParaRPr sz="1800"/>
          </a:p>
        </p:txBody>
      </p:sp>
      <p:sp>
        <p:nvSpPr>
          <p:cNvPr id="698" name="Shape 698"/>
          <p:cNvSpPr txBox="1">
            <a:spLocks noGrp="1"/>
          </p:cNvSpPr>
          <p:nvPr>
            <p:ph type="sldNum" idx="12"/>
          </p:nvPr>
        </p:nvSpPr>
        <p:spPr>
          <a:xfrm>
            <a:off x="9692640" y="411482"/>
            <a:ext cx="914400" cy="685800"/>
          </a:xfrm>
          <a:prstGeom prst="rect">
            <a:avLst/>
          </a:prstGeom>
        </p:spPr>
        <p:txBody>
          <a:bodyPr spcFirstLastPara="1" wrap="square" lIns="91425" tIns="45700" rIns="91425" bIns="45700" anchor="ctr" anchorCtr="0">
            <a:noAutofit/>
          </a:bodyPr>
          <a:lstStyle/>
          <a:p>
            <a:pPr marL="0" lvl="0" indent="0" rtl="0">
              <a:spcBef>
                <a:spcPts val="0"/>
              </a:spcBef>
              <a:spcAft>
                <a:spcPts val="0"/>
              </a:spcAft>
              <a:buClr>
                <a:srgbClr val="000000"/>
              </a:buClr>
              <a:buFont typeface="Arial"/>
              <a:buNone/>
            </a:pPr>
            <a:fld id="{00000000-1234-1234-1234-123412341234}" type="slidenum">
              <a:rPr lang="en-US"/>
              <a:t>19</a:t>
            </a:fld>
            <a:endParaRPr/>
          </a:p>
        </p:txBody>
      </p:sp>
      <p:sp>
        <p:nvSpPr>
          <p:cNvPr id="699" name="Shape 699"/>
          <p:cNvSpPr txBox="1">
            <a:spLocks noGrp="1"/>
          </p:cNvSpPr>
          <p:nvPr>
            <p:ph type="body" idx="2"/>
          </p:nvPr>
        </p:nvSpPr>
        <p:spPr>
          <a:xfrm>
            <a:off x="6339840" y="1726809"/>
            <a:ext cx="5242500" cy="4572000"/>
          </a:xfrm>
          <a:prstGeom prst="rect">
            <a:avLst/>
          </a:prstGeom>
        </p:spPr>
        <p:txBody>
          <a:bodyPr spcFirstLastPara="1" wrap="square" lIns="91425" tIns="91425" rIns="91425" bIns="91425" anchor="t" anchorCtr="0">
            <a:noAutofit/>
          </a:bodyPr>
          <a:lstStyle/>
          <a:p>
            <a:pPr marL="457200" lvl="0" indent="-355600" rtl="0">
              <a:spcBef>
                <a:spcPts val="1200"/>
              </a:spcBef>
              <a:spcAft>
                <a:spcPts val="0"/>
              </a:spcAft>
              <a:buSzPts val="2000"/>
              <a:buChar char="●"/>
            </a:pPr>
            <a:r>
              <a:rPr lang="en-US" sz="2000"/>
              <a:t>What foods did you eat growing up?</a:t>
            </a:r>
            <a:endParaRPr sz="2000"/>
          </a:p>
          <a:p>
            <a:pPr marL="457200" lvl="0" indent="-355600" rtl="0">
              <a:spcBef>
                <a:spcPts val="1200"/>
              </a:spcBef>
              <a:spcAft>
                <a:spcPts val="0"/>
              </a:spcAft>
              <a:buSzPts val="2000"/>
              <a:buChar char="●"/>
            </a:pPr>
            <a:r>
              <a:rPr lang="en-US" sz="2000"/>
              <a:t>What sayings/phrases did you grow up with?</a:t>
            </a:r>
            <a:endParaRPr sz="2000"/>
          </a:p>
          <a:p>
            <a:pPr marL="457200" lvl="0" indent="-355600" rtl="0">
              <a:spcBef>
                <a:spcPts val="1200"/>
              </a:spcBef>
              <a:spcAft>
                <a:spcPts val="0"/>
              </a:spcAft>
              <a:buSzPts val="2000"/>
              <a:buChar char="●"/>
            </a:pPr>
            <a:r>
              <a:rPr lang="en-US" sz="2000"/>
              <a:t>How do you celebrate and/or what do your family gatherings look like?</a:t>
            </a:r>
            <a:endParaRPr sz="2000"/>
          </a:p>
          <a:p>
            <a:pPr marL="457200" lvl="0" indent="-355600" rtl="0">
              <a:spcBef>
                <a:spcPts val="1200"/>
              </a:spcBef>
              <a:spcAft>
                <a:spcPts val="0"/>
              </a:spcAft>
              <a:buSzPts val="2000"/>
              <a:buChar char="●"/>
            </a:pPr>
            <a:r>
              <a:rPr lang="en-US" sz="2000"/>
              <a:t>What beliefs/religious practices do you have or hold?</a:t>
            </a:r>
            <a:endParaRPr sz="2000"/>
          </a:p>
          <a:p>
            <a:pPr marL="457200" lvl="0" indent="-355600" rtl="0">
              <a:spcBef>
                <a:spcPts val="1200"/>
              </a:spcBef>
              <a:spcAft>
                <a:spcPts val="0"/>
              </a:spcAft>
              <a:buSzPts val="2000"/>
              <a:buChar char="●"/>
            </a:pPr>
            <a:r>
              <a:rPr lang="en-US" sz="2000"/>
              <a:t>What traditions did you grow up with?</a:t>
            </a:r>
            <a:endParaRPr sz="2000"/>
          </a:p>
          <a:p>
            <a:pPr marL="457200" lvl="0" indent="-355600" rtl="0">
              <a:spcBef>
                <a:spcPts val="1200"/>
              </a:spcBef>
              <a:spcAft>
                <a:spcPts val="0"/>
              </a:spcAft>
              <a:buSzPts val="2000"/>
              <a:buChar char="●"/>
            </a:pPr>
            <a:r>
              <a:rPr lang="en-US" sz="2000"/>
              <a:t>What traditions do you keep, which do you not?</a:t>
            </a:r>
            <a:endParaRPr sz="2000"/>
          </a:p>
          <a:p>
            <a:pPr marL="0" lvl="0" indent="0">
              <a:spcBef>
                <a:spcPts val="1200"/>
              </a:spcBef>
              <a:spcAft>
                <a:spcPts val="0"/>
              </a:spcAft>
              <a:buNone/>
            </a:pP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63"/>
        <p:cNvGrpSpPr/>
        <p:nvPr/>
      </p:nvGrpSpPr>
      <p:grpSpPr>
        <a:xfrm>
          <a:off x="0" y="0"/>
          <a:ext cx="0" cy="0"/>
          <a:chOff x="0" y="0"/>
          <a:chExt cx="0" cy="0"/>
        </a:xfrm>
      </p:grpSpPr>
      <p:sp>
        <p:nvSpPr>
          <p:cNvPr id="564" name="Shape 564"/>
          <p:cNvSpPr txBox="1">
            <a:spLocks noGrp="1"/>
          </p:cNvSpPr>
          <p:nvPr>
            <p:ph type="ctrTitle"/>
          </p:nvPr>
        </p:nvSpPr>
        <p:spPr>
          <a:xfrm>
            <a:off x="1524000" y="1122363"/>
            <a:ext cx="9144000" cy="2387700"/>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r>
              <a:rPr lang="en-US"/>
              <a:t>Introductions!</a:t>
            </a:r>
            <a:endParaRPr/>
          </a:p>
        </p:txBody>
      </p:sp>
      <p:sp>
        <p:nvSpPr>
          <p:cNvPr id="565" name="Shape 565"/>
          <p:cNvSpPr txBox="1">
            <a:spLocks noGrp="1"/>
          </p:cNvSpPr>
          <p:nvPr>
            <p:ph type="sldNum" idx="12"/>
          </p:nvPr>
        </p:nvSpPr>
        <p:spPr>
          <a:xfrm>
            <a:off x="9692640" y="411482"/>
            <a:ext cx="914400" cy="685800"/>
          </a:xfrm>
          <a:prstGeom prst="rect">
            <a:avLst/>
          </a:prstGeom>
        </p:spPr>
        <p:txBody>
          <a:bodyPr spcFirstLastPara="1" wrap="square" lIns="91425" tIns="45700" rIns="91425" bIns="45700" anchor="ctr" anchorCtr="0">
            <a:noAutofit/>
          </a:bodyPr>
          <a:lstStyle/>
          <a:p>
            <a:pPr marL="0" lvl="0" indent="0">
              <a:spcBef>
                <a:spcPts val="0"/>
              </a:spcBef>
              <a:spcAft>
                <a:spcPts val="0"/>
              </a:spcAft>
              <a:buClr>
                <a:srgbClr val="000000"/>
              </a:buClr>
              <a:buFont typeface="Arial"/>
              <a:buNone/>
            </a:pPr>
            <a:fld id="{00000000-1234-1234-1234-123412341234}" type="slidenum">
              <a:rPr lang="en-US"/>
              <a:t>2</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704"/>
        <p:cNvGrpSpPr/>
        <p:nvPr/>
      </p:nvGrpSpPr>
      <p:grpSpPr>
        <a:xfrm>
          <a:off x="0" y="0"/>
          <a:ext cx="0" cy="0"/>
          <a:chOff x="0" y="0"/>
          <a:chExt cx="0" cy="0"/>
        </a:xfrm>
      </p:grpSpPr>
      <p:sp>
        <p:nvSpPr>
          <p:cNvPr id="705" name="Shape 705"/>
          <p:cNvSpPr txBox="1">
            <a:spLocks noGrp="1"/>
          </p:cNvSpPr>
          <p:nvPr>
            <p:ph type="ctrTitle"/>
          </p:nvPr>
        </p:nvSpPr>
        <p:spPr>
          <a:xfrm>
            <a:off x="609600" y="1729752"/>
            <a:ext cx="8426700" cy="2842200"/>
          </a:xfrm>
          <a:prstGeom prst="rect">
            <a:avLst/>
          </a:prstGeom>
        </p:spPr>
        <p:txBody>
          <a:bodyPr spcFirstLastPara="1" wrap="square" lIns="91425" tIns="91425" rIns="91425" bIns="91425" anchor="b" anchorCtr="0">
            <a:noAutofit/>
          </a:bodyPr>
          <a:lstStyle/>
          <a:p>
            <a:pPr marL="0" lvl="0" indent="0" rtl="0">
              <a:spcBef>
                <a:spcPts val="0"/>
              </a:spcBef>
              <a:spcAft>
                <a:spcPts val="1000"/>
              </a:spcAft>
              <a:buNone/>
            </a:pPr>
            <a:r>
              <a:rPr lang="en-US" sz="3600" b="0">
                <a:solidFill>
                  <a:schemeClr val="accent1"/>
                </a:solidFill>
                <a:latin typeface="Arial"/>
                <a:ea typeface="Arial"/>
                <a:cs typeface="Arial"/>
                <a:sym typeface="Arial"/>
              </a:rPr>
              <a:t>Wellness Now Oklahoma City’s  Journey to Addressing Racism</a:t>
            </a:r>
            <a:endParaRPr sz="3600">
              <a:solidFill>
                <a:schemeClr val="accent1"/>
              </a:solidFill>
            </a:endParaRPr>
          </a:p>
        </p:txBody>
      </p:sp>
      <p:sp>
        <p:nvSpPr>
          <p:cNvPr id="706" name="Shape 706"/>
          <p:cNvSpPr txBox="1">
            <a:spLocks noGrp="1"/>
          </p:cNvSpPr>
          <p:nvPr>
            <p:ph type="body" idx="1"/>
          </p:nvPr>
        </p:nvSpPr>
        <p:spPr>
          <a:xfrm>
            <a:off x="609600" y="6276604"/>
            <a:ext cx="7620000" cy="274200"/>
          </a:xfrm>
          <a:prstGeom prst="rect">
            <a:avLst/>
          </a:prstGeom>
        </p:spPr>
        <p:txBody>
          <a:bodyPr spcFirstLastPara="1" wrap="square" lIns="91425" tIns="91425" rIns="91425" bIns="91425" anchor="t" anchorCtr="0">
            <a:noAutofit/>
          </a:bodyPr>
          <a:lstStyle/>
          <a:p>
            <a:pPr marL="0" lvl="0" indent="0">
              <a:spcBef>
                <a:spcPts val="1200"/>
              </a:spcBef>
              <a:spcAft>
                <a:spcPts val="0"/>
              </a:spcAft>
              <a:buNone/>
            </a:pPr>
            <a:endParaRPr/>
          </a:p>
        </p:txBody>
      </p:sp>
      <p:sp>
        <p:nvSpPr>
          <p:cNvPr id="707" name="Shape 707"/>
          <p:cNvSpPr txBox="1">
            <a:spLocks noGrp="1"/>
          </p:cNvSpPr>
          <p:nvPr>
            <p:ph type="body" idx="2"/>
          </p:nvPr>
        </p:nvSpPr>
        <p:spPr>
          <a:xfrm>
            <a:off x="609600" y="5956670"/>
            <a:ext cx="7620000" cy="347400"/>
          </a:xfrm>
          <a:prstGeom prst="rect">
            <a:avLst/>
          </a:prstGeom>
        </p:spPr>
        <p:txBody>
          <a:bodyPr spcFirstLastPara="1" wrap="square" lIns="91425" tIns="91425" rIns="91425" bIns="91425" anchor="t" anchorCtr="0">
            <a:noAutofit/>
          </a:bodyPr>
          <a:lstStyle/>
          <a:p>
            <a:pPr marL="0" lvl="0" indent="0">
              <a:spcBef>
                <a:spcPts val="1200"/>
              </a:spcBef>
              <a:spcAft>
                <a:spcPts val="0"/>
              </a:spcAft>
              <a:buNone/>
            </a:pPr>
            <a:endParaRPr/>
          </a:p>
        </p:txBody>
      </p:sp>
      <p:sp>
        <p:nvSpPr>
          <p:cNvPr id="708" name="Shape 708"/>
          <p:cNvSpPr txBox="1">
            <a:spLocks noGrp="1"/>
          </p:cNvSpPr>
          <p:nvPr>
            <p:ph type="subTitle" idx="3"/>
          </p:nvPr>
        </p:nvSpPr>
        <p:spPr>
          <a:xfrm>
            <a:off x="609600" y="4800600"/>
            <a:ext cx="8426700" cy="731400"/>
          </a:xfrm>
          <a:prstGeom prst="rect">
            <a:avLst/>
          </a:prstGeom>
        </p:spPr>
        <p:txBody>
          <a:bodyPr spcFirstLastPara="1" wrap="square" lIns="91425" tIns="91425" rIns="91425" bIns="91425" anchor="t" anchorCtr="0">
            <a:noAutofit/>
          </a:bodyPr>
          <a:lstStyle/>
          <a:p>
            <a:pPr marL="0" lvl="0" indent="0">
              <a:spcBef>
                <a:spcPts val="1200"/>
              </a:spcBef>
              <a:spcAft>
                <a:spcPts val="0"/>
              </a:spcAft>
              <a:buNone/>
            </a:pP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713"/>
        <p:cNvGrpSpPr/>
        <p:nvPr/>
      </p:nvGrpSpPr>
      <p:grpSpPr>
        <a:xfrm>
          <a:off x="0" y="0"/>
          <a:ext cx="0" cy="0"/>
          <a:chOff x="0" y="0"/>
          <a:chExt cx="0" cy="0"/>
        </a:xfrm>
      </p:grpSpPr>
      <p:sp>
        <p:nvSpPr>
          <p:cNvPr id="714" name="Shape 714"/>
          <p:cNvSpPr txBox="1">
            <a:spLocks noGrp="1"/>
          </p:cNvSpPr>
          <p:nvPr>
            <p:ph type="title"/>
          </p:nvPr>
        </p:nvSpPr>
        <p:spPr>
          <a:xfrm>
            <a:off x="4191000" y="1145816"/>
            <a:ext cx="7269480" cy="3200400"/>
          </a:xfrm>
          <a:prstGeom prst="rect">
            <a:avLst/>
          </a:prstGeom>
          <a:noFill/>
          <a:ln>
            <a:noFill/>
          </a:ln>
        </p:spPr>
        <p:txBody>
          <a:bodyPr spcFirstLastPara="1" wrap="square" lIns="0" tIns="45700" rIns="91425" bIns="45700" anchor="b" anchorCtr="0">
            <a:noAutofit/>
          </a:bodyPr>
          <a:lstStyle/>
          <a:p>
            <a:pPr marL="0" marR="0" lvl="0" indent="0" algn="l" rtl="0">
              <a:lnSpc>
                <a:spcPct val="100000"/>
              </a:lnSpc>
              <a:spcBef>
                <a:spcPts val="0"/>
              </a:spcBef>
              <a:spcAft>
                <a:spcPts val="0"/>
              </a:spcAft>
              <a:buClr>
                <a:schemeClr val="lt1"/>
              </a:buClr>
              <a:buSzPts val="4800"/>
              <a:buFont typeface="Trebuchet MS"/>
              <a:buNone/>
            </a:pPr>
            <a:r>
              <a:rPr lang="en-US" sz="4800" b="1" i="0" u="none" strike="noStrike" cap="none">
                <a:solidFill>
                  <a:schemeClr val="lt1"/>
                </a:solidFill>
                <a:latin typeface="Trebuchet MS"/>
                <a:ea typeface="Trebuchet MS"/>
                <a:cs typeface="Trebuchet MS"/>
                <a:sym typeface="Trebuchet MS"/>
              </a:rPr>
              <a:t>Community of Solutions Skills and Behaviors</a:t>
            </a:r>
            <a:endParaRPr/>
          </a:p>
        </p:txBody>
      </p:sp>
      <p:sp>
        <p:nvSpPr>
          <p:cNvPr id="715" name="Shape 715"/>
          <p:cNvSpPr txBox="1">
            <a:spLocks noGrp="1"/>
          </p:cNvSpPr>
          <p:nvPr>
            <p:ph type="body" idx="1"/>
          </p:nvPr>
        </p:nvSpPr>
        <p:spPr>
          <a:xfrm>
            <a:off x="4191000" y="4828033"/>
            <a:ext cx="7269480" cy="150018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ED9451"/>
              </a:buClr>
              <a:buSzPts val="2040"/>
              <a:buFont typeface="Noto Sans Symbols"/>
              <a:buNone/>
            </a:pPr>
            <a:r>
              <a:rPr lang="en-US" sz="3000" b="1"/>
              <a:t>Addressing Racism requires a diverse set of skills and behaviors</a:t>
            </a:r>
            <a:endParaRPr sz="3000" b="1" i="0" u="none" strike="noStrike" cap="none">
              <a:solidFill>
                <a:srgbClr val="F1A973"/>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720"/>
        <p:cNvGrpSpPr/>
        <p:nvPr/>
      </p:nvGrpSpPr>
      <p:grpSpPr>
        <a:xfrm>
          <a:off x="0" y="0"/>
          <a:ext cx="0" cy="0"/>
          <a:chOff x="0" y="0"/>
          <a:chExt cx="0" cy="0"/>
        </a:xfrm>
      </p:grpSpPr>
      <p:sp>
        <p:nvSpPr>
          <p:cNvPr id="721" name="Shape 721"/>
          <p:cNvSpPr txBox="1">
            <a:spLocks noGrp="1"/>
          </p:cNvSpPr>
          <p:nvPr>
            <p:ph type="title"/>
          </p:nvPr>
        </p:nvSpPr>
        <p:spPr>
          <a:xfrm>
            <a:off x="609596" y="228600"/>
            <a:ext cx="9734553" cy="1033272"/>
          </a:xfrm>
          <a:prstGeom prst="rect">
            <a:avLst/>
          </a:prstGeom>
          <a:noFill/>
          <a:ln>
            <a:noFill/>
          </a:ln>
        </p:spPr>
        <p:txBody>
          <a:bodyPr spcFirstLastPara="1" wrap="square" lIns="0" tIns="45700" rIns="91425" bIns="45700" anchor="ctr" anchorCtr="0">
            <a:noAutofit/>
          </a:bodyPr>
          <a:lstStyle/>
          <a:p>
            <a:pPr marL="0" marR="0" lvl="0" indent="0" algn="l" rtl="0">
              <a:lnSpc>
                <a:spcPct val="100000"/>
              </a:lnSpc>
              <a:spcBef>
                <a:spcPts val="0"/>
              </a:spcBef>
              <a:spcAft>
                <a:spcPts val="0"/>
              </a:spcAft>
              <a:buClr>
                <a:schemeClr val="accent1"/>
              </a:buClr>
              <a:buSzPts val="3400"/>
              <a:buFont typeface="Trebuchet MS"/>
              <a:buNone/>
            </a:pPr>
            <a:r>
              <a:rPr lang="en-US" sz="3400" b="1" i="0" u="none" strike="noStrike" cap="none">
                <a:solidFill>
                  <a:schemeClr val="accent1"/>
                </a:solidFill>
                <a:latin typeface="Trebuchet MS"/>
                <a:ea typeface="Trebuchet MS"/>
                <a:cs typeface="Trebuchet MS"/>
                <a:sym typeface="Trebuchet MS"/>
              </a:rPr>
              <a:t>SCALE Communities – Overall Content Theory</a:t>
            </a:r>
            <a:endParaRPr/>
          </a:p>
        </p:txBody>
      </p:sp>
      <p:grpSp>
        <p:nvGrpSpPr>
          <p:cNvPr id="722" name="Shape 722"/>
          <p:cNvGrpSpPr/>
          <p:nvPr/>
        </p:nvGrpSpPr>
        <p:grpSpPr>
          <a:xfrm>
            <a:off x="1261742" y="1574500"/>
            <a:ext cx="9668514" cy="5004263"/>
            <a:chOff x="423542" y="-251125"/>
            <a:chExt cx="9668514" cy="5004263"/>
          </a:xfrm>
        </p:grpSpPr>
        <p:sp>
          <p:nvSpPr>
            <p:cNvPr id="723" name="Shape 723"/>
            <p:cNvSpPr/>
            <p:nvPr/>
          </p:nvSpPr>
          <p:spPr>
            <a:xfrm>
              <a:off x="423542" y="1109591"/>
              <a:ext cx="2585086" cy="2132155"/>
            </a:xfrm>
            <a:prstGeom prst="roundRect">
              <a:avLst>
                <a:gd name="adj" fmla="val 10000"/>
              </a:avLst>
            </a:prstGeom>
            <a:solidFill>
              <a:schemeClr val="lt1">
                <a:alpha val="89803"/>
              </a:schemeClr>
            </a:solidFill>
            <a:ln w="12700" cap="flat" cmpd="sng">
              <a:solidFill>
                <a:srgbClr val="E87522"/>
              </a:solidFill>
              <a:prstDash val="solid"/>
              <a:miter lim="800000"/>
              <a:headEnd type="none" w="med" len="med"/>
              <a:tailEnd type="none" w="med" len="med"/>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24" name="Shape 724"/>
            <p:cNvSpPr txBox="1"/>
            <p:nvPr/>
          </p:nvSpPr>
          <p:spPr>
            <a:xfrm>
              <a:off x="472609" y="1158658"/>
              <a:ext cx="2486952" cy="1577131"/>
            </a:xfrm>
            <a:prstGeom prst="rect">
              <a:avLst/>
            </a:prstGeom>
            <a:noFill/>
            <a:ln>
              <a:noFill/>
            </a:ln>
          </p:spPr>
          <p:txBody>
            <a:bodyPr spcFirstLastPara="1" wrap="square" lIns="24750" tIns="24750" rIns="24750" bIns="24750" anchor="t" anchorCtr="0">
              <a:noAutofit/>
            </a:bodyPr>
            <a:lstStyle/>
            <a:p>
              <a:pPr marL="114300" marR="0" lvl="1" indent="-114300" algn="l" rtl="0">
                <a:lnSpc>
                  <a:spcPct val="90000"/>
                </a:lnSpc>
                <a:spcBef>
                  <a:spcPts val="0"/>
                </a:spcBef>
                <a:spcAft>
                  <a:spcPts val="0"/>
                </a:spcAft>
                <a:buClr>
                  <a:schemeClr val="dk1"/>
                </a:buClr>
                <a:buSzPts val="1300"/>
                <a:buFont typeface="Arial"/>
                <a:buChar char="•"/>
              </a:pPr>
              <a:r>
                <a:rPr lang="en-US" sz="1300" b="0" i="0" u="none" strike="noStrike" cap="none">
                  <a:solidFill>
                    <a:schemeClr val="dk1"/>
                  </a:solidFill>
                  <a:latin typeface="Arial"/>
                  <a:ea typeface="Arial"/>
                  <a:cs typeface="Arial"/>
                  <a:sym typeface="Arial"/>
                </a:rPr>
                <a:t>Leading from within (LW)</a:t>
              </a:r>
              <a:endParaRPr/>
            </a:p>
            <a:p>
              <a:pPr marL="114300" marR="0" lvl="1" indent="-114300" algn="l" rtl="0">
                <a:lnSpc>
                  <a:spcPct val="90000"/>
                </a:lnSpc>
                <a:spcBef>
                  <a:spcPts val="195"/>
                </a:spcBef>
                <a:spcAft>
                  <a:spcPts val="0"/>
                </a:spcAft>
                <a:buClr>
                  <a:schemeClr val="dk1"/>
                </a:buClr>
                <a:buSzPts val="1300"/>
                <a:buFont typeface="Arial"/>
                <a:buChar char="•"/>
              </a:pPr>
              <a:r>
                <a:rPr lang="en-US" sz="1300" b="0" i="0" u="none" strike="noStrike" cap="none">
                  <a:solidFill>
                    <a:schemeClr val="dk1"/>
                  </a:solidFill>
                  <a:latin typeface="Arial"/>
                  <a:ea typeface="Arial"/>
                  <a:cs typeface="Arial"/>
                  <a:sym typeface="Arial"/>
                </a:rPr>
                <a:t>Leading together (LT)</a:t>
              </a:r>
              <a:endParaRPr/>
            </a:p>
            <a:p>
              <a:pPr marL="114300" marR="0" lvl="1" indent="-114300" algn="l" rtl="0">
                <a:lnSpc>
                  <a:spcPct val="90000"/>
                </a:lnSpc>
                <a:spcBef>
                  <a:spcPts val="195"/>
                </a:spcBef>
                <a:spcAft>
                  <a:spcPts val="0"/>
                </a:spcAft>
                <a:buClr>
                  <a:schemeClr val="dk1"/>
                </a:buClr>
                <a:buSzPts val="1300"/>
                <a:buFont typeface="Arial"/>
                <a:buChar char="•"/>
              </a:pPr>
              <a:r>
                <a:rPr lang="en-US" sz="1300" b="0" i="0" u="none" strike="noStrike" cap="none">
                  <a:solidFill>
                    <a:schemeClr val="dk1"/>
                  </a:solidFill>
                  <a:latin typeface="Arial"/>
                  <a:ea typeface="Arial"/>
                  <a:cs typeface="Arial"/>
                  <a:sym typeface="Arial"/>
                </a:rPr>
                <a:t>Leading for outcomes (LO)</a:t>
              </a:r>
              <a:endParaRPr/>
            </a:p>
            <a:p>
              <a:pPr marL="114300" marR="0" lvl="1" indent="-114300" algn="l" rtl="0">
                <a:lnSpc>
                  <a:spcPct val="90000"/>
                </a:lnSpc>
                <a:spcBef>
                  <a:spcPts val="195"/>
                </a:spcBef>
                <a:spcAft>
                  <a:spcPts val="0"/>
                </a:spcAft>
                <a:buClr>
                  <a:schemeClr val="dk1"/>
                </a:buClr>
                <a:buSzPts val="1300"/>
                <a:buFont typeface="Arial"/>
                <a:buChar char="•"/>
              </a:pPr>
              <a:r>
                <a:rPr lang="en-US" sz="1300" b="0" i="0" u="none" strike="noStrike" cap="none">
                  <a:solidFill>
                    <a:schemeClr val="dk1"/>
                  </a:solidFill>
                  <a:latin typeface="Arial"/>
                  <a:ea typeface="Arial"/>
                  <a:cs typeface="Arial"/>
                  <a:sym typeface="Arial"/>
                </a:rPr>
                <a:t>Leading for equity (LE)</a:t>
              </a:r>
              <a:endParaRPr/>
            </a:p>
            <a:p>
              <a:pPr marL="114300" marR="0" lvl="1" indent="-114300" algn="l" rtl="0">
                <a:lnSpc>
                  <a:spcPct val="90000"/>
                </a:lnSpc>
                <a:spcBef>
                  <a:spcPts val="195"/>
                </a:spcBef>
                <a:spcAft>
                  <a:spcPts val="0"/>
                </a:spcAft>
                <a:buClr>
                  <a:schemeClr val="dk1"/>
                </a:buClr>
                <a:buSzPts val="1300"/>
                <a:buFont typeface="Arial"/>
                <a:buChar char="•"/>
              </a:pPr>
              <a:r>
                <a:rPr lang="en-US" sz="1300" b="0" i="0" u="none" strike="noStrike" cap="none">
                  <a:solidFill>
                    <a:schemeClr val="dk1"/>
                  </a:solidFill>
                  <a:latin typeface="Arial"/>
                  <a:ea typeface="Arial"/>
                  <a:cs typeface="Arial"/>
                  <a:sym typeface="Arial"/>
                </a:rPr>
                <a:t>Leading for sustainability (LS)</a:t>
              </a:r>
              <a:endParaRPr/>
            </a:p>
          </p:txBody>
        </p:sp>
        <p:sp>
          <p:nvSpPr>
            <p:cNvPr id="725" name="Shape 725"/>
            <p:cNvSpPr/>
            <p:nvPr/>
          </p:nvSpPr>
          <p:spPr>
            <a:xfrm rot="-588756">
              <a:off x="1846782" y="1511413"/>
              <a:ext cx="3007450" cy="3007450"/>
            </a:xfrm>
            <a:custGeom>
              <a:avLst/>
              <a:gdLst/>
              <a:ahLst/>
              <a:cxnLst/>
              <a:rect l="0" t="0" r="0" b="0"/>
              <a:pathLst>
                <a:path w="120000" h="120000" extrusionOk="0">
                  <a:moveTo>
                    <a:pt x="10380" y="88178"/>
                  </a:moveTo>
                  <a:lnTo>
                    <a:pt x="14210" y="86003"/>
                  </a:lnTo>
                  <a:cubicBezTo>
                    <a:pt x="22925" y="101348"/>
                    <a:pt x="38747" y="111308"/>
                    <a:pt x="56352" y="112531"/>
                  </a:cubicBezTo>
                  <a:cubicBezTo>
                    <a:pt x="73957" y="113753"/>
                    <a:pt x="91004" y="106076"/>
                    <a:pt x="101756" y="92082"/>
                  </a:cubicBezTo>
                  <a:lnTo>
                    <a:pt x="99219" y="90642"/>
                  </a:lnTo>
                  <a:lnTo>
                    <a:pt x="107704" y="87091"/>
                  </a:lnTo>
                  <a:lnTo>
                    <a:pt x="108158" y="95718"/>
                  </a:lnTo>
                  <a:lnTo>
                    <a:pt x="105620" y="94277"/>
                  </a:lnTo>
                  <a:cubicBezTo>
                    <a:pt x="94068" y="109653"/>
                    <a:pt x="75546" y="118175"/>
                    <a:pt x="56353" y="116946"/>
                  </a:cubicBezTo>
                  <a:cubicBezTo>
                    <a:pt x="37160" y="115717"/>
                    <a:pt x="19877" y="104902"/>
                    <a:pt x="10380" y="88178"/>
                  </a:cubicBezTo>
                  <a:close/>
                </a:path>
              </a:pathLst>
            </a:custGeom>
            <a:solidFill>
              <a:srgbClr val="F2BBA8"/>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26" name="Shape 726"/>
            <p:cNvSpPr/>
            <p:nvPr/>
          </p:nvSpPr>
          <p:spPr>
            <a:xfrm>
              <a:off x="998006" y="2784856"/>
              <a:ext cx="2297854" cy="913780"/>
            </a:xfrm>
            <a:prstGeom prst="roundRect">
              <a:avLst>
                <a:gd name="adj" fmla="val 10000"/>
              </a:avLst>
            </a:prstGeom>
            <a:solidFill>
              <a:srgbClr val="E87522"/>
            </a:solidFill>
            <a:ln w="12700" cap="flat" cmpd="sng">
              <a:solidFill>
                <a:schemeClr val="lt1"/>
              </a:solidFill>
              <a:prstDash val="solid"/>
              <a:miter lim="800000"/>
              <a:headEnd type="none" w="med" len="med"/>
              <a:tailEnd type="none" w="med" len="med"/>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27" name="Shape 727"/>
            <p:cNvSpPr txBox="1"/>
            <p:nvPr/>
          </p:nvSpPr>
          <p:spPr>
            <a:xfrm>
              <a:off x="1024770" y="2811620"/>
              <a:ext cx="2244326" cy="860252"/>
            </a:xfrm>
            <a:prstGeom prst="rect">
              <a:avLst/>
            </a:prstGeom>
            <a:noFill/>
            <a:ln>
              <a:noFill/>
            </a:ln>
          </p:spPr>
          <p:txBody>
            <a:bodyPr spcFirstLastPara="1" wrap="square" lIns="36175" tIns="24125" rIns="36175" bIns="24125" anchor="ctr" anchorCtr="0">
              <a:noAutofit/>
            </a:bodyPr>
            <a:lstStyle/>
            <a:p>
              <a:pPr marL="0" marR="0" lvl="0" indent="0" algn="ctr" rtl="0">
                <a:lnSpc>
                  <a:spcPct val="90000"/>
                </a:lnSpc>
                <a:spcBef>
                  <a:spcPts val="0"/>
                </a:spcBef>
                <a:spcAft>
                  <a:spcPts val="0"/>
                </a:spcAft>
                <a:buNone/>
              </a:pPr>
              <a:r>
                <a:rPr lang="en-US" sz="1900" b="0" i="0" u="none" strike="noStrike" cap="none">
                  <a:solidFill>
                    <a:schemeClr val="lt1"/>
                  </a:solidFill>
                  <a:latin typeface="Arial"/>
                  <a:ea typeface="Arial"/>
                  <a:cs typeface="Arial"/>
                  <a:sym typeface="Arial"/>
                </a:rPr>
                <a:t>Community of solutions skills</a:t>
              </a:r>
              <a:endParaRPr/>
            </a:p>
          </p:txBody>
        </p:sp>
        <p:sp>
          <p:nvSpPr>
            <p:cNvPr id="728" name="Shape 728"/>
            <p:cNvSpPr/>
            <p:nvPr/>
          </p:nvSpPr>
          <p:spPr>
            <a:xfrm>
              <a:off x="3821640" y="1109591"/>
              <a:ext cx="2585086" cy="2132155"/>
            </a:xfrm>
            <a:prstGeom prst="roundRect">
              <a:avLst>
                <a:gd name="adj" fmla="val 10000"/>
              </a:avLst>
            </a:prstGeom>
            <a:solidFill>
              <a:schemeClr val="lt1">
                <a:alpha val="89803"/>
              </a:schemeClr>
            </a:solidFill>
            <a:ln w="12700" cap="flat" cmpd="sng">
              <a:solidFill>
                <a:srgbClr val="E87522"/>
              </a:solidFill>
              <a:prstDash val="solid"/>
              <a:miter lim="800000"/>
              <a:headEnd type="none" w="med" len="med"/>
              <a:tailEnd type="none" w="med" len="med"/>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29" name="Shape 729"/>
            <p:cNvSpPr txBox="1"/>
            <p:nvPr/>
          </p:nvSpPr>
          <p:spPr>
            <a:xfrm>
              <a:off x="3870725" y="1462450"/>
              <a:ext cx="2487000" cy="1692300"/>
            </a:xfrm>
            <a:prstGeom prst="rect">
              <a:avLst/>
            </a:prstGeom>
            <a:noFill/>
            <a:ln>
              <a:noFill/>
            </a:ln>
          </p:spPr>
          <p:txBody>
            <a:bodyPr spcFirstLastPara="1" wrap="square" lIns="24750" tIns="24750" rIns="24750" bIns="24750" anchor="t" anchorCtr="0">
              <a:noAutofit/>
            </a:bodyPr>
            <a:lstStyle/>
            <a:p>
              <a:pPr marL="114300" marR="0" lvl="1" indent="-114300" algn="l" rtl="0">
                <a:lnSpc>
                  <a:spcPct val="90000"/>
                </a:lnSpc>
                <a:spcBef>
                  <a:spcPts val="0"/>
                </a:spcBef>
                <a:spcAft>
                  <a:spcPts val="0"/>
                </a:spcAft>
                <a:buClr>
                  <a:schemeClr val="dk1"/>
                </a:buClr>
                <a:buSzPts val="1300"/>
                <a:buFont typeface="Arial"/>
                <a:buChar char="•"/>
              </a:pPr>
              <a:r>
                <a:rPr lang="en-US" sz="1300" b="0" i="0" u="none" strike="noStrike" cap="none">
                  <a:solidFill>
                    <a:schemeClr val="dk1"/>
                  </a:solidFill>
                  <a:latin typeface="Arial"/>
                  <a:ea typeface="Arial"/>
                  <a:cs typeface="Arial"/>
                  <a:sym typeface="Arial"/>
                </a:rPr>
                <a:t>How people relate to themselves, one another, and to those affected by inequity </a:t>
              </a:r>
              <a:endParaRPr/>
            </a:p>
            <a:p>
              <a:pPr marL="114300" marR="0" lvl="1" indent="-114300" algn="l" rtl="0">
                <a:lnSpc>
                  <a:spcPct val="90000"/>
                </a:lnSpc>
                <a:spcBef>
                  <a:spcPts val="195"/>
                </a:spcBef>
                <a:spcAft>
                  <a:spcPts val="0"/>
                </a:spcAft>
                <a:buClr>
                  <a:schemeClr val="dk1"/>
                </a:buClr>
                <a:buSzPts val="1300"/>
                <a:buFont typeface="Arial"/>
                <a:buChar char="•"/>
              </a:pPr>
              <a:r>
                <a:rPr lang="en-US" sz="1300" b="0" i="0" u="none" strike="noStrike" cap="none">
                  <a:solidFill>
                    <a:schemeClr val="dk1"/>
                  </a:solidFill>
                  <a:latin typeface="Arial"/>
                  <a:ea typeface="Arial"/>
                  <a:cs typeface="Arial"/>
                  <a:sym typeface="Arial"/>
                </a:rPr>
                <a:t>How the community approaches the change process</a:t>
              </a:r>
              <a:endParaRPr/>
            </a:p>
            <a:p>
              <a:pPr marL="114300" marR="0" lvl="1" indent="-114300" algn="l" rtl="0">
                <a:lnSpc>
                  <a:spcPct val="90000"/>
                </a:lnSpc>
                <a:spcBef>
                  <a:spcPts val="195"/>
                </a:spcBef>
                <a:spcAft>
                  <a:spcPts val="0"/>
                </a:spcAft>
                <a:buClr>
                  <a:schemeClr val="dk1"/>
                </a:buClr>
                <a:buSzPts val="1300"/>
                <a:buFont typeface="Arial"/>
                <a:buChar char="•"/>
              </a:pPr>
              <a:r>
                <a:rPr lang="en-US" sz="1300" b="0" i="0" u="none" strike="noStrike" cap="none">
                  <a:solidFill>
                    <a:schemeClr val="dk1"/>
                  </a:solidFill>
                  <a:latin typeface="Arial"/>
                  <a:ea typeface="Arial"/>
                  <a:cs typeface="Arial"/>
                  <a:sym typeface="Arial"/>
                </a:rPr>
                <a:t>How the community creates abundance</a:t>
              </a:r>
              <a:endParaRPr/>
            </a:p>
          </p:txBody>
        </p:sp>
        <p:sp>
          <p:nvSpPr>
            <p:cNvPr id="730" name="Shape 730"/>
            <p:cNvSpPr/>
            <p:nvPr/>
          </p:nvSpPr>
          <p:spPr>
            <a:xfrm>
              <a:off x="5223338" y="-251125"/>
              <a:ext cx="3337767" cy="3337767"/>
            </a:xfrm>
            <a:custGeom>
              <a:avLst/>
              <a:gdLst/>
              <a:ahLst/>
              <a:cxnLst/>
              <a:rect l="0" t="0" r="0" b="0"/>
              <a:pathLst>
                <a:path w="120000" h="120000" extrusionOk="0">
                  <a:moveTo>
                    <a:pt x="10126" y="31677"/>
                  </a:moveTo>
                  <a:lnTo>
                    <a:pt x="10126" y="31677"/>
                  </a:lnTo>
                  <a:cubicBezTo>
                    <a:pt x="19738" y="14751"/>
                    <a:pt x="37279" y="3856"/>
                    <a:pt x="56712" y="2740"/>
                  </a:cubicBezTo>
                  <a:cubicBezTo>
                    <a:pt x="76144" y="1624"/>
                    <a:pt x="94816" y="10440"/>
                    <a:pt x="106303" y="26154"/>
                  </a:cubicBezTo>
                  <a:lnTo>
                    <a:pt x="108592" y="24854"/>
                  </a:lnTo>
                  <a:lnTo>
                    <a:pt x="108147" y="32657"/>
                  </a:lnTo>
                  <a:lnTo>
                    <a:pt x="100538" y="29428"/>
                  </a:lnTo>
                  <a:lnTo>
                    <a:pt x="102826" y="28129"/>
                  </a:lnTo>
                  <a:lnTo>
                    <a:pt x="102826" y="28129"/>
                  </a:lnTo>
                  <a:cubicBezTo>
                    <a:pt x="92059" y="13659"/>
                    <a:pt x="74713" y="5605"/>
                    <a:pt x="56711" y="6717"/>
                  </a:cubicBezTo>
                  <a:cubicBezTo>
                    <a:pt x="38709" y="7828"/>
                    <a:pt x="22485" y="17954"/>
                    <a:pt x="13578" y="33637"/>
                  </a:cubicBezTo>
                  <a:close/>
                </a:path>
              </a:pathLst>
            </a:custGeom>
            <a:solidFill>
              <a:srgbClr val="F2BBA8"/>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31" name="Shape 731"/>
            <p:cNvSpPr/>
            <p:nvPr/>
          </p:nvSpPr>
          <p:spPr>
            <a:xfrm>
              <a:off x="4396104" y="500300"/>
              <a:ext cx="2298000" cy="913800"/>
            </a:xfrm>
            <a:prstGeom prst="roundRect">
              <a:avLst>
                <a:gd name="adj" fmla="val 10000"/>
              </a:avLst>
            </a:prstGeom>
            <a:solidFill>
              <a:srgbClr val="E87522"/>
            </a:solidFill>
            <a:ln w="12700" cap="flat" cmpd="sng">
              <a:solidFill>
                <a:schemeClr val="lt1"/>
              </a:solidFill>
              <a:prstDash val="solid"/>
              <a:miter lim="800000"/>
              <a:headEnd type="none" w="med" len="med"/>
              <a:tailEnd type="none" w="med" len="med"/>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32" name="Shape 732"/>
            <p:cNvSpPr txBox="1"/>
            <p:nvPr/>
          </p:nvSpPr>
          <p:spPr>
            <a:xfrm>
              <a:off x="4422868" y="527064"/>
              <a:ext cx="2244300" cy="860400"/>
            </a:xfrm>
            <a:prstGeom prst="rect">
              <a:avLst/>
            </a:prstGeom>
            <a:noFill/>
            <a:ln>
              <a:noFill/>
            </a:ln>
          </p:spPr>
          <p:txBody>
            <a:bodyPr spcFirstLastPara="1" wrap="square" lIns="36175" tIns="24125" rIns="36175" bIns="24125" anchor="ctr" anchorCtr="0">
              <a:noAutofit/>
            </a:bodyPr>
            <a:lstStyle/>
            <a:p>
              <a:pPr marL="0" marR="0" lvl="0" indent="0" algn="ctr" rtl="0">
                <a:lnSpc>
                  <a:spcPct val="90000"/>
                </a:lnSpc>
                <a:spcBef>
                  <a:spcPts val="0"/>
                </a:spcBef>
                <a:spcAft>
                  <a:spcPts val="0"/>
                </a:spcAft>
                <a:buNone/>
              </a:pPr>
              <a:r>
                <a:rPr lang="en-US" sz="1900" b="0" i="0" u="none" strike="noStrike" cap="none">
                  <a:solidFill>
                    <a:schemeClr val="lt1"/>
                  </a:solidFill>
                  <a:latin typeface="Arial"/>
                  <a:ea typeface="Arial"/>
                  <a:cs typeface="Arial"/>
                  <a:sym typeface="Arial"/>
                </a:rPr>
                <a:t>Community of solutions behaviors, processes, systems</a:t>
              </a:r>
              <a:endParaRPr/>
            </a:p>
          </p:txBody>
        </p:sp>
        <p:sp>
          <p:nvSpPr>
            <p:cNvPr id="733" name="Shape 733"/>
            <p:cNvSpPr/>
            <p:nvPr/>
          </p:nvSpPr>
          <p:spPr>
            <a:xfrm>
              <a:off x="7219739" y="1109591"/>
              <a:ext cx="2585086" cy="2132155"/>
            </a:xfrm>
            <a:prstGeom prst="roundRect">
              <a:avLst>
                <a:gd name="adj" fmla="val 10000"/>
              </a:avLst>
            </a:prstGeom>
            <a:solidFill>
              <a:schemeClr val="lt1">
                <a:alpha val="89803"/>
              </a:schemeClr>
            </a:solidFill>
            <a:ln w="12700" cap="flat" cmpd="sng">
              <a:solidFill>
                <a:srgbClr val="E87522"/>
              </a:solidFill>
              <a:prstDash val="solid"/>
              <a:miter lim="800000"/>
              <a:headEnd type="none" w="med" len="med"/>
              <a:tailEnd type="none" w="med" len="med"/>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34" name="Shape 734"/>
            <p:cNvSpPr txBox="1"/>
            <p:nvPr/>
          </p:nvSpPr>
          <p:spPr>
            <a:xfrm>
              <a:off x="7268806" y="1158658"/>
              <a:ext cx="2486952" cy="1577131"/>
            </a:xfrm>
            <a:prstGeom prst="rect">
              <a:avLst/>
            </a:prstGeom>
            <a:noFill/>
            <a:ln>
              <a:noFill/>
            </a:ln>
          </p:spPr>
          <p:txBody>
            <a:bodyPr spcFirstLastPara="1" wrap="square" lIns="24750" tIns="24750" rIns="24750" bIns="24750" anchor="t" anchorCtr="0">
              <a:noAutofit/>
            </a:bodyPr>
            <a:lstStyle/>
            <a:p>
              <a:pPr marL="114300" marR="0" lvl="1" indent="-114300" algn="l" rtl="0">
                <a:lnSpc>
                  <a:spcPct val="90000"/>
                </a:lnSpc>
                <a:spcBef>
                  <a:spcPts val="0"/>
                </a:spcBef>
                <a:spcAft>
                  <a:spcPts val="0"/>
                </a:spcAft>
                <a:buClr>
                  <a:schemeClr val="dk1"/>
                </a:buClr>
                <a:buSzPts val="1300"/>
                <a:buFont typeface="Arial"/>
                <a:buChar char="•"/>
              </a:pPr>
              <a:r>
                <a:rPr lang="en-US" sz="1300" b="0" i="0" u="none" strike="noStrike" cap="none">
                  <a:solidFill>
                    <a:schemeClr val="dk1"/>
                  </a:solidFill>
                  <a:latin typeface="Arial"/>
                  <a:ea typeface="Arial"/>
                  <a:cs typeface="Arial"/>
                  <a:sym typeface="Arial"/>
                </a:rPr>
                <a:t>  Health as a shared value</a:t>
              </a:r>
              <a:endParaRPr/>
            </a:p>
            <a:p>
              <a:pPr marL="114300" marR="0" lvl="1" indent="-114300" algn="l" rtl="0">
                <a:lnSpc>
                  <a:spcPct val="90000"/>
                </a:lnSpc>
                <a:spcBef>
                  <a:spcPts val="195"/>
                </a:spcBef>
                <a:spcAft>
                  <a:spcPts val="0"/>
                </a:spcAft>
                <a:buClr>
                  <a:schemeClr val="dk1"/>
                </a:buClr>
                <a:buSzPts val="1300"/>
                <a:buFont typeface="Arial"/>
                <a:buChar char="•"/>
              </a:pPr>
              <a:r>
                <a:rPr lang="en-US" sz="1300" b="0" i="0" u="none" strike="noStrike" cap="none">
                  <a:solidFill>
                    <a:schemeClr val="dk1"/>
                  </a:solidFill>
                  <a:latin typeface="Arial"/>
                  <a:ea typeface="Arial"/>
                  <a:cs typeface="Arial"/>
                  <a:sym typeface="Arial"/>
                </a:rPr>
                <a:t>  Thriving cross-sector </a:t>
              </a:r>
              <a:r>
                <a:rPr lang="en-US" sz="1300">
                  <a:solidFill>
                    <a:schemeClr val="dk1"/>
                  </a:solidFill>
                </a:rPr>
                <a:t>partnerships</a:t>
              </a:r>
              <a:endParaRPr/>
            </a:p>
            <a:p>
              <a:pPr marL="114300" marR="0" lvl="1" indent="-114300" algn="l" rtl="0">
                <a:lnSpc>
                  <a:spcPct val="90000"/>
                </a:lnSpc>
                <a:spcBef>
                  <a:spcPts val="195"/>
                </a:spcBef>
                <a:spcAft>
                  <a:spcPts val="0"/>
                </a:spcAft>
                <a:buClr>
                  <a:schemeClr val="dk1"/>
                </a:buClr>
                <a:buSzPts val="1300"/>
                <a:buFont typeface="Arial"/>
                <a:buChar char="•"/>
              </a:pPr>
              <a:r>
                <a:rPr lang="en-US" sz="1300" b="0" i="0" u="none" strike="noStrike" cap="none">
                  <a:solidFill>
                    <a:schemeClr val="dk1"/>
                  </a:solidFill>
                  <a:latin typeface="Arial"/>
                  <a:ea typeface="Arial"/>
                  <a:cs typeface="Arial"/>
                  <a:sym typeface="Arial"/>
                </a:rPr>
                <a:t>Healthy, equitable communities</a:t>
              </a:r>
              <a:endParaRPr/>
            </a:p>
            <a:p>
              <a:pPr marL="114300" marR="0" lvl="1" indent="-114300" algn="l" rtl="0">
                <a:lnSpc>
                  <a:spcPct val="90000"/>
                </a:lnSpc>
                <a:spcBef>
                  <a:spcPts val="195"/>
                </a:spcBef>
                <a:spcAft>
                  <a:spcPts val="0"/>
                </a:spcAft>
                <a:buClr>
                  <a:schemeClr val="dk1"/>
                </a:buClr>
                <a:buSzPts val="1300"/>
                <a:buFont typeface="Arial"/>
                <a:buChar char="•"/>
              </a:pPr>
              <a:r>
                <a:rPr lang="en-US" sz="1300" b="0" i="0" u="none" strike="noStrike" cap="none">
                  <a:solidFill>
                    <a:schemeClr val="dk1"/>
                  </a:solidFill>
                  <a:latin typeface="Arial"/>
                  <a:ea typeface="Arial"/>
                  <a:cs typeface="Arial"/>
                  <a:sym typeface="Arial"/>
                </a:rPr>
                <a:t>Improved population health, wellbeing and equity outcomes</a:t>
              </a:r>
              <a:endParaRPr/>
            </a:p>
          </p:txBody>
        </p:sp>
        <p:sp>
          <p:nvSpPr>
            <p:cNvPr id="735" name="Shape 735"/>
            <p:cNvSpPr/>
            <p:nvPr/>
          </p:nvSpPr>
          <p:spPr>
            <a:xfrm>
              <a:off x="7794202" y="2784856"/>
              <a:ext cx="2297854" cy="913780"/>
            </a:xfrm>
            <a:prstGeom prst="roundRect">
              <a:avLst>
                <a:gd name="adj" fmla="val 10000"/>
              </a:avLst>
            </a:prstGeom>
            <a:solidFill>
              <a:srgbClr val="E87522"/>
            </a:solidFill>
            <a:ln w="12700" cap="flat" cmpd="sng">
              <a:solidFill>
                <a:schemeClr val="lt1"/>
              </a:solidFill>
              <a:prstDash val="solid"/>
              <a:miter lim="800000"/>
              <a:headEnd type="none" w="med" len="med"/>
              <a:tailEnd type="none" w="med" len="med"/>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36" name="Shape 736"/>
            <p:cNvSpPr txBox="1"/>
            <p:nvPr/>
          </p:nvSpPr>
          <p:spPr>
            <a:xfrm>
              <a:off x="7820966" y="2811620"/>
              <a:ext cx="2244326" cy="860252"/>
            </a:xfrm>
            <a:prstGeom prst="rect">
              <a:avLst/>
            </a:prstGeom>
            <a:noFill/>
            <a:ln>
              <a:noFill/>
            </a:ln>
          </p:spPr>
          <p:txBody>
            <a:bodyPr spcFirstLastPara="1" wrap="square" lIns="36175" tIns="24125" rIns="36175" bIns="24125" anchor="ctr" anchorCtr="0">
              <a:noAutofit/>
            </a:bodyPr>
            <a:lstStyle/>
            <a:p>
              <a:pPr marL="0" marR="0" lvl="0" indent="0" algn="ctr" rtl="0">
                <a:lnSpc>
                  <a:spcPct val="90000"/>
                </a:lnSpc>
                <a:spcBef>
                  <a:spcPts val="0"/>
                </a:spcBef>
                <a:spcAft>
                  <a:spcPts val="0"/>
                </a:spcAft>
                <a:buNone/>
              </a:pPr>
              <a:r>
                <a:rPr lang="en-US" sz="1900" b="0" i="0" u="none" strike="noStrike" cap="none">
                  <a:solidFill>
                    <a:schemeClr val="lt1"/>
                  </a:solidFill>
                  <a:latin typeface="Arial"/>
                  <a:ea typeface="Arial"/>
                  <a:cs typeface="Arial"/>
                  <a:sym typeface="Arial"/>
                </a:rPr>
                <a:t>Culture of health outcomes</a:t>
              </a:r>
              <a:endParaRPr/>
            </a:p>
          </p:txBody>
        </p:sp>
      </p:gr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741"/>
        <p:cNvGrpSpPr/>
        <p:nvPr/>
      </p:nvGrpSpPr>
      <p:grpSpPr>
        <a:xfrm>
          <a:off x="0" y="0"/>
          <a:ext cx="0" cy="0"/>
          <a:chOff x="0" y="0"/>
          <a:chExt cx="0" cy="0"/>
        </a:xfrm>
      </p:grpSpPr>
      <p:sp>
        <p:nvSpPr>
          <p:cNvPr id="742" name="Shape 742"/>
          <p:cNvSpPr txBox="1">
            <a:spLocks noGrp="1"/>
          </p:cNvSpPr>
          <p:nvPr>
            <p:ph type="title"/>
          </p:nvPr>
        </p:nvSpPr>
        <p:spPr>
          <a:xfrm>
            <a:off x="248194" y="228600"/>
            <a:ext cx="9562012" cy="1033272"/>
          </a:xfrm>
          <a:prstGeom prst="rect">
            <a:avLst/>
          </a:prstGeom>
          <a:noFill/>
          <a:ln>
            <a:noFill/>
          </a:ln>
        </p:spPr>
        <p:txBody>
          <a:bodyPr spcFirstLastPara="1" wrap="square" lIns="0" tIns="45700" rIns="91425" bIns="45700" anchor="ctr" anchorCtr="0">
            <a:noAutofit/>
          </a:bodyPr>
          <a:lstStyle/>
          <a:p>
            <a:pPr marL="0" marR="0" lvl="0" indent="0" algn="l" rtl="0">
              <a:lnSpc>
                <a:spcPct val="100000"/>
              </a:lnSpc>
              <a:spcBef>
                <a:spcPts val="0"/>
              </a:spcBef>
              <a:spcAft>
                <a:spcPts val="0"/>
              </a:spcAft>
              <a:buClr>
                <a:schemeClr val="accent1"/>
              </a:buClr>
              <a:buSzPts val="3200"/>
              <a:buFont typeface="Trebuchet MS"/>
              <a:buNone/>
            </a:pPr>
            <a:r>
              <a:rPr lang="en-US" sz="3200" b="1" i="0" u="none" strike="noStrike" cap="none">
                <a:solidFill>
                  <a:schemeClr val="accent1"/>
                </a:solidFill>
                <a:latin typeface="Trebuchet MS"/>
                <a:ea typeface="Trebuchet MS"/>
                <a:cs typeface="Trebuchet MS"/>
                <a:sym typeface="Trebuchet MS"/>
              </a:rPr>
              <a:t>How people relate to each other and to those who are most affected by inequity</a:t>
            </a:r>
            <a:endParaRPr/>
          </a:p>
        </p:txBody>
      </p:sp>
      <p:sp>
        <p:nvSpPr>
          <p:cNvPr id="743" name="Shape 743"/>
          <p:cNvSpPr txBox="1">
            <a:spLocks noGrp="1"/>
          </p:cNvSpPr>
          <p:nvPr>
            <p:ph type="body" idx="1"/>
          </p:nvPr>
        </p:nvSpPr>
        <p:spPr>
          <a:xfrm>
            <a:off x="609600" y="1706007"/>
            <a:ext cx="10972800" cy="4572000"/>
          </a:xfrm>
          <a:prstGeom prst="rect">
            <a:avLst/>
          </a:prstGeom>
          <a:noFill/>
          <a:ln>
            <a:noFill/>
          </a:ln>
        </p:spPr>
        <p:txBody>
          <a:bodyPr spcFirstLastPara="1" wrap="square" lIns="91425" tIns="45700" rIns="91425" bIns="45700" anchor="t" anchorCtr="0">
            <a:noAutofit/>
          </a:bodyPr>
          <a:lstStyle/>
          <a:p>
            <a:pPr marL="465138" marR="0" lvl="0" indent="-465138" algn="l" rtl="0">
              <a:lnSpc>
                <a:spcPct val="100000"/>
              </a:lnSpc>
              <a:spcBef>
                <a:spcPts val="0"/>
              </a:spcBef>
              <a:spcAft>
                <a:spcPts val="0"/>
              </a:spcAft>
              <a:buClr>
                <a:srgbClr val="ED9451"/>
              </a:buClr>
              <a:buSzPts val="1700"/>
              <a:buFont typeface="Noto Sans Symbols"/>
              <a:buChar char="●"/>
            </a:pPr>
            <a:r>
              <a:rPr lang="en-US" sz="2000" b="0" i="0" u="none" strike="noStrike" cap="none">
                <a:solidFill>
                  <a:schemeClr val="lt1"/>
                </a:solidFill>
                <a:latin typeface="Arial"/>
                <a:ea typeface="Arial"/>
                <a:cs typeface="Arial"/>
                <a:sym typeface="Arial"/>
              </a:rPr>
              <a:t>They have gone from treating a community like a hierarchical organization and see it instead as a living organism made up of connected, interdependent parts - dynamic and responsive interchange between groups and levels </a:t>
            </a:r>
            <a:endParaRPr/>
          </a:p>
          <a:p>
            <a:pPr marL="465138" marR="0" lvl="0" indent="-465138" algn="l" rtl="0">
              <a:lnSpc>
                <a:spcPct val="100000"/>
              </a:lnSpc>
              <a:spcBef>
                <a:spcPts val="1200"/>
              </a:spcBef>
              <a:spcAft>
                <a:spcPts val="0"/>
              </a:spcAft>
              <a:buClr>
                <a:srgbClr val="ED9451"/>
              </a:buClr>
              <a:buSzPts val="1700"/>
              <a:buFont typeface="Noto Sans Symbols"/>
              <a:buChar char="●"/>
            </a:pPr>
            <a:r>
              <a:rPr lang="en-US" sz="2000" b="0" i="0" u="none" strike="noStrike" cap="none">
                <a:solidFill>
                  <a:schemeClr val="lt1"/>
                </a:solidFill>
                <a:latin typeface="Arial"/>
                <a:ea typeface="Arial"/>
                <a:cs typeface="Arial"/>
                <a:sym typeface="Arial"/>
              </a:rPr>
              <a:t>People with lived experience work together with community connectors and formal leaders to co-design and drive the change </a:t>
            </a:r>
            <a:endParaRPr/>
          </a:p>
          <a:p>
            <a:pPr marL="465138" marR="0" lvl="0" indent="-465138" algn="l" rtl="0">
              <a:lnSpc>
                <a:spcPct val="100000"/>
              </a:lnSpc>
              <a:spcBef>
                <a:spcPts val="1200"/>
              </a:spcBef>
              <a:spcAft>
                <a:spcPts val="0"/>
              </a:spcAft>
              <a:buClr>
                <a:srgbClr val="ED9451"/>
              </a:buClr>
              <a:buSzPts val="1700"/>
              <a:buFont typeface="Noto Sans Symbols"/>
              <a:buChar char="●"/>
            </a:pPr>
            <a:r>
              <a:rPr lang="en-US" sz="2000" b="0" i="0" u="none" strike="noStrike" cap="none">
                <a:solidFill>
                  <a:schemeClr val="lt1"/>
                </a:solidFill>
                <a:latin typeface="Arial"/>
                <a:ea typeface="Arial"/>
                <a:cs typeface="Arial"/>
                <a:sym typeface="Arial"/>
              </a:rPr>
              <a:t>A critical mass of people see themselves as stewards of the community’s wellbeing, with the agency and capacity to create change</a:t>
            </a:r>
            <a:endParaRPr/>
          </a:p>
          <a:p>
            <a:pPr marL="465138" marR="0" lvl="0" indent="-465138" algn="l" rtl="0">
              <a:lnSpc>
                <a:spcPct val="100000"/>
              </a:lnSpc>
              <a:spcBef>
                <a:spcPts val="1200"/>
              </a:spcBef>
              <a:spcAft>
                <a:spcPts val="0"/>
              </a:spcAft>
              <a:buClr>
                <a:srgbClr val="ED9451"/>
              </a:buClr>
              <a:buSzPts val="1700"/>
              <a:buFont typeface="Noto Sans Symbols"/>
              <a:buChar char="●"/>
            </a:pPr>
            <a:r>
              <a:rPr lang="en-US" sz="2000" b="0" i="0" u="none" strike="noStrike" cap="none">
                <a:solidFill>
                  <a:schemeClr val="lt1"/>
                </a:solidFill>
                <a:latin typeface="Arial"/>
                <a:ea typeface="Arial"/>
                <a:cs typeface="Arial"/>
                <a:sym typeface="Arial"/>
              </a:rPr>
              <a:t>Leaders across the community work together strategically to create the systems and policies needed to sustain long term change</a:t>
            </a:r>
            <a:endParaRPr/>
          </a:p>
          <a:p>
            <a:pPr marL="465138" marR="0" lvl="0" indent="-465138" algn="l" rtl="0">
              <a:lnSpc>
                <a:spcPct val="100000"/>
              </a:lnSpc>
              <a:spcBef>
                <a:spcPts val="1200"/>
              </a:spcBef>
              <a:spcAft>
                <a:spcPts val="0"/>
              </a:spcAft>
              <a:buClr>
                <a:srgbClr val="ED9451"/>
              </a:buClr>
              <a:buSzPts val="1700"/>
              <a:buFont typeface="Noto Sans Symbols"/>
              <a:buChar char="●"/>
            </a:pPr>
            <a:r>
              <a:rPr lang="en-US" sz="2000" b="0" i="0" u="none" strike="noStrike" cap="none">
                <a:solidFill>
                  <a:schemeClr val="lt1"/>
                </a:solidFill>
                <a:latin typeface="Arial"/>
                <a:ea typeface="Arial"/>
                <a:cs typeface="Arial"/>
                <a:sym typeface="Arial"/>
              </a:rPr>
              <a:t>They prioritize equity and create a change process that grows equity (ownership) of those with lived experience</a:t>
            </a:r>
            <a:endParaRPr/>
          </a:p>
        </p:txBody>
      </p:sp>
      <p:sp>
        <p:nvSpPr>
          <p:cNvPr id="744" name="Shape 744"/>
          <p:cNvSpPr txBox="1">
            <a:spLocks noGrp="1"/>
          </p:cNvSpPr>
          <p:nvPr>
            <p:ph type="sldNum" idx="12"/>
          </p:nvPr>
        </p:nvSpPr>
        <p:spPr>
          <a:xfrm>
            <a:off x="9692640" y="411482"/>
            <a:ext cx="914400" cy="685800"/>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600" b="1">
                <a:solidFill>
                  <a:srgbClr val="ABA387"/>
                </a:solidFill>
                <a:latin typeface="Trebuchet MS"/>
                <a:ea typeface="Trebuchet MS"/>
                <a:cs typeface="Trebuchet MS"/>
                <a:sym typeface="Trebuchet MS"/>
              </a:rPr>
              <a:t>23</a:t>
            </a:fld>
            <a:endParaRPr sz="1600" b="1">
              <a:solidFill>
                <a:srgbClr val="ABA387"/>
              </a:solidFill>
              <a:latin typeface="Trebuchet MS"/>
              <a:ea typeface="Trebuchet MS"/>
              <a:cs typeface="Trebuchet MS"/>
              <a:sym typeface="Trebuchet MS"/>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749"/>
        <p:cNvGrpSpPr/>
        <p:nvPr/>
      </p:nvGrpSpPr>
      <p:grpSpPr>
        <a:xfrm>
          <a:off x="0" y="0"/>
          <a:ext cx="0" cy="0"/>
          <a:chOff x="0" y="0"/>
          <a:chExt cx="0" cy="0"/>
        </a:xfrm>
      </p:grpSpPr>
      <p:sp>
        <p:nvSpPr>
          <p:cNvPr id="750" name="Shape 750"/>
          <p:cNvSpPr txBox="1">
            <a:spLocks noGrp="1"/>
          </p:cNvSpPr>
          <p:nvPr>
            <p:ph type="title"/>
          </p:nvPr>
        </p:nvSpPr>
        <p:spPr>
          <a:xfrm>
            <a:off x="609597" y="228600"/>
            <a:ext cx="8839200" cy="1033272"/>
          </a:xfrm>
          <a:prstGeom prst="rect">
            <a:avLst/>
          </a:prstGeom>
          <a:noFill/>
          <a:ln>
            <a:noFill/>
          </a:ln>
        </p:spPr>
        <p:txBody>
          <a:bodyPr spcFirstLastPara="1" wrap="square" lIns="0" tIns="45700" rIns="91425" bIns="45700" anchor="ctr" anchorCtr="0">
            <a:noAutofit/>
          </a:bodyPr>
          <a:lstStyle/>
          <a:p>
            <a:pPr marL="0" marR="0" lvl="0" indent="0" algn="l" rtl="0">
              <a:lnSpc>
                <a:spcPct val="100000"/>
              </a:lnSpc>
              <a:spcBef>
                <a:spcPts val="0"/>
              </a:spcBef>
              <a:spcAft>
                <a:spcPts val="0"/>
              </a:spcAft>
              <a:buClr>
                <a:schemeClr val="accent1"/>
              </a:buClr>
              <a:buSzPts val="3400"/>
              <a:buFont typeface="Trebuchet MS"/>
              <a:buNone/>
            </a:pPr>
            <a:r>
              <a:rPr lang="en-US" sz="3400" b="1" i="0" u="none" strike="noStrike" cap="none">
                <a:solidFill>
                  <a:schemeClr val="accent1"/>
                </a:solidFill>
                <a:latin typeface="Trebuchet MS"/>
                <a:ea typeface="Trebuchet MS"/>
                <a:cs typeface="Trebuchet MS"/>
                <a:sym typeface="Trebuchet MS"/>
              </a:rPr>
              <a:t>How the community creates abundance</a:t>
            </a:r>
            <a:endParaRPr/>
          </a:p>
        </p:txBody>
      </p:sp>
      <p:sp>
        <p:nvSpPr>
          <p:cNvPr id="751" name="Shape 751"/>
          <p:cNvSpPr txBox="1">
            <a:spLocks noGrp="1"/>
          </p:cNvSpPr>
          <p:nvPr>
            <p:ph type="body" idx="1"/>
          </p:nvPr>
        </p:nvSpPr>
        <p:spPr>
          <a:xfrm>
            <a:off x="609600" y="1706007"/>
            <a:ext cx="10972800" cy="4572000"/>
          </a:xfrm>
          <a:prstGeom prst="rect">
            <a:avLst/>
          </a:prstGeom>
          <a:noFill/>
          <a:ln>
            <a:noFill/>
          </a:ln>
        </p:spPr>
        <p:txBody>
          <a:bodyPr spcFirstLastPara="1" wrap="square" lIns="91425" tIns="45700" rIns="91425" bIns="45700" anchor="t" anchorCtr="0">
            <a:noAutofit/>
          </a:bodyPr>
          <a:lstStyle/>
          <a:p>
            <a:pPr marL="465138" marR="0" lvl="0" indent="-465138" algn="l" rtl="0">
              <a:lnSpc>
                <a:spcPct val="100000"/>
              </a:lnSpc>
              <a:spcBef>
                <a:spcPts val="0"/>
              </a:spcBef>
              <a:spcAft>
                <a:spcPts val="0"/>
              </a:spcAft>
              <a:buClr>
                <a:srgbClr val="ED9451"/>
              </a:buClr>
              <a:buSzPts val="1700"/>
              <a:buFont typeface="Noto Sans Symbols"/>
              <a:buChar char="●"/>
            </a:pPr>
            <a:r>
              <a:rPr lang="en-US" sz="2000" b="0" i="0" u="none" strike="noStrike" cap="none">
                <a:solidFill>
                  <a:schemeClr val="lt1"/>
                </a:solidFill>
                <a:latin typeface="Arial"/>
                <a:ea typeface="Arial"/>
                <a:cs typeface="Arial"/>
                <a:sym typeface="Arial"/>
              </a:rPr>
              <a:t>Leaders across sectors in a community coordinate and leverage their assets in usual and unusual ways to address the priority needs of the community, using an anchor institution approach.</a:t>
            </a:r>
            <a:endParaRPr/>
          </a:p>
          <a:p>
            <a:pPr marL="465138" marR="0" lvl="0" indent="-465138" algn="l" rtl="0">
              <a:lnSpc>
                <a:spcPct val="100000"/>
              </a:lnSpc>
              <a:spcBef>
                <a:spcPts val="1200"/>
              </a:spcBef>
              <a:spcAft>
                <a:spcPts val="0"/>
              </a:spcAft>
              <a:buClr>
                <a:srgbClr val="ED9451"/>
              </a:buClr>
              <a:buSzPts val="1700"/>
              <a:buFont typeface="Noto Sans Symbols"/>
              <a:buChar char="●"/>
            </a:pPr>
            <a:r>
              <a:rPr lang="en-US" sz="2000" b="0" i="0" u="none" strike="noStrike" cap="none">
                <a:solidFill>
                  <a:schemeClr val="lt1"/>
                </a:solidFill>
                <a:latin typeface="Arial"/>
                <a:ea typeface="Arial"/>
                <a:cs typeface="Arial"/>
                <a:sym typeface="Arial"/>
              </a:rPr>
              <a:t>They have the trust and governance processes in place to share resources and accountability</a:t>
            </a:r>
            <a:endParaRPr/>
          </a:p>
          <a:p>
            <a:pPr marL="465138" marR="0" lvl="0" indent="-465138" algn="l" rtl="0">
              <a:lnSpc>
                <a:spcPct val="100000"/>
              </a:lnSpc>
              <a:spcBef>
                <a:spcPts val="1200"/>
              </a:spcBef>
              <a:spcAft>
                <a:spcPts val="0"/>
              </a:spcAft>
              <a:buClr>
                <a:srgbClr val="ED9451"/>
              </a:buClr>
              <a:buSzPts val="1700"/>
              <a:buFont typeface="Noto Sans Symbols"/>
              <a:buChar char="●"/>
            </a:pPr>
            <a:r>
              <a:rPr lang="en-US" sz="2000" b="0" i="0" u="none" strike="noStrike" cap="none">
                <a:solidFill>
                  <a:schemeClr val="lt1"/>
                </a:solidFill>
                <a:latin typeface="Arial"/>
                <a:ea typeface="Arial"/>
                <a:cs typeface="Arial"/>
                <a:sym typeface="Arial"/>
              </a:rPr>
              <a:t>They prioritize the unlocking of trapped and untapped potential in people and organizations as a pathway to abundance</a:t>
            </a:r>
            <a:endParaRPr/>
          </a:p>
          <a:p>
            <a:pPr marL="465138" marR="0" lvl="0" indent="-465138" algn="l" rtl="0">
              <a:lnSpc>
                <a:spcPct val="100000"/>
              </a:lnSpc>
              <a:spcBef>
                <a:spcPts val="1200"/>
              </a:spcBef>
              <a:spcAft>
                <a:spcPts val="0"/>
              </a:spcAft>
              <a:buClr>
                <a:srgbClr val="ED9451"/>
              </a:buClr>
              <a:buSzPts val="1700"/>
              <a:buFont typeface="Noto Sans Symbols"/>
              <a:buChar char="●"/>
            </a:pPr>
            <a:r>
              <a:rPr lang="en-US" sz="2000" b="0" i="0" u="none" strike="noStrike" cap="none">
                <a:solidFill>
                  <a:schemeClr val="lt1"/>
                </a:solidFill>
                <a:latin typeface="Arial"/>
                <a:ea typeface="Arial"/>
                <a:cs typeface="Arial"/>
                <a:sym typeface="Arial"/>
              </a:rPr>
              <a:t>They see the development of leaders and their ability to contribute to the solutions at every level of the community as a key part of creating abundance</a:t>
            </a:r>
            <a:endParaRPr/>
          </a:p>
          <a:p>
            <a:pPr marL="465138" marR="0" lvl="0" indent="-465138" algn="l" rtl="0">
              <a:lnSpc>
                <a:spcPct val="100000"/>
              </a:lnSpc>
              <a:spcBef>
                <a:spcPts val="1200"/>
              </a:spcBef>
              <a:spcAft>
                <a:spcPts val="0"/>
              </a:spcAft>
              <a:buClr>
                <a:srgbClr val="ED9451"/>
              </a:buClr>
              <a:buSzPts val="1700"/>
              <a:buFont typeface="Noto Sans Symbols"/>
              <a:buChar char="●"/>
            </a:pPr>
            <a:r>
              <a:rPr lang="en-US" sz="2000" b="0" i="0" u="none" strike="noStrike" cap="none">
                <a:solidFill>
                  <a:schemeClr val="lt1"/>
                </a:solidFill>
                <a:latin typeface="Arial"/>
                <a:ea typeface="Arial"/>
                <a:cs typeface="Arial"/>
                <a:sym typeface="Arial"/>
              </a:rPr>
              <a:t>They invest in a change process which is dynamic and grows engagement, relationship, capacity, and the will for change</a:t>
            </a:r>
            <a:endParaRPr/>
          </a:p>
        </p:txBody>
      </p:sp>
      <p:sp>
        <p:nvSpPr>
          <p:cNvPr id="752" name="Shape 752"/>
          <p:cNvSpPr txBox="1">
            <a:spLocks noGrp="1"/>
          </p:cNvSpPr>
          <p:nvPr>
            <p:ph type="sldNum" idx="12"/>
          </p:nvPr>
        </p:nvSpPr>
        <p:spPr>
          <a:xfrm>
            <a:off x="9692640" y="411482"/>
            <a:ext cx="914400" cy="685800"/>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600" b="1">
                <a:solidFill>
                  <a:srgbClr val="ABA387"/>
                </a:solidFill>
                <a:latin typeface="Trebuchet MS"/>
                <a:ea typeface="Trebuchet MS"/>
                <a:cs typeface="Trebuchet MS"/>
                <a:sym typeface="Trebuchet MS"/>
              </a:rPr>
              <a:t>24</a:t>
            </a:fld>
            <a:endParaRPr sz="1600" b="1">
              <a:solidFill>
                <a:srgbClr val="ABA387"/>
              </a:solidFill>
              <a:latin typeface="Trebuchet MS"/>
              <a:ea typeface="Trebuchet MS"/>
              <a:cs typeface="Trebuchet MS"/>
              <a:sym typeface="Trebuchet MS"/>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757"/>
        <p:cNvGrpSpPr/>
        <p:nvPr/>
      </p:nvGrpSpPr>
      <p:grpSpPr>
        <a:xfrm>
          <a:off x="0" y="0"/>
          <a:ext cx="0" cy="0"/>
          <a:chOff x="0" y="0"/>
          <a:chExt cx="0" cy="0"/>
        </a:xfrm>
      </p:grpSpPr>
      <p:sp>
        <p:nvSpPr>
          <p:cNvPr id="758" name="Shape 758"/>
          <p:cNvSpPr txBox="1">
            <a:spLocks noGrp="1"/>
          </p:cNvSpPr>
          <p:nvPr>
            <p:ph type="title"/>
          </p:nvPr>
        </p:nvSpPr>
        <p:spPr>
          <a:xfrm>
            <a:off x="609597" y="228600"/>
            <a:ext cx="9252860" cy="1033272"/>
          </a:xfrm>
          <a:prstGeom prst="rect">
            <a:avLst/>
          </a:prstGeom>
          <a:noFill/>
          <a:ln>
            <a:noFill/>
          </a:ln>
        </p:spPr>
        <p:txBody>
          <a:bodyPr spcFirstLastPara="1" wrap="square" lIns="0" tIns="45700" rIns="91425" bIns="45700" anchor="ctr" anchorCtr="0">
            <a:noAutofit/>
          </a:bodyPr>
          <a:lstStyle/>
          <a:p>
            <a:pPr marL="0" marR="0" lvl="0" indent="0" algn="l" rtl="0">
              <a:lnSpc>
                <a:spcPct val="100000"/>
              </a:lnSpc>
              <a:spcBef>
                <a:spcPts val="0"/>
              </a:spcBef>
              <a:spcAft>
                <a:spcPts val="0"/>
              </a:spcAft>
              <a:buClr>
                <a:schemeClr val="accent1"/>
              </a:buClr>
              <a:buSzPts val="3400"/>
              <a:buFont typeface="Trebuchet MS"/>
              <a:buNone/>
            </a:pPr>
            <a:r>
              <a:rPr lang="en-US" sz="3400" b="1" i="0" u="none" strike="noStrike" cap="none">
                <a:solidFill>
                  <a:schemeClr val="accent1"/>
                </a:solidFill>
                <a:latin typeface="Trebuchet MS"/>
                <a:ea typeface="Trebuchet MS"/>
                <a:cs typeface="Trebuchet MS"/>
                <a:sym typeface="Trebuchet MS"/>
              </a:rPr>
              <a:t>How the community approaches the change process</a:t>
            </a:r>
            <a:endParaRPr/>
          </a:p>
        </p:txBody>
      </p:sp>
      <p:sp>
        <p:nvSpPr>
          <p:cNvPr id="759" name="Shape 759"/>
          <p:cNvSpPr txBox="1">
            <a:spLocks noGrp="1"/>
          </p:cNvSpPr>
          <p:nvPr>
            <p:ph type="body" idx="1"/>
          </p:nvPr>
        </p:nvSpPr>
        <p:spPr>
          <a:xfrm>
            <a:off x="1766048" y="1746349"/>
            <a:ext cx="8606117" cy="4572000"/>
          </a:xfrm>
          <a:prstGeom prst="rect">
            <a:avLst/>
          </a:prstGeom>
          <a:noFill/>
          <a:ln>
            <a:noFill/>
          </a:ln>
        </p:spPr>
        <p:txBody>
          <a:bodyPr spcFirstLastPara="1" wrap="square" lIns="91425" tIns="45700" rIns="91425" bIns="45700" anchor="t" anchorCtr="0">
            <a:noAutofit/>
          </a:bodyPr>
          <a:lstStyle/>
          <a:p>
            <a:pPr marL="465138" marR="0" lvl="0" indent="-465138" algn="l" rtl="0">
              <a:lnSpc>
                <a:spcPct val="100000"/>
              </a:lnSpc>
              <a:spcBef>
                <a:spcPts val="0"/>
              </a:spcBef>
              <a:spcAft>
                <a:spcPts val="0"/>
              </a:spcAft>
              <a:buClr>
                <a:srgbClr val="ED9451"/>
              </a:buClr>
              <a:buSzPts val="1700"/>
              <a:buFont typeface="Noto Sans Symbols"/>
              <a:buChar char="●"/>
            </a:pPr>
            <a:r>
              <a:rPr lang="en-US" sz="2000" b="0" i="0" u="none" strike="noStrike" cap="none">
                <a:solidFill>
                  <a:schemeClr val="lt1"/>
                </a:solidFill>
                <a:latin typeface="Arial"/>
                <a:ea typeface="Arial"/>
                <a:cs typeface="Arial"/>
                <a:sym typeface="Arial"/>
              </a:rPr>
              <a:t>They believe change is possible and have a tangible motivating vision.</a:t>
            </a:r>
            <a:endParaRPr/>
          </a:p>
          <a:p>
            <a:pPr marL="465138" marR="0" lvl="0" indent="-465138" algn="l" rtl="0">
              <a:lnSpc>
                <a:spcPct val="100000"/>
              </a:lnSpc>
              <a:spcBef>
                <a:spcPts val="1200"/>
              </a:spcBef>
              <a:spcAft>
                <a:spcPts val="0"/>
              </a:spcAft>
              <a:buClr>
                <a:srgbClr val="ED9451"/>
              </a:buClr>
              <a:buSzPts val="1700"/>
              <a:buFont typeface="Noto Sans Symbols"/>
              <a:buChar char="●"/>
            </a:pPr>
            <a:r>
              <a:rPr lang="en-US" sz="2000" b="0" i="0" u="none" strike="noStrike" cap="none">
                <a:solidFill>
                  <a:schemeClr val="lt1"/>
                </a:solidFill>
                <a:latin typeface="Arial"/>
                <a:ea typeface="Arial"/>
                <a:cs typeface="Arial"/>
                <a:sym typeface="Arial"/>
              </a:rPr>
              <a:t>They focus on getting to meaningful outcomes for people and places—and adapt what those are, as they learn </a:t>
            </a:r>
            <a:endParaRPr/>
          </a:p>
          <a:p>
            <a:pPr marL="465138" marR="0" lvl="0" indent="-465138" algn="l" rtl="0">
              <a:lnSpc>
                <a:spcPct val="100000"/>
              </a:lnSpc>
              <a:spcBef>
                <a:spcPts val="1200"/>
              </a:spcBef>
              <a:spcAft>
                <a:spcPts val="0"/>
              </a:spcAft>
              <a:buClr>
                <a:srgbClr val="ED9451"/>
              </a:buClr>
              <a:buSzPts val="1700"/>
              <a:buFont typeface="Noto Sans Symbols"/>
              <a:buChar char="●"/>
            </a:pPr>
            <a:r>
              <a:rPr lang="en-US" sz="2000" b="0" i="0" u="none" strike="noStrike" cap="none">
                <a:solidFill>
                  <a:schemeClr val="lt1"/>
                </a:solidFill>
                <a:latin typeface="Arial"/>
                <a:ea typeface="Arial"/>
                <a:cs typeface="Arial"/>
                <a:sym typeface="Arial"/>
              </a:rPr>
              <a:t>They approach change in a dynamic way - they learn, adapt and fail forward as a normal part of creating change in small and big ways</a:t>
            </a:r>
            <a:endParaRPr/>
          </a:p>
          <a:p>
            <a:pPr marL="465138" marR="0" lvl="0" indent="-465138" algn="l" rtl="0">
              <a:lnSpc>
                <a:spcPct val="100000"/>
              </a:lnSpc>
              <a:spcBef>
                <a:spcPts val="1200"/>
              </a:spcBef>
              <a:spcAft>
                <a:spcPts val="0"/>
              </a:spcAft>
              <a:buClr>
                <a:srgbClr val="ED9451"/>
              </a:buClr>
              <a:buSzPts val="1700"/>
              <a:buFont typeface="Noto Sans Symbols"/>
              <a:buChar char="●"/>
            </a:pPr>
            <a:r>
              <a:rPr lang="en-US" sz="2000" b="0" i="0" u="none" strike="noStrike" cap="none">
                <a:solidFill>
                  <a:schemeClr val="lt1"/>
                </a:solidFill>
                <a:latin typeface="Arial"/>
                <a:ea typeface="Arial"/>
                <a:cs typeface="Arial"/>
                <a:sym typeface="Arial"/>
              </a:rPr>
              <a:t>They recognize that change can come from anywhere—and create the space for solutions to come from many different places.</a:t>
            </a:r>
            <a:endParaRPr/>
          </a:p>
          <a:p>
            <a:pPr marL="465138" marR="0" lvl="0" indent="-465138" algn="l" rtl="0">
              <a:lnSpc>
                <a:spcPct val="100000"/>
              </a:lnSpc>
              <a:spcBef>
                <a:spcPts val="1200"/>
              </a:spcBef>
              <a:spcAft>
                <a:spcPts val="0"/>
              </a:spcAft>
              <a:buClr>
                <a:srgbClr val="ED9451"/>
              </a:buClr>
              <a:buSzPts val="1700"/>
              <a:buFont typeface="Noto Sans Symbols"/>
              <a:buChar char="●"/>
            </a:pPr>
            <a:r>
              <a:rPr lang="en-US" sz="2000" b="0" i="0" u="none" strike="noStrike" cap="none">
                <a:solidFill>
                  <a:schemeClr val="lt1"/>
                </a:solidFill>
                <a:latin typeface="Arial"/>
                <a:ea typeface="Arial"/>
                <a:cs typeface="Arial"/>
                <a:sym typeface="Arial"/>
              </a:rPr>
              <a:t>They co-design change from the person and population up with people with lived experience.</a:t>
            </a:r>
            <a:endParaRPr/>
          </a:p>
          <a:p>
            <a:pPr marL="465138" marR="0" lvl="0" indent="-465138" algn="l" rtl="0">
              <a:lnSpc>
                <a:spcPct val="100000"/>
              </a:lnSpc>
              <a:spcBef>
                <a:spcPts val="1200"/>
              </a:spcBef>
              <a:spcAft>
                <a:spcPts val="0"/>
              </a:spcAft>
              <a:buClr>
                <a:srgbClr val="ED9451"/>
              </a:buClr>
              <a:buSzPts val="1700"/>
              <a:buFont typeface="Noto Sans Symbols"/>
              <a:buChar char="●"/>
            </a:pPr>
            <a:r>
              <a:rPr lang="en-US" sz="2000" b="0" i="0" u="none" strike="noStrike" cap="none">
                <a:solidFill>
                  <a:schemeClr val="lt1"/>
                </a:solidFill>
                <a:latin typeface="Arial"/>
                <a:ea typeface="Arial"/>
                <a:cs typeface="Arial"/>
                <a:sym typeface="Arial"/>
              </a:rPr>
              <a:t>They do not see themselves as terminally unique—and embrace the opportunity to learn from others.  They display humility and a willingness to adopt solutions created by others.</a:t>
            </a:r>
            <a:endParaRPr/>
          </a:p>
        </p:txBody>
      </p:sp>
      <p:sp>
        <p:nvSpPr>
          <p:cNvPr id="760" name="Shape 760"/>
          <p:cNvSpPr txBox="1">
            <a:spLocks noGrp="1"/>
          </p:cNvSpPr>
          <p:nvPr>
            <p:ph type="sldNum" idx="12"/>
          </p:nvPr>
        </p:nvSpPr>
        <p:spPr>
          <a:xfrm>
            <a:off x="9692640" y="411482"/>
            <a:ext cx="914400" cy="685800"/>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600" b="1">
                <a:solidFill>
                  <a:srgbClr val="ABA387"/>
                </a:solidFill>
                <a:latin typeface="Trebuchet MS"/>
                <a:ea typeface="Trebuchet MS"/>
                <a:cs typeface="Trebuchet MS"/>
                <a:sym typeface="Trebuchet MS"/>
              </a:rPr>
              <a:t>25</a:t>
            </a:fld>
            <a:endParaRPr sz="1600" b="1">
              <a:solidFill>
                <a:srgbClr val="ABA387"/>
              </a:solidFill>
              <a:latin typeface="Trebuchet MS"/>
              <a:ea typeface="Trebuchet MS"/>
              <a:cs typeface="Trebuchet MS"/>
              <a:sym typeface="Trebuchet MS"/>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764"/>
        <p:cNvGrpSpPr/>
        <p:nvPr/>
      </p:nvGrpSpPr>
      <p:grpSpPr>
        <a:xfrm>
          <a:off x="0" y="0"/>
          <a:ext cx="0" cy="0"/>
          <a:chOff x="0" y="0"/>
          <a:chExt cx="0" cy="0"/>
        </a:xfrm>
      </p:grpSpPr>
      <p:sp>
        <p:nvSpPr>
          <p:cNvPr id="765" name="Shape 765"/>
          <p:cNvSpPr txBox="1">
            <a:spLocks noGrp="1"/>
          </p:cNvSpPr>
          <p:nvPr>
            <p:ph type="title"/>
          </p:nvPr>
        </p:nvSpPr>
        <p:spPr>
          <a:xfrm>
            <a:off x="609597" y="228600"/>
            <a:ext cx="8839200" cy="1033272"/>
          </a:xfrm>
          <a:prstGeom prst="rect">
            <a:avLst/>
          </a:prstGeom>
          <a:noFill/>
          <a:ln>
            <a:noFill/>
          </a:ln>
        </p:spPr>
        <p:txBody>
          <a:bodyPr spcFirstLastPara="1" wrap="square" lIns="0" tIns="45700" rIns="91425" bIns="45700" anchor="ctr" anchorCtr="0">
            <a:noAutofit/>
          </a:bodyPr>
          <a:lstStyle/>
          <a:p>
            <a:pPr marL="0" marR="0" lvl="0" indent="0" algn="l" rtl="0">
              <a:lnSpc>
                <a:spcPct val="100000"/>
              </a:lnSpc>
              <a:spcBef>
                <a:spcPts val="0"/>
              </a:spcBef>
              <a:spcAft>
                <a:spcPts val="0"/>
              </a:spcAft>
              <a:buClr>
                <a:schemeClr val="accent1"/>
              </a:buClr>
              <a:buSzPts val="3400"/>
              <a:buFont typeface="Trebuchet MS"/>
              <a:buNone/>
            </a:pPr>
            <a:r>
              <a:rPr lang="en-US" sz="3400" b="1" i="0" u="none" strike="noStrike" cap="none">
                <a:solidFill>
                  <a:schemeClr val="accent1"/>
                </a:solidFill>
                <a:latin typeface="Trebuchet MS"/>
                <a:ea typeface="Trebuchet MS"/>
                <a:cs typeface="Trebuchet MS"/>
                <a:sym typeface="Trebuchet MS"/>
              </a:rPr>
              <a:t>Leading from Within</a:t>
            </a:r>
            <a:endParaRPr/>
          </a:p>
        </p:txBody>
      </p:sp>
      <p:sp>
        <p:nvSpPr>
          <p:cNvPr id="766" name="Shape 766"/>
          <p:cNvSpPr txBox="1">
            <a:spLocks noGrp="1"/>
          </p:cNvSpPr>
          <p:nvPr>
            <p:ph type="body" idx="1"/>
          </p:nvPr>
        </p:nvSpPr>
        <p:spPr>
          <a:xfrm>
            <a:off x="609600" y="1590650"/>
            <a:ext cx="11307300" cy="4687200"/>
          </a:xfrm>
          <a:prstGeom prst="rect">
            <a:avLst/>
          </a:prstGeom>
          <a:noFill/>
          <a:ln>
            <a:noFill/>
          </a:ln>
        </p:spPr>
        <p:txBody>
          <a:bodyPr spcFirstLastPara="1" wrap="square" lIns="91425" tIns="45700" rIns="91425" bIns="45700" anchor="t" anchorCtr="0">
            <a:noAutofit/>
          </a:bodyPr>
          <a:lstStyle/>
          <a:p>
            <a:pPr marL="465138" marR="0" lvl="0" indent="-465138" algn="l" rtl="0">
              <a:lnSpc>
                <a:spcPct val="100000"/>
              </a:lnSpc>
              <a:spcBef>
                <a:spcPts val="0"/>
              </a:spcBef>
              <a:spcAft>
                <a:spcPts val="0"/>
              </a:spcAft>
              <a:buClr>
                <a:srgbClr val="ED9451"/>
              </a:buClr>
              <a:buSzPts val="2380"/>
              <a:buFont typeface="Noto Sans Symbols"/>
              <a:buChar char="●"/>
            </a:pPr>
            <a:r>
              <a:rPr lang="en-US" sz="2800" b="1" i="0" u="none" strike="noStrike" cap="none">
                <a:solidFill>
                  <a:schemeClr val="lt1"/>
                </a:solidFill>
                <a:latin typeface="Trebuchet MS"/>
                <a:ea typeface="Trebuchet MS"/>
                <a:cs typeface="Trebuchet MS"/>
                <a:sym typeface="Trebuchet MS"/>
              </a:rPr>
              <a:t>Leading from Within (LW) skills </a:t>
            </a:r>
            <a:r>
              <a:rPr lang="en-US" sz="2800" b="0" i="0" u="none" strike="noStrike" cap="none">
                <a:solidFill>
                  <a:schemeClr val="lt1"/>
                </a:solidFill>
                <a:latin typeface="Trebuchet MS"/>
                <a:ea typeface="Trebuchet MS"/>
                <a:cs typeface="Trebuchet MS"/>
                <a:sym typeface="Trebuchet MS"/>
              </a:rPr>
              <a:t>involve one’s inner journey as a leader, including the ability to: </a:t>
            </a:r>
            <a:endParaRPr/>
          </a:p>
          <a:p>
            <a:pPr marL="914400" marR="0" lvl="1" indent="-231775" algn="l" rtl="0">
              <a:lnSpc>
                <a:spcPct val="100000"/>
              </a:lnSpc>
              <a:spcBef>
                <a:spcPts val="1200"/>
              </a:spcBef>
              <a:spcAft>
                <a:spcPts val="0"/>
              </a:spcAft>
              <a:buClr>
                <a:srgbClr val="ED9451"/>
              </a:buClr>
              <a:buSzPts val="2400"/>
              <a:buFont typeface="Arial"/>
              <a:buChar char="•"/>
            </a:pPr>
            <a:r>
              <a:rPr lang="en-US" sz="2400" b="0" i="0" u="none" strike="noStrike" cap="none">
                <a:solidFill>
                  <a:schemeClr val="lt1"/>
                </a:solidFill>
                <a:latin typeface="Trebuchet MS"/>
                <a:ea typeface="Trebuchet MS"/>
                <a:cs typeface="Trebuchet MS"/>
                <a:sym typeface="Trebuchet MS"/>
              </a:rPr>
              <a:t>Know </a:t>
            </a:r>
            <a:r>
              <a:rPr lang="en-US">
                <a:latin typeface="Trebuchet MS"/>
                <a:ea typeface="Trebuchet MS"/>
                <a:cs typeface="Trebuchet MS"/>
                <a:sym typeface="Trebuchet MS"/>
              </a:rPr>
              <a:t>your</a:t>
            </a:r>
            <a:r>
              <a:rPr lang="en-US" sz="2400" b="0" i="0" u="none" strike="noStrike" cap="none">
                <a:solidFill>
                  <a:schemeClr val="lt1"/>
                </a:solidFill>
                <a:latin typeface="Trebuchet MS"/>
                <a:ea typeface="Trebuchet MS"/>
                <a:cs typeface="Trebuchet MS"/>
                <a:sym typeface="Trebuchet MS"/>
              </a:rPr>
              <a:t>self and what brings </a:t>
            </a:r>
            <a:r>
              <a:rPr lang="en-US">
                <a:latin typeface="Trebuchet MS"/>
                <a:ea typeface="Trebuchet MS"/>
                <a:cs typeface="Trebuchet MS"/>
                <a:sym typeface="Trebuchet MS"/>
              </a:rPr>
              <a:t>you</a:t>
            </a:r>
            <a:r>
              <a:rPr lang="en-US" sz="2400" b="0" i="0" u="none" strike="noStrike" cap="none">
                <a:solidFill>
                  <a:schemeClr val="lt1"/>
                </a:solidFill>
                <a:latin typeface="Trebuchet MS"/>
                <a:ea typeface="Trebuchet MS"/>
                <a:cs typeface="Trebuchet MS"/>
                <a:sym typeface="Trebuchet MS"/>
              </a:rPr>
              <a:t> to leadership</a:t>
            </a:r>
            <a:endParaRPr/>
          </a:p>
          <a:p>
            <a:pPr marL="914400" marR="0" lvl="1" indent="-231775" algn="l" rtl="0">
              <a:lnSpc>
                <a:spcPct val="100000"/>
              </a:lnSpc>
              <a:spcBef>
                <a:spcPts val="1200"/>
              </a:spcBef>
              <a:spcAft>
                <a:spcPts val="0"/>
              </a:spcAft>
              <a:buClr>
                <a:srgbClr val="ED9451"/>
              </a:buClr>
              <a:buSzPts val="2400"/>
              <a:buFont typeface="Arial"/>
              <a:buChar char="•"/>
            </a:pPr>
            <a:r>
              <a:rPr lang="en-US" sz="2400" b="0" i="0" u="none" strike="noStrike" cap="none">
                <a:solidFill>
                  <a:schemeClr val="lt1"/>
                </a:solidFill>
                <a:latin typeface="Trebuchet MS"/>
                <a:ea typeface="Trebuchet MS"/>
                <a:cs typeface="Trebuchet MS"/>
                <a:sym typeface="Trebuchet MS"/>
              </a:rPr>
              <a:t>Reflect, “fail forward,” and change as needed</a:t>
            </a:r>
            <a:endParaRPr/>
          </a:p>
          <a:p>
            <a:pPr marL="914400" marR="0" lvl="1" indent="-231775" algn="l" rtl="0">
              <a:lnSpc>
                <a:spcPct val="100000"/>
              </a:lnSpc>
              <a:spcBef>
                <a:spcPts val="1200"/>
              </a:spcBef>
              <a:spcAft>
                <a:spcPts val="0"/>
              </a:spcAft>
              <a:buClr>
                <a:srgbClr val="ED9451"/>
              </a:buClr>
              <a:buSzPts val="2400"/>
              <a:buFont typeface="Arial"/>
              <a:buChar char="•"/>
            </a:pPr>
            <a:r>
              <a:rPr lang="en-US" sz="2400" b="0" i="0" u="none" strike="noStrike" cap="none">
                <a:solidFill>
                  <a:schemeClr val="lt1"/>
                </a:solidFill>
                <a:latin typeface="Trebuchet MS"/>
                <a:ea typeface="Trebuchet MS"/>
                <a:cs typeface="Trebuchet MS"/>
                <a:sym typeface="Trebuchet MS"/>
              </a:rPr>
              <a:t>See and commit </a:t>
            </a:r>
            <a:r>
              <a:rPr lang="en-US">
                <a:latin typeface="Trebuchet MS"/>
                <a:ea typeface="Trebuchet MS"/>
                <a:cs typeface="Trebuchet MS"/>
                <a:sym typeface="Trebuchet MS"/>
              </a:rPr>
              <a:t>your</a:t>
            </a:r>
            <a:r>
              <a:rPr lang="en-US" sz="2400" b="0" i="0" u="none" strike="noStrike" cap="none">
                <a:solidFill>
                  <a:schemeClr val="lt1"/>
                </a:solidFill>
                <a:latin typeface="Trebuchet MS"/>
                <a:ea typeface="Trebuchet MS"/>
                <a:cs typeface="Trebuchet MS"/>
                <a:sym typeface="Trebuchet MS"/>
              </a:rPr>
              <a:t>self to unlocking the leadership of others, especially those with lived experience of inequity and racism</a:t>
            </a:r>
            <a:endParaRPr sz="2400" b="0" i="0" u="none" strike="noStrike" cap="none">
              <a:solidFill>
                <a:schemeClr val="lt1"/>
              </a:solidFill>
              <a:latin typeface="Trebuchet MS"/>
              <a:ea typeface="Trebuchet MS"/>
              <a:cs typeface="Trebuchet MS"/>
              <a:sym typeface="Trebuchet MS"/>
            </a:endParaRPr>
          </a:p>
          <a:p>
            <a:pPr marL="914400" marR="0" lvl="1" indent="-231775" algn="l" rtl="0">
              <a:lnSpc>
                <a:spcPct val="100000"/>
              </a:lnSpc>
              <a:spcBef>
                <a:spcPts val="1200"/>
              </a:spcBef>
              <a:spcAft>
                <a:spcPts val="0"/>
              </a:spcAft>
              <a:buClr>
                <a:srgbClr val="ED9451"/>
              </a:buClr>
              <a:buSzPts val="2400"/>
              <a:buFont typeface="Trebuchet MS"/>
              <a:buChar char="•"/>
            </a:pPr>
            <a:r>
              <a:rPr lang="en-US">
                <a:latin typeface="Trebuchet MS"/>
                <a:ea typeface="Trebuchet MS"/>
                <a:cs typeface="Trebuchet MS"/>
                <a:sym typeface="Trebuchet MS"/>
              </a:rPr>
              <a:t>Understand your “origin story” and how this affects your actions, behaviors and preconceived notions</a:t>
            </a:r>
            <a:endParaRPr>
              <a:latin typeface="Trebuchet MS"/>
              <a:ea typeface="Trebuchet MS"/>
              <a:cs typeface="Trebuchet MS"/>
              <a:sym typeface="Trebuchet MS"/>
            </a:endParaRPr>
          </a:p>
          <a:p>
            <a:pPr marL="914400" marR="0" lvl="1" indent="-231775" algn="l" rtl="0">
              <a:lnSpc>
                <a:spcPct val="100000"/>
              </a:lnSpc>
              <a:spcBef>
                <a:spcPts val="1200"/>
              </a:spcBef>
              <a:spcAft>
                <a:spcPts val="0"/>
              </a:spcAft>
              <a:buClr>
                <a:srgbClr val="ED9451"/>
              </a:buClr>
              <a:buSzPts val="2400"/>
              <a:buFont typeface="Arial"/>
              <a:buChar char="•"/>
            </a:pPr>
            <a:r>
              <a:rPr lang="en-US" sz="2400" b="0" i="0" u="none" strike="noStrike" cap="none">
                <a:solidFill>
                  <a:schemeClr val="lt1"/>
                </a:solidFill>
                <a:latin typeface="Trebuchet MS"/>
                <a:ea typeface="Trebuchet MS"/>
                <a:cs typeface="Trebuchet MS"/>
                <a:sym typeface="Trebuchet MS"/>
              </a:rPr>
              <a:t>Approach change from a place of abundance</a:t>
            </a:r>
            <a:endParaRPr>
              <a:latin typeface="Trebuchet MS"/>
              <a:ea typeface="Trebuchet MS"/>
              <a:cs typeface="Trebuchet MS"/>
              <a:sym typeface="Trebuchet MS"/>
            </a:endParaRPr>
          </a:p>
          <a:p>
            <a:pPr marL="914400" marR="0" lvl="1" indent="-231775" algn="l" rtl="0">
              <a:lnSpc>
                <a:spcPct val="100000"/>
              </a:lnSpc>
              <a:spcBef>
                <a:spcPts val="1200"/>
              </a:spcBef>
              <a:spcAft>
                <a:spcPts val="0"/>
              </a:spcAft>
              <a:buClr>
                <a:srgbClr val="ED9451"/>
              </a:buClr>
              <a:buSzPts val="2400"/>
              <a:buFont typeface="Trebuchet MS"/>
              <a:buChar char="•"/>
            </a:pPr>
            <a:r>
              <a:rPr lang="en-US">
                <a:latin typeface="Trebuchet MS"/>
                <a:ea typeface="Trebuchet MS"/>
                <a:cs typeface="Trebuchet MS"/>
                <a:sym typeface="Trebuchet MS"/>
              </a:rPr>
              <a:t>Understand implicit bias</a:t>
            </a:r>
            <a:endParaRPr>
              <a:latin typeface="Trebuchet MS"/>
              <a:ea typeface="Trebuchet MS"/>
              <a:cs typeface="Trebuchet MS"/>
              <a:sym typeface="Trebuchet MS"/>
            </a:endParaRPr>
          </a:p>
          <a:p>
            <a:pPr marL="914400" marR="0" lvl="1" indent="-231775" algn="l" rtl="0">
              <a:lnSpc>
                <a:spcPct val="100000"/>
              </a:lnSpc>
              <a:spcBef>
                <a:spcPts val="1200"/>
              </a:spcBef>
              <a:spcAft>
                <a:spcPts val="0"/>
              </a:spcAft>
              <a:buClr>
                <a:srgbClr val="ED9451"/>
              </a:buClr>
              <a:buSzPts val="2400"/>
              <a:buFont typeface="Arial"/>
              <a:buChar char="•"/>
            </a:pPr>
            <a:r>
              <a:rPr lang="en-US" sz="2400" b="0" i="0" u="none" strike="noStrike" cap="none">
                <a:solidFill>
                  <a:schemeClr val="lt1"/>
                </a:solidFill>
                <a:latin typeface="Trebuchet MS"/>
                <a:ea typeface="Trebuchet MS"/>
                <a:cs typeface="Trebuchet MS"/>
                <a:sym typeface="Trebuchet MS"/>
              </a:rPr>
              <a:t>Value difference – Habits of the Heart: (Palmer P. , 2000) </a:t>
            </a:r>
            <a:endParaRPr/>
          </a:p>
        </p:txBody>
      </p:sp>
      <p:sp>
        <p:nvSpPr>
          <p:cNvPr id="767" name="Shape 767"/>
          <p:cNvSpPr txBox="1">
            <a:spLocks noGrp="1"/>
          </p:cNvSpPr>
          <p:nvPr>
            <p:ph type="sldNum" idx="12"/>
          </p:nvPr>
        </p:nvSpPr>
        <p:spPr>
          <a:xfrm>
            <a:off x="9692640" y="411482"/>
            <a:ext cx="914400" cy="685800"/>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600" b="1">
                <a:solidFill>
                  <a:srgbClr val="ABA387"/>
                </a:solidFill>
                <a:latin typeface="Trebuchet MS"/>
                <a:ea typeface="Trebuchet MS"/>
                <a:cs typeface="Trebuchet MS"/>
                <a:sym typeface="Trebuchet MS"/>
              </a:rPr>
              <a:t>26</a:t>
            </a:fld>
            <a:endParaRPr sz="1600" b="1">
              <a:solidFill>
                <a:srgbClr val="ABA387"/>
              </a:solidFill>
              <a:latin typeface="Trebuchet MS"/>
              <a:ea typeface="Trebuchet MS"/>
              <a:cs typeface="Trebuchet MS"/>
              <a:sym typeface="Trebuchet MS"/>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771"/>
        <p:cNvGrpSpPr/>
        <p:nvPr/>
      </p:nvGrpSpPr>
      <p:grpSpPr>
        <a:xfrm>
          <a:off x="0" y="0"/>
          <a:ext cx="0" cy="0"/>
          <a:chOff x="0" y="0"/>
          <a:chExt cx="0" cy="0"/>
        </a:xfrm>
      </p:grpSpPr>
      <p:sp>
        <p:nvSpPr>
          <p:cNvPr id="772" name="Shape 772"/>
          <p:cNvSpPr txBox="1">
            <a:spLocks noGrp="1"/>
          </p:cNvSpPr>
          <p:nvPr>
            <p:ph type="title"/>
          </p:nvPr>
        </p:nvSpPr>
        <p:spPr>
          <a:xfrm>
            <a:off x="609597" y="228600"/>
            <a:ext cx="8839200" cy="1033272"/>
          </a:xfrm>
          <a:prstGeom prst="rect">
            <a:avLst/>
          </a:prstGeom>
          <a:noFill/>
          <a:ln>
            <a:noFill/>
          </a:ln>
        </p:spPr>
        <p:txBody>
          <a:bodyPr spcFirstLastPara="1" wrap="square" lIns="0" tIns="45700" rIns="91425" bIns="45700" anchor="ctr" anchorCtr="0">
            <a:noAutofit/>
          </a:bodyPr>
          <a:lstStyle/>
          <a:p>
            <a:pPr marL="0" marR="0" lvl="0" indent="0" algn="l" rtl="0">
              <a:lnSpc>
                <a:spcPct val="100000"/>
              </a:lnSpc>
              <a:spcBef>
                <a:spcPts val="0"/>
              </a:spcBef>
              <a:spcAft>
                <a:spcPts val="0"/>
              </a:spcAft>
              <a:buClr>
                <a:schemeClr val="accent1"/>
              </a:buClr>
              <a:buSzPts val="3400"/>
              <a:buFont typeface="Trebuchet MS"/>
              <a:buNone/>
            </a:pPr>
            <a:r>
              <a:rPr lang="en-US" sz="3400" b="1" i="0" u="none" strike="noStrike" cap="none">
                <a:solidFill>
                  <a:schemeClr val="accent1"/>
                </a:solidFill>
                <a:latin typeface="Trebuchet MS"/>
                <a:ea typeface="Trebuchet MS"/>
                <a:cs typeface="Trebuchet MS"/>
                <a:sym typeface="Trebuchet MS"/>
              </a:rPr>
              <a:t>Leading Together</a:t>
            </a:r>
            <a:endParaRPr/>
          </a:p>
        </p:txBody>
      </p:sp>
      <p:sp>
        <p:nvSpPr>
          <p:cNvPr id="773" name="Shape 773"/>
          <p:cNvSpPr txBox="1">
            <a:spLocks noGrp="1"/>
          </p:cNvSpPr>
          <p:nvPr>
            <p:ph type="body" idx="1"/>
          </p:nvPr>
        </p:nvSpPr>
        <p:spPr>
          <a:xfrm>
            <a:off x="609600" y="1629750"/>
            <a:ext cx="11333100" cy="4648200"/>
          </a:xfrm>
          <a:prstGeom prst="rect">
            <a:avLst/>
          </a:prstGeom>
          <a:noFill/>
          <a:ln>
            <a:noFill/>
          </a:ln>
        </p:spPr>
        <p:txBody>
          <a:bodyPr spcFirstLastPara="1" wrap="square" lIns="91425" tIns="45700" rIns="91425" bIns="45700" anchor="t" anchorCtr="0">
            <a:noAutofit/>
          </a:bodyPr>
          <a:lstStyle/>
          <a:p>
            <a:pPr marL="465138" marR="0" lvl="0" indent="-465138" algn="l" rtl="0">
              <a:lnSpc>
                <a:spcPct val="100000"/>
              </a:lnSpc>
              <a:spcBef>
                <a:spcPts val="0"/>
              </a:spcBef>
              <a:spcAft>
                <a:spcPts val="0"/>
              </a:spcAft>
              <a:buClr>
                <a:srgbClr val="ED9451"/>
              </a:buClr>
              <a:buSzPts val="2380"/>
              <a:buFont typeface="Noto Sans Symbols"/>
              <a:buChar char="●"/>
            </a:pPr>
            <a:r>
              <a:rPr lang="en-US" sz="2800" b="1" i="0" u="none" strike="noStrike" cap="none">
                <a:solidFill>
                  <a:schemeClr val="lt1"/>
                </a:solidFill>
                <a:latin typeface="Arial"/>
                <a:ea typeface="Arial"/>
                <a:cs typeface="Arial"/>
                <a:sym typeface="Arial"/>
              </a:rPr>
              <a:t>Leading Together (LT) skills </a:t>
            </a:r>
            <a:r>
              <a:rPr lang="en-US" sz="2800" b="0" i="0" u="none" strike="noStrike" cap="none">
                <a:solidFill>
                  <a:schemeClr val="lt1"/>
                </a:solidFill>
                <a:latin typeface="Arial"/>
                <a:ea typeface="Arial"/>
                <a:cs typeface="Arial"/>
                <a:sym typeface="Arial"/>
              </a:rPr>
              <a:t>are grounded in </a:t>
            </a:r>
            <a:r>
              <a:rPr lang="en-US"/>
              <a:t>the view </a:t>
            </a:r>
            <a:r>
              <a:rPr lang="en-US" sz="2800" b="0" i="0" u="none" strike="noStrike" cap="none">
                <a:solidFill>
                  <a:schemeClr val="lt1"/>
                </a:solidFill>
                <a:latin typeface="Arial"/>
                <a:ea typeface="Arial"/>
                <a:cs typeface="Arial"/>
                <a:sym typeface="Arial"/>
              </a:rPr>
              <a:t>of the community as a dynamic network of interacting people, organizations, and systems. It is necessary to lead together with others in a community to create effective, equitable change. Elements of Leading Together skills include:</a:t>
            </a:r>
            <a:endParaRPr/>
          </a:p>
          <a:p>
            <a:pPr marL="914400" marR="0" lvl="1" indent="-231775" algn="l" rtl="0">
              <a:lnSpc>
                <a:spcPct val="100000"/>
              </a:lnSpc>
              <a:spcBef>
                <a:spcPts val="1200"/>
              </a:spcBef>
              <a:spcAft>
                <a:spcPts val="0"/>
              </a:spcAft>
              <a:buClr>
                <a:srgbClr val="ED9451"/>
              </a:buClr>
              <a:buSzPts val="2400"/>
              <a:buFont typeface="Arial"/>
              <a:buChar char="•"/>
            </a:pPr>
            <a:r>
              <a:rPr lang="en-US" sz="2400" b="0" i="0" u="none" strike="noStrike" cap="none">
                <a:solidFill>
                  <a:schemeClr val="lt1"/>
                </a:solidFill>
                <a:latin typeface="Arial"/>
                <a:ea typeface="Arial"/>
                <a:cs typeface="Arial"/>
                <a:sym typeface="Arial"/>
              </a:rPr>
              <a:t>Developing trust, relationships, and interconnectedness</a:t>
            </a:r>
            <a:endParaRPr sz="2400" b="0" i="0" u="none" strike="noStrike" cap="none">
              <a:solidFill>
                <a:schemeClr val="lt1"/>
              </a:solidFill>
              <a:latin typeface="Arial"/>
              <a:ea typeface="Arial"/>
              <a:cs typeface="Arial"/>
              <a:sym typeface="Arial"/>
            </a:endParaRPr>
          </a:p>
          <a:p>
            <a:pPr marL="914400" marR="0" lvl="1" indent="-231775" algn="l" rtl="0">
              <a:lnSpc>
                <a:spcPct val="100000"/>
              </a:lnSpc>
              <a:spcBef>
                <a:spcPts val="1200"/>
              </a:spcBef>
              <a:spcAft>
                <a:spcPts val="0"/>
              </a:spcAft>
              <a:buClr>
                <a:srgbClr val="ED9451"/>
              </a:buClr>
              <a:buSzPts val="2400"/>
              <a:buFont typeface="Arial"/>
              <a:buChar char="•"/>
            </a:pPr>
            <a:r>
              <a:rPr lang="en-US"/>
              <a:t>Working through real and perceived power-dynamics and power differentials</a:t>
            </a:r>
            <a:endParaRPr/>
          </a:p>
          <a:p>
            <a:pPr marL="914400" marR="0" lvl="1" indent="-231775" algn="l" rtl="0">
              <a:lnSpc>
                <a:spcPct val="100000"/>
              </a:lnSpc>
              <a:spcBef>
                <a:spcPts val="1200"/>
              </a:spcBef>
              <a:spcAft>
                <a:spcPts val="0"/>
              </a:spcAft>
              <a:buClr>
                <a:srgbClr val="ED9451"/>
              </a:buClr>
              <a:buSzPts val="2400"/>
              <a:buFont typeface="Arial"/>
              <a:buChar char="•"/>
            </a:pPr>
            <a:r>
              <a:rPr lang="en-US" sz="2400" b="0" i="0" u="none" strike="noStrike" cap="none">
                <a:solidFill>
                  <a:schemeClr val="lt1"/>
                </a:solidFill>
                <a:latin typeface="Arial"/>
                <a:ea typeface="Arial"/>
                <a:cs typeface="Arial"/>
                <a:sym typeface="Arial"/>
              </a:rPr>
              <a:t>Collaboration (including integrating people </a:t>
            </a:r>
            <a:r>
              <a:rPr lang="en-US"/>
              <a:t>most affected by inequities and racism </a:t>
            </a:r>
            <a:r>
              <a:rPr lang="en-US" sz="2400" b="0" i="0" u="none" strike="noStrike" cap="none">
                <a:solidFill>
                  <a:schemeClr val="lt1"/>
                </a:solidFill>
                <a:latin typeface="Arial"/>
                <a:ea typeface="Arial"/>
                <a:cs typeface="Arial"/>
                <a:sym typeface="Arial"/>
              </a:rPr>
              <a:t>in your work)</a:t>
            </a:r>
            <a:endParaRPr sz="2400" b="0" i="0" u="none" strike="noStrike" cap="none">
              <a:solidFill>
                <a:schemeClr val="lt1"/>
              </a:solidFill>
              <a:latin typeface="Arial"/>
              <a:ea typeface="Arial"/>
              <a:cs typeface="Arial"/>
              <a:sym typeface="Arial"/>
            </a:endParaRPr>
          </a:p>
          <a:p>
            <a:pPr marL="914400" marR="0" lvl="1" indent="-231775" algn="l" rtl="0">
              <a:lnSpc>
                <a:spcPct val="100000"/>
              </a:lnSpc>
              <a:spcBef>
                <a:spcPts val="1200"/>
              </a:spcBef>
              <a:spcAft>
                <a:spcPts val="0"/>
              </a:spcAft>
              <a:buClr>
                <a:srgbClr val="ED9451"/>
              </a:buClr>
              <a:buSzPts val="2400"/>
              <a:buFont typeface="Arial"/>
              <a:buChar char="•"/>
            </a:pPr>
            <a:r>
              <a:rPr lang="en-US"/>
              <a:t>Co-Designing solutions with people most affected by inequities and racism</a:t>
            </a:r>
            <a:endParaRPr/>
          </a:p>
        </p:txBody>
      </p:sp>
      <p:sp>
        <p:nvSpPr>
          <p:cNvPr id="774" name="Shape 774"/>
          <p:cNvSpPr txBox="1">
            <a:spLocks noGrp="1"/>
          </p:cNvSpPr>
          <p:nvPr>
            <p:ph type="sldNum" idx="12"/>
          </p:nvPr>
        </p:nvSpPr>
        <p:spPr>
          <a:xfrm>
            <a:off x="9692640" y="411482"/>
            <a:ext cx="914400" cy="685800"/>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600" b="1">
                <a:solidFill>
                  <a:srgbClr val="ABA387"/>
                </a:solidFill>
                <a:latin typeface="Trebuchet MS"/>
                <a:ea typeface="Trebuchet MS"/>
                <a:cs typeface="Trebuchet MS"/>
                <a:sym typeface="Trebuchet MS"/>
              </a:rPr>
              <a:t>27</a:t>
            </a:fld>
            <a:endParaRPr sz="1600" b="1">
              <a:solidFill>
                <a:srgbClr val="ABA387"/>
              </a:solidFill>
              <a:latin typeface="Trebuchet MS"/>
              <a:ea typeface="Trebuchet MS"/>
              <a:cs typeface="Trebuchet MS"/>
              <a:sym typeface="Trebuchet MS"/>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778"/>
        <p:cNvGrpSpPr/>
        <p:nvPr/>
      </p:nvGrpSpPr>
      <p:grpSpPr>
        <a:xfrm>
          <a:off x="0" y="0"/>
          <a:ext cx="0" cy="0"/>
          <a:chOff x="0" y="0"/>
          <a:chExt cx="0" cy="0"/>
        </a:xfrm>
      </p:grpSpPr>
      <p:sp>
        <p:nvSpPr>
          <p:cNvPr id="779" name="Shape 779"/>
          <p:cNvSpPr txBox="1">
            <a:spLocks noGrp="1"/>
          </p:cNvSpPr>
          <p:nvPr>
            <p:ph type="title"/>
          </p:nvPr>
        </p:nvSpPr>
        <p:spPr>
          <a:xfrm>
            <a:off x="609597" y="228600"/>
            <a:ext cx="8839200" cy="1033272"/>
          </a:xfrm>
          <a:prstGeom prst="rect">
            <a:avLst/>
          </a:prstGeom>
          <a:noFill/>
          <a:ln>
            <a:noFill/>
          </a:ln>
        </p:spPr>
        <p:txBody>
          <a:bodyPr spcFirstLastPara="1" wrap="square" lIns="0" tIns="45700" rIns="91425" bIns="45700" anchor="ctr" anchorCtr="0">
            <a:noAutofit/>
          </a:bodyPr>
          <a:lstStyle/>
          <a:p>
            <a:pPr marL="0" marR="0" lvl="0" indent="0" algn="l" rtl="0">
              <a:lnSpc>
                <a:spcPct val="100000"/>
              </a:lnSpc>
              <a:spcBef>
                <a:spcPts val="0"/>
              </a:spcBef>
              <a:spcAft>
                <a:spcPts val="0"/>
              </a:spcAft>
              <a:buClr>
                <a:schemeClr val="accent1"/>
              </a:buClr>
              <a:buSzPts val="3400"/>
              <a:buFont typeface="Trebuchet MS"/>
              <a:buNone/>
            </a:pPr>
            <a:r>
              <a:rPr lang="en-US" sz="3400" b="1" i="0" u="none" strike="noStrike" cap="none">
                <a:solidFill>
                  <a:schemeClr val="accent1"/>
                </a:solidFill>
                <a:latin typeface="Trebuchet MS"/>
                <a:ea typeface="Trebuchet MS"/>
                <a:cs typeface="Trebuchet MS"/>
                <a:sym typeface="Trebuchet MS"/>
              </a:rPr>
              <a:t>Leading for Outcomes</a:t>
            </a:r>
            <a:endParaRPr/>
          </a:p>
        </p:txBody>
      </p:sp>
      <p:sp>
        <p:nvSpPr>
          <p:cNvPr id="780" name="Shape 780"/>
          <p:cNvSpPr txBox="1">
            <a:spLocks noGrp="1"/>
          </p:cNvSpPr>
          <p:nvPr>
            <p:ph type="body" idx="1"/>
          </p:nvPr>
        </p:nvSpPr>
        <p:spPr>
          <a:xfrm>
            <a:off x="609600" y="1706000"/>
            <a:ext cx="11385300" cy="4572000"/>
          </a:xfrm>
          <a:prstGeom prst="rect">
            <a:avLst/>
          </a:prstGeom>
          <a:noFill/>
          <a:ln>
            <a:noFill/>
          </a:ln>
        </p:spPr>
        <p:txBody>
          <a:bodyPr spcFirstLastPara="1" wrap="square" lIns="91425" tIns="45700" rIns="91425" bIns="45700" anchor="t" anchorCtr="0">
            <a:noAutofit/>
          </a:bodyPr>
          <a:lstStyle/>
          <a:p>
            <a:pPr marL="465137" marR="0" lvl="0" indent="-465137" algn="l" rtl="0">
              <a:lnSpc>
                <a:spcPct val="100000"/>
              </a:lnSpc>
              <a:spcBef>
                <a:spcPts val="0"/>
              </a:spcBef>
              <a:spcAft>
                <a:spcPts val="0"/>
              </a:spcAft>
              <a:buClr>
                <a:srgbClr val="ED9451"/>
              </a:buClr>
              <a:buSzPts val="2380"/>
              <a:buFont typeface="Noto Sans Symbols"/>
              <a:buChar char="●"/>
            </a:pPr>
            <a:r>
              <a:rPr lang="en-US" sz="2800" b="1" i="0" u="none" strike="noStrike" cap="none">
                <a:solidFill>
                  <a:schemeClr val="lt1"/>
                </a:solidFill>
                <a:latin typeface="Arial"/>
                <a:ea typeface="Arial"/>
                <a:cs typeface="Arial"/>
                <a:sym typeface="Arial"/>
              </a:rPr>
              <a:t>Leading for Outcomes (LO) skills </a:t>
            </a:r>
            <a:r>
              <a:rPr lang="en-US" sz="2800" b="0" i="0" u="none" strike="noStrike" cap="none">
                <a:solidFill>
                  <a:schemeClr val="lt1"/>
                </a:solidFill>
                <a:latin typeface="Arial"/>
                <a:ea typeface="Arial"/>
                <a:cs typeface="Arial"/>
                <a:sym typeface="Arial"/>
              </a:rPr>
              <a:t>support communities in applying </a:t>
            </a:r>
            <a:r>
              <a:rPr lang="en-US"/>
              <a:t>applying a core set of skills to more quickly make progress on its priority areas of work.</a:t>
            </a:r>
            <a:endParaRPr/>
          </a:p>
          <a:p>
            <a:pPr marL="914400" marR="0" lvl="1" indent="-230505" algn="l" rtl="0">
              <a:lnSpc>
                <a:spcPct val="100000"/>
              </a:lnSpc>
              <a:spcBef>
                <a:spcPts val="0"/>
              </a:spcBef>
              <a:spcAft>
                <a:spcPts val="0"/>
              </a:spcAft>
              <a:buClr>
                <a:srgbClr val="ED9451"/>
              </a:buClr>
              <a:buSzPts val="2380"/>
              <a:buFont typeface="Noto Sans Symbols"/>
              <a:buChar char="•"/>
            </a:pPr>
            <a:r>
              <a:rPr lang="en-US" sz="2400" b="0" i="0" u="none" strike="noStrike" cap="none">
                <a:solidFill>
                  <a:schemeClr val="lt1"/>
                </a:solidFill>
                <a:latin typeface="Arial"/>
                <a:ea typeface="Arial"/>
                <a:cs typeface="Arial"/>
                <a:sym typeface="Arial"/>
              </a:rPr>
              <a:t>Innovation/Design Thinking – Using stories and experience to understand the experience of people affected by a change (e.g. structural racism)</a:t>
            </a:r>
            <a:endParaRPr/>
          </a:p>
          <a:p>
            <a:pPr marL="914400" marR="0" lvl="1" indent="-231775" algn="l" rtl="0">
              <a:lnSpc>
                <a:spcPct val="100000"/>
              </a:lnSpc>
              <a:spcBef>
                <a:spcPts val="1200"/>
              </a:spcBef>
              <a:spcAft>
                <a:spcPts val="0"/>
              </a:spcAft>
              <a:buClr>
                <a:srgbClr val="ED9451"/>
              </a:buClr>
              <a:buSzPts val="2400"/>
              <a:buFont typeface="Arial"/>
              <a:buChar char="•"/>
            </a:pPr>
            <a:r>
              <a:rPr lang="en-US" sz="2400" b="0" i="0" u="none" strike="noStrike" cap="none">
                <a:solidFill>
                  <a:schemeClr val="lt1"/>
                </a:solidFill>
                <a:latin typeface="Arial"/>
                <a:ea typeface="Arial"/>
                <a:cs typeface="Arial"/>
                <a:sym typeface="Arial"/>
              </a:rPr>
              <a:t>Improvement science – Developing aims, drivers, and measures, and running tests of changes</a:t>
            </a:r>
            <a:endParaRPr sz="2400" b="0" i="0" u="none" strike="noStrike" cap="none">
              <a:solidFill>
                <a:schemeClr val="lt1"/>
              </a:solidFill>
              <a:latin typeface="Arial"/>
              <a:ea typeface="Arial"/>
              <a:cs typeface="Arial"/>
              <a:sym typeface="Arial"/>
            </a:endParaRPr>
          </a:p>
          <a:p>
            <a:pPr marL="914400" marR="0" lvl="1" indent="-231775" algn="l" rtl="0">
              <a:lnSpc>
                <a:spcPct val="100000"/>
              </a:lnSpc>
              <a:spcBef>
                <a:spcPts val="1200"/>
              </a:spcBef>
              <a:spcAft>
                <a:spcPts val="0"/>
              </a:spcAft>
              <a:buClr>
                <a:srgbClr val="ED9451"/>
              </a:buClr>
              <a:buSzPts val="2400"/>
              <a:buFont typeface="Arial"/>
              <a:buChar char="•"/>
            </a:pPr>
            <a:r>
              <a:rPr lang="en-US"/>
              <a:t>Using Data - understanding who isn’t thriving (including who is affected by structural racism and other structural inequities)</a:t>
            </a:r>
            <a:endParaRPr/>
          </a:p>
          <a:p>
            <a:pPr marL="914400" marR="0" lvl="1" indent="-231775" algn="l" rtl="0">
              <a:lnSpc>
                <a:spcPct val="100000"/>
              </a:lnSpc>
              <a:spcBef>
                <a:spcPts val="1200"/>
              </a:spcBef>
              <a:spcAft>
                <a:spcPts val="0"/>
              </a:spcAft>
              <a:buClr>
                <a:srgbClr val="ED9451"/>
              </a:buClr>
              <a:buSzPts val="2400"/>
              <a:buFont typeface="Arial"/>
              <a:buChar char="•"/>
            </a:pPr>
            <a:r>
              <a:rPr lang="en-US" sz="2400" b="0" i="0" u="none" strike="noStrike" cap="none">
                <a:solidFill>
                  <a:schemeClr val="lt1"/>
                </a:solidFill>
                <a:latin typeface="Arial"/>
                <a:ea typeface="Arial"/>
                <a:cs typeface="Arial"/>
                <a:sym typeface="Arial"/>
              </a:rPr>
              <a:t>Implementation skills – Making implementation easier, more effective, and more joyful </a:t>
            </a:r>
            <a:endParaRPr/>
          </a:p>
          <a:p>
            <a:pPr marL="465138" marR="0" lvl="0" indent="-314008" algn="l" rtl="0">
              <a:lnSpc>
                <a:spcPct val="100000"/>
              </a:lnSpc>
              <a:spcBef>
                <a:spcPts val="1800"/>
              </a:spcBef>
              <a:spcAft>
                <a:spcPts val="0"/>
              </a:spcAft>
              <a:buClr>
                <a:srgbClr val="ED9451"/>
              </a:buClr>
              <a:buSzPts val="2380"/>
              <a:buFont typeface="Noto Sans Symbols"/>
              <a:buNone/>
            </a:pPr>
            <a:endParaRPr sz="2800" b="0" i="0" u="none" strike="noStrike" cap="none">
              <a:solidFill>
                <a:schemeClr val="lt1"/>
              </a:solidFill>
              <a:latin typeface="Arial"/>
              <a:ea typeface="Arial"/>
              <a:cs typeface="Arial"/>
              <a:sym typeface="Arial"/>
            </a:endParaRPr>
          </a:p>
        </p:txBody>
      </p:sp>
      <p:sp>
        <p:nvSpPr>
          <p:cNvPr id="781" name="Shape 781"/>
          <p:cNvSpPr txBox="1">
            <a:spLocks noGrp="1"/>
          </p:cNvSpPr>
          <p:nvPr>
            <p:ph type="sldNum" idx="12"/>
          </p:nvPr>
        </p:nvSpPr>
        <p:spPr>
          <a:xfrm>
            <a:off x="9692640" y="411482"/>
            <a:ext cx="914400" cy="685800"/>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600" b="1">
                <a:solidFill>
                  <a:srgbClr val="ABA387"/>
                </a:solidFill>
                <a:latin typeface="Trebuchet MS"/>
                <a:ea typeface="Trebuchet MS"/>
                <a:cs typeface="Trebuchet MS"/>
                <a:sym typeface="Trebuchet MS"/>
              </a:rPr>
              <a:t>28</a:t>
            </a:fld>
            <a:endParaRPr sz="1600" b="1">
              <a:solidFill>
                <a:srgbClr val="ABA387"/>
              </a:solidFill>
              <a:latin typeface="Trebuchet MS"/>
              <a:ea typeface="Trebuchet MS"/>
              <a:cs typeface="Trebuchet MS"/>
              <a:sym typeface="Trebuchet MS"/>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785"/>
        <p:cNvGrpSpPr/>
        <p:nvPr/>
      </p:nvGrpSpPr>
      <p:grpSpPr>
        <a:xfrm>
          <a:off x="0" y="0"/>
          <a:ext cx="0" cy="0"/>
          <a:chOff x="0" y="0"/>
          <a:chExt cx="0" cy="0"/>
        </a:xfrm>
      </p:grpSpPr>
      <p:sp>
        <p:nvSpPr>
          <p:cNvPr id="786" name="Shape 786"/>
          <p:cNvSpPr txBox="1">
            <a:spLocks noGrp="1"/>
          </p:cNvSpPr>
          <p:nvPr>
            <p:ph type="title"/>
          </p:nvPr>
        </p:nvSpPr>
        <p:spPr>
          <a:xfrm>
            <a:off x="609597" y="228600"/>
            <a:ext cx="8839200" cy="1033272"/>
          </a:xfrm>
          <a:prstGeom prst="rect">
            <a:avLst/>
          </a:prstGeom>
          <a:noFill/>
          <a:ln>
            <a:noFill/>
          </a:ln>
        </p:spPr>
        <p:txBody>
          <a:bodyPr spcFirstLastPara="1" wrap="square" lIns="0" tIns="45700" rIns="91425" bIns="45700" anchor="ctr" anchorCtr="0">
            <a:noAutofit/>
          </a:bodyPr>
          <a:lstStyle/>
          <a:p>
            <a:pPr marL="0" marR="0" lvl="0" indent="0" algn="l" rtl="0">
              <a:lnSpc>
                <a:spcPct val="100000"/>
              </a:lnSpc>
              <a:spcBef>
                <a:spcPts val="0"/>
              </a:spcBef>
              <a:spcAft>
                <a:spcPts val="0"/>
              </a:spcAft>
              <a:buClr>
                <a:schemeClr val="accent1"/>
              </a:buClr>
              <a:buSzPts val="3400"/>
              <a:buFont typeface="Trebuchet MS"/>
              <a:buNone/>
            </a:pPr>
            <a:r>
              <a:rPr lang="en-US" sz="3400" b="1" i="0" u="none" strike="noStrike" cap="none">
                <a:solidFill>
                  <a:schemeClr val="accent1"/>
                </a:solidFill>
                <a:latin typeface="Trebuchet MS"/>
                <a:ea typeface="Trebuchet MS"/>
                <a:cs typeface="Trebuchet MS"/>
                <a:sym typeface="Trebuchet MS"/>
              </a:rPr>
              <a:t>Leading for Equity</a:t>
            </a:r>
            <a:endParaRPr/>
          </a:p>
        </p:txBody>
      </p:sp>
      <p:sp>
        <p:nvSpPr>
          <p:cNvPr id="787" name="Shape 787"/>
          <p:cNvSpPr txBox="1">
            <a:spLocks noGrp="1"/>
          </p:cNvSpPr>
          <p:nvPr>
            <p:ph type="body" idx="1"/>
          </p:nvPr>
        </p:nvSpPr>
        <p:spPr>
          <a:xfrm>
            <a:off x="609600" y="1706007"/>
            <a:ext cx="10972800" cy="4572000"/>
          </a:xfrm>
          <a:prstGeom prst="rect">
            <a:avLst/>
          </a:prstGeom>
          <a:noFill/>
          <a:ln>
            <a:noFill/>
          </a:ln>
        </p:spPr>
        <p:txBody>
          <a:bodyPr spcFirstLastPara="1" wrap="square" lIns="91425" tIns="45700" rIns="91425" bIns="45700" anchor="t" anchorCtr="0">
            <a:noAutofit/>
          </a:bodyPr>
          <a:lstStyle/>
          <a:p>
            <a:pPr marL="465137" marR="0" lvl="0" indent="-465137" algn="l" rtl="0">
              <a:lnSpc>
                <a:spcPct val="100000"/>
              </a:lnSpc>
              <a:spcBef>
                <a:spcPts val="0"/>
              </a:spcBef>
              <a:spcAft>
                <a:spcPts val="0"/>
              </a:spcAft>
              <a:buClr>
                <a:srgbClr val="ED9451"/>
              </a:buClr>
              <a:buSzPts val="2380"/>
              <a:buFont typeface="Noto Sans Symbols"/>
              <a:buChar char="●"/>
            </a:pPr>
            <a:r>
              <a:rPr lang="en-US" sz="2800" b="1" i="0" u="none" strike="noStrike" cap="none">
                <a:solidFill>
                  <a:schemeClr val="lt1"/>
                </a:solidFill>
                <a:latin typeface="Arial"/>
                <a:ea typeface="Arial"/>
                <a:cs typeface="Arial"/>
                <a:sym typeface="Arial"/>
              </a:rPr>
              <a:t>Leading for Equity (LE) skills </a:t>
            </a:r>
            <a:r>
              <a:rPr lang="en-US" sz="2800" b="0" i="0" u="none" strike="noStrike" cap="none">
                <a:solidFill>
                  <a:schemeClr val="lt1"/>
                </a:solidFill>
                <a:latin typeface="Arial"/>
                <a:ea typeface="Arial"/>
                <a:cs typeface="Arial"/>
                <a:sym typeface="Arial"/>
              </a:rPr>
              <a:t>apply Leading from Within, Leading Together, and Leading for Outcomes skills through an equity lens</a:t>
            </a:r>
            <a:endParaRPr/>
          </a:p>
          <a:p>
            <a:pPr marL="914400" marR="0" lvl="1" indent="-230505" algn="l" rtl="0">
              <a:lnSpc>
                <a:spcPct val="100000"/>
              </a:lnSpc>
              <a:spcBef>
                <a:spcPts val="0"/>
              </a:spcBef>
              <a:spcAft>
                <a:spcPts val="0"/>
              </a:spcAft>
              <a:buClr>
                <a:srgbClr val="ED9451"/>
              </a:buClr>
              <a:buSzPts val="2380"/>
              <a:buFont typeface="Noto Sans Symbols"/>
              <a:buChar char="•"/>
            </a:pPr>
            <a:r>
              <a:rPr lang="en-US"/>
              <a:t>Who isn’t thriving?</a:t>
            </a:r>
            <a:endParaRPr/>
          </a:p>
          <a:p>
            <a:pPr marL="914400" marR="0" lvl="1" indent="-230505" algn="l" rtl="0">
              <a:lnSpc>
                <a:spcPct val="100000"/>
              </a:lnSpc>
              <a:spcBef>
                <a:spcPts val="1000"/>
              </a:spcBef>
              <a:spcAft>
                <a:spcPts val="0"/>
              </a:spcAft>
              <a:buClr>
                <a:srgbClr val="ED9451"/>
              </a:buClr>
              <a:buSzPts val="2380"/>
              <a:buFont typeface="Noto Sans Symbols"/>
              <a:buChar char="•"/>
            </a:pPr>
            <a:r>
              <a:rPr lang="en-US"/>
              <a:t>What would it take to change that?</a:t>
            </a:r>
            <a:endParaRPr/>
          </a:p>
          <a:p>
            <a:pPr marL="914400" marR="0" lvl="1" indent="-230505" algn="l" rtl="0">
              <a:lnSpc>
                <a:spcPct val="100000"/>
              </a:lnSpc>
              <a:spcBef>
                <a:spcPts val="1000"/>
              </a:spcBef>
              <a:spcAft>
                <a:spcPts val="0"/>
              </a:spcAft>
              <a:buClr>
                <a:srgbClr val="ED9451"/>
              </a:buClr>
              <a:buSzPts val="2380"/>
              <a:buFont typeface="Noto Sans Symbols"/>
              <a:buChar char="•"/>
            </a:pPr>
            <a:r>
              <a:rPr lang="en-US"/>
              <a:t>Naming Racism (interpersonal and structural) as a core component of equity work</a:t>
            </a:r>
            <a:endParaRPr/>
          </a:p>
          <a:p>
            <a:pPr marL="914400" marR="0" lvl="1" indent="-230505" algn="l" rtl="0">
              <a:lnSpc>
                <a:spcPct val="100000"/>
              </a:lnSpc>
              <a:spcBef>
                <a:spcPts val="1000"/>
              </a:spcBef>
              <a:spcAft>
                <a:spcPts val="0"/>
              </a:spcAft>
              <a:buClr>
                <a:srgbClr val="ED9451"/>
              </a:buClr>
              <a:buSzPts val="2380"/>
              <a:buFont typeface="Noto Sans Symbols"/>
              <a:buChar char="•"/>
            </a:pPr>
            <a:r>
              <a:rPr lang="en-US"/>
              <a:t>Committing to addressing racism</a:t>
            </a:r>
            <a:r>
              <a:rPr lang="en-US" sz="2400" b="0" i="0" u="none" strike="noStrike" cap="none">
                <a:solidFill>
                  <a:schemeClr val="lt1"/>
                </a:solidFill>
                <a:latin typeface="Arial"/>
                <a:ea typeface="Arial"/>
                <a:cs typeface="Arial"/>
                <a:sym typeface="Arial"/>
              </a:rPr>
              <a:t> </a:t>
            </a:r>
            <a:endParaRPr/>
          </a:p>
          <a:p>
            <a:pPr marL="465138" marR="0" lvl="0" indent="-314008" algn="l" rtl="0">
              <a:lnSpc>
                <a:spcPct val="100000"/>
              </a:lnSpc>
              <a:spcBef>
                <a:spcPts val="1200"/>
              </a:spcBef>
              <a:spcAft>
                <a:spcPts val="0"/>
              </a:spcAft>
              <a:buClr>
                <a:srgbClr val="ED9451"/>
              </a:buClr>
              <a:buSzPts val="2380"/>
              <a:buFont typeface="Noto Sans Symbols"/>
              <a:buNone/>
            </a:pPr>
            <a:endParaRPr sz="2800" b="0" i="0" u="none" strike="noStrike" cap="none">
              <a:solidFill>
                <a:schemeClr val="lt1"/>
              </a:solidFill>
              <a:latin typeface="Arial"/>
              <a:ea typeface="Arial"/>
              <a:cs typeface="Arial"/>
              <a:sym typeface="Arial"/>
            </a:endParaRPr>
          </a:p>
        </p:txBody>
      </p:sp>
      <p:sp>
        <p:nvSpPr>
          <p:cNvPr id="788" name="Shape 788"/>
          <p:cNvSpPr txBox="1">
            <a:spLocks noGrp="1"/>
          </p:cNvSpPr>
          <p:nvPr>
            <p:ph type="sldNum" idx="12"/>
          </p:nvPr>
        </p:nvSpPr>
        <p:spPr>
          <a:xfrm>
            <a:off x="9692640" y="411482"/>
            <a:ext cx="914400" cy="685800"/>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600" b="1">
                <a:solidFill>
                  <a:srgbClr val="ABA387"/>
                </a:solidFill>
                <a:latin typeface="Trebuchet MS"/>
                <a:ea typeface="Trebuchet MS"/>
                <a:cs typeface="Trebuchet MS"/>
                <a:sym typeface="Trebuchet MS"/>
              </a:rPr>
              <a:t>29</a:t>
            </a:fld>
            <a:endParaRPr sz="1600" b="1">
              <a:solidFill>
                <a:srgbClr val="ABA387"/>
              </a:solidFill>
              <a:latin typeface="Trebuchet MS"/>
              <a:ea typeface="Trebuchet MS"/>
              <a:cs typeface="Trebuchet MS"/>
              <a:sym typeface="Trebuchet MS"/>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70"/>
        <p:cNvGrpSpPr/>
        <p:nvPr/>
      </p:nvGrpSpPr>
      <p:grpSpPr>
        <a:xfrm>
          <a:off x="0" y="0"/>
          <a:ext cx="0" cy="0"/>
          <a:chOff x="0" y="0"/>
          <a:chExt cx="0" cy="0"/>
        </a:xfrm>
      </p:grpSpPr>
      <p:sp>
        <p:nvSpPr>
          <p:cNvPr id="571" name="Shape 571"/>
          <p:cNvSpPr txBox="1">
            <a:spLocks noGrp="1"/>
          </p:cNvSpPr>
          <p:nvPr>
            <p:ph type="title"/>
          </p:nvPr>
        </p:nvSpPr>
        <p:spPr>
          <a:xfrm>
            <a:off x="609597" y="228600"/>
            <a:ext cx="8839200" cy="10332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US"/>
              <a:t>Your Turn!</a:t>
            </a:r>
            <a:endParaRPr/>
          </a:p>
        </p:txBody>
      </p:sp>
      <p:sp>
        <p:nvSpPr>
          <p:cNvPr id="572" name="Shape 572"/>
          <p:cNvSpPr txBox="1">
            <a:spLocks noGrp="1"/>
          </p:cNvSpPr>
          <p:nvPr>
            <p:ph type="body" idx="1"/>
          </p:nvPr>
        </p:nvSpPr>
        <p:spPr>
          <a:xfrm>
            <a:off x="609600" y="1706007"/>
            <a:ext cx="10972800" cy="4572000"/>
          </a:xfrm>
          <a:prstGeom prst="rect">
            <a:avLst/>
          </a:prstGeom>
        </p:spPr>
        <p:txBody>
          <a:bodyPr spcFirstLastPara="1" wrap="square" lIns="91425" tIns="91425" rIns="91425" bIns="91425" anchor="t" anchorCtr="0">
            <a:noAutofit/>
          </a:bodyPr>
          <a:lstStyle/>
          <a:p>
            <a:pPr marL="0" lvl="0" indent="0" rtl="0">
              <a:lnSpc>
                <a:spcPct val="115000"/>
              </a:lnSpc>
              <a:spcBef>
                <a:spcPts val="0"/>
              </a:spcBef>
              <a:spcAft>
                <a:spcPts val="0"/>
              </a:spcAft>
              <a:buNone/>
            </a:pPr>
            <a:r>
              <a:rPr lang="en-US"/>
              <a:t>Flash Introductions (30 seconds per person)</a:t>
            </a:r>
            <a:endParaRPr/>
          </a:p>
          <a:p>
            <a:pPr marL="1371600" lvl="2" indent="-381000" rtl="0">
              <a:lnSpc>
                <a:spcPct val="115000"/>
              </a:lnSpc>
              <a:spcBef>
                <a:spcPts val="1000"/>
              </a:spcBef>
              <a:spcAft>
                <a:spcPts val="0"/>
              </a:spcAft>
              <a:buClr>
                <a:schemeClr val="lt1"/>
              </a:buClr>
              <a:buSzPts val="2400"/>
              <a:buChar char="■"/>
            </a:pPr>
            <a:r>
              <a:rPr lang="en-US"/>
              <a:t>Your Name</a:t>
            </a:r>
            <a:endParaRPr/>
          </a:p>
          <a:p>
            <a:pPr marL="1371600" lvl="2" indent="-381000" rtl="0">
              <a:lnSpc>
                <a:spcPct val="115000"/>
              </a:lnSpc>
              <a:spcBef>
                <a:spcPts val="1000"/>
              </a:spcBef>
              <a:spcAft>
                <a:spcPts val="0"/>
              </a:spcAft>
              <a:buClr>
                <a:schemeClr val="lt1"/>
              </a:buClr>
              <a:buSzPts val="2400"/>
              <a:buChar char="■"/>
            </a:pPr>
            <a:r>
              <a:rPr lang="en-US"/>
              <a:t>Community you are from</a:t>
            </a:r>
            <a:endParaRPr/>
          </a:p>
          <a:p>
            <a:pPr marL="1371600" lvl="2" indent="-381000" rtl="0">
              <a:lnSpc>
                <a:spcPct val="115000"/>
              </a:lnSpc>
              <a:spcBef>
                <a:spcPts val="1000"/>
              </a:spcBef>
              <a:spcAft>
                <a:spcPts val="0"/>
              </a:spcAft>
              <a:buClr>
                <a:schemeClr val="lt1"/>
              </a:buClr>
              <a:buSzPts val="2400"/>
              <a:buChar char="■"/>
            </a:pPr>
            <a:r>
              <a:rPr lang="en-US"/>
              <a:t>Where you work/what you do</a:t>
            </a:r>
            <a:endParaRPr/>
          </a:p>
          <a:p>
            <a:pPr marL="1371600" lvl="2" indent="-381000" rtl="0">
              <a:lnSpc>
                <a:spcPct val="115000"/>
              </a:lnSpc>
              <a:spcBef>
                <a:spcPts val="1000"/>
              </a:spcBef>
              <a:spcAft>
                <a:spcPts val="0"/>
              </a:spcAft>
              <a:buClr>
                <a:schemeClr val="lt1"/>
              </a:buClr>
              <a:buSzPts val="2400"/>
              <a:buChar char="■"/>
            </a:pPr>
            <a:r>
              <a:rPr lang="en-US"/>
              <a:t>What do you hope to get out of today’s session that will dramatically change how you or your community addresses racism?</a:t>
            </a:r>
            <a:endParaRPr/>
          </a:p>
          <a:p>
            <a:pPr marL="0" lvl="0" indent="0">
              <a:spcBef>
                <a:spcPts val="1200"/>
              </a:spcBef>
              <a:spcAft>
                <a:spcPts val="0"/>
              </a:spcAft>
              <a:buNone/>
            </a:pPr>
            <a:endParaRPr/>
          </a:p>
        </p:txBody>
      </p:sp>
      <p:sp>
        <p:nvSpPr>
          <p:cNvPr id="573" name="Shape 573"/>
          <p:cNvSpPr txBox="1">
            <a:spLocks noGrp="1"/>
          </p:cNvSpPr>
          <p:nvPr>
            <p:ph type="sldNum" idx="12"/>
          </p:nvPr>
        </p:nvSpPr>
        <p:spPr>
          <a:xfrm>
            <a:off x="9692640" y="411482"/>
            <a:ext cx="914400" cy="685800"/>
          </a:xfrm>
          <a:prstGeom prst="rect">
            <a:avLst/>
          </a:prstGeom>
        </p:spPr>
        <p:txBody>
          <a:bodyPr spcFirstLastPara="1" wrap="square" lIns="91425" tIns="45700" rIns="91425" bIns="45700" anchor="ctr" anchorCtr="0">
            <a:noAutofit/>
          </a:bodyPr>
          <a:lstStyle/>
          <a:p>
            <a:pPr marL="0" lvl="0" indent="0">
              <a:spcBef>
                <a:spcPts val="0"/>
              </a:spcBef>
              <a:spcAft>
                <a:spcPts val="0"/>
              </a:spcAft>
              <a:buClr>
                <a:srgbClr val="000000"/>
              </a:buClr>
              <a:buFont typeface="Arial"/>
              <a:buNone/>
            </a:pPr>
            <a:fld id="{00000000-1234-1234-1234-123412341234}" type="slidenum">
              <a:rPr lang="en-US"/>
              <a:t>3</a:t>
            </a:fld>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792"/>
        <p:cNvGrpSpPr/>
        <p:nvPr/>
      </p:nvGrpSpPr>
      <p:grpSpPr>
        <a:xfrm>
          <a:off x="0" y="0"/>
          <a:ext cx="0" cy="0"/>
          <a:chOff x="0" y="0"/>
          <a:chExt cx="0" cy="0"/>
        </a:xfrm>
      </p:grpSpPr>
      <p:sp>
        <p:nvSpPr>
          <p:cNvPr id="793" name="Shape 793"/>
          <p:cNvSpPr txBox="1">
            <a:spLocks noGrp="1"/>
          </p:cNvSpPr>
          <p:nvPr>
            <p:ph type="title"/>
          </p:nvPr>
        </p:nvSpPr>
        <p:spPr>
          <a:xfrm>
            <a:off x="609597" y="228600"/>
            <a:ext cx="8839200" cy="1033272"/>
          </a:xfrm>
          <a:prstGeom prst="rect">
            <a:avLst/>
          </a:prstGeom>
          <a:noFill/>
          <a:ln>
            <a:noFill/>
          </a:ln>
        </p:spPr>
        <p:txBody>
          <a:bodyPr spcFirstLastPara="1" wrap="square" lIns="0" tIns="45700" rIns="91425" bIns="45700" anchor="ctr" anchorCtr="0">
            <a:noAutofit/>
          </a:bodyPr>
          <a:lstStyle/>
          <a:p>
            <a:pPr marL="0" marR="0" lvl="0" indent="0" algn="l" rtl="0">
              <a:lnSpc>
                <a:spcPct val="100000"/>
              </a:lnSpc>
              <a:spcBef>
                <a:spcPts val="0"/>
              </a:spcBef>
              <a:spcAft>
                <a:spcPts val="0"/>
              </a:spcAft>
              <a:buClr>
                <a:schemeClr val="accent1"/>
              </a:buClr>
              <a:buSzPts val="3400"/>
              <a:buFont typeface="Trebuchet MS"/>
              <a:buNone/>
            </a:pPr>
            <a:r>
              <a:rPr lang="en-US" sz="3400" b="1" i="0" u="none" strike="noStrike" cap="none">
                <a:solidFill>
                  <a:schemeClr val="accent1"/>
                </a:solidFill>
                <a:latin typeface="Trebuchet MS"/>
                <a:ea typeface="Trebuchet MS"/>
                <a:cs typeface="Trebuchet MS"/>
                <a:sym typeface="Trebuchet MS"/>
              </a:rPr>
              <a:t>Leading for Sustainability</a:t>
            </a:r>
            <a:endParaRPr/>
          </a:p>
        </p:txBody>
      </p:sp>
      <p:sp>
        <p:nvSpPr>
          <p:cNvPr id="794" name="Shape 794"/>
          <p:cNvSpPr txBox="1">
            <a:spLocks noGrp="1"/>
          </p:cNvSpPr>
          <p:nvPr>
            <p:ph type="body" idx="1"/>
          </p:nvPr>
        </p:nvSpPr>
        <p:spPr>
          <a:xfrm>
            <a:off x="609600" y="1706007"/>
            <a:ext cx="10972800" cy="4572000"/>
          </a:xfrm>
          <a:prstGeom prst="rect">
            <a:avLst/>
          </a:prstGeom>
          <a:noFill/>
          <a:ln>
            <a:noFill/>
          </a:ln>
        </p:spPr>
        <p:txBody>
          <a:bodyPr spcFirstLastPara="1" wrap="square" lIns="91425" tIns="45700" rIns="91425" bIns="45700" anchor="t" anchorCtr="0">
            <a:noAutofit/>
          </a:bodyPr>
          <a:lstStyle/>
          <a:p>
            <a:pPr marL="465138" marR="0" lvl="0" indent="-465138" algn="l" rtl="0">
              <a:lnSpc>
                <a:spcPct val="100000"/>
              </a:lnSpc>
              <a:spcBef>
                <a:spcPts val="0"/>
              </a:spcBef>
              <a:spcAft>
                <a:spcPts val="0"/>
              </a:spcAft>
              <a:buClr>
                <a:srgbClr val="ED9451"/>
              </a:buClr>
              <a:buSzPts val="2380"/>
              <a:buFont typeface="Noto Sans Symbols"/>
              <a:buChar char="●"/>
            </a:pPr>
            <a:r>
              <a:rPr lang="en-US" sz="2800" b="1" i="0" u="none" strike="noStrike" cap="none">
                <a:solidFill>
                  <a:schemeClr val="lt1"/>
                </a:solidFill>
                <a:latin typeface="Arial"/>
                <a:ea typeface="Arial"/>
                <a:cs typeface="Arial"/>
                <a:sym typeface="Arial"/>
              </a:rPr>
              <a:t>Leading for Sustainability (LS) skills </a:t>
            </a:r>
            <a:r>
              <a:rPr lang="en-US" sz="2800" b="0" i="0" u="none" strike="noStrike" cap="none">
                <a:solidFill>
                  <a:schemeClr val="lt1"/>
                </a:solidFill>
                <a:latin typeface="Arial"/>
                <a:ea typeface="Arial"/>
                <a:cs typeface="Arial"/>
                <a:sym typeface="Arial"/>
              </a:rPr>
              <a:t>facilitate an ongoing process of transformation in a community (generative sustainability) as opposed to maintaining programs as they are. Four key elements of sustainability are:</a:t>
            </a:r>
            <a:endParaRPr/>
          </a:p>
          <a:p>
            <a:pPr marL="914400" marR="0" lvl="1" indent="-231775" algn="l" rtl="0">
              <a:lnSpc>
                <a:spcPct val="100000"/>
              </a:lnSpc>
              <a:spcBef>
                <a:spcPts val="600"/>
              </a:spcBef>
              <a:spcAft>
                <a:spcPts val="0"/>
              </a:spcAft>
              <a:buClr>
                <a:srgbClr val="ED9451"/>
              </a:buClr>
              <a:buSzPts val="2400"/>
              <a:buFont typeface="Arial"/>
              <a:buChar char="•"/>
            </a:pPr>
            <a:r>
              <a:rPr lang="en-US" sz="2400" b="0" i="0" u="none" strike="noStrike" cap="none">
                <a:solidFill>
                  <a:schemeClr val="lt1"/>
                </a:solidFill>
                <a:latin typeface="Arial"/>
                <a:ea typeface="Arial"/>
                <a:cs typeface="Arial"/>
                <a:sym typeface="Arial"/>
              </a:rPr>
              <a:t>Environmental sustainability – Stability of the physical, political, and cultural environment </a:t>
            </a:r>
            <a:endParaRPr/>
          </a:p>
          <a:p>
            <a:pPr marL="914400" marR="0" lvl="1" indent="-231775" algn="l" rtl="0">
              <a:lnSpc>
                <a:spcPct val="100000"/>
              </a:lnSpc>
              <a:spcBef>
                <a:spcPts val="600"/>
              </a:spcBef>
              <a:spcAft>
                <a:spcPts val="0"/>
              </a:spcAft>
              <a:buClr>
                <a:srgbClr val="ED9451"/>
              </a:buClr>
              <a:buSzPts val="2400"/>
              <a:buFont typeface="Arial"/>
              <a:buChar char="•"/>
            </a:pPr>
            <a:r>
              <a:rPr lang="en-US" sz="2400" b="0" i="0" u="none" strike="noStrike" cap="none">
                <a:solidFill>
                  <a:schemeClr val="lt1"/>
                </a:solidFill>
                <a:latin typeface="Arial"/>
                <a:ea typeface="Arial"/>
                <a:cs typeface="Arial"/>
                <a:sym typeface="Arial"/>
              </a:rPr>
              <a:t>Resource sustainability – Availability of intrinsic (will for change, relationships) and extrinsic (financial, in-kind) resources needed to maintain, spread, and scale changes </a:t>
            </a:r>
            <a:endParaRPr/>
          </a:p>
          <a:p>
            <a:pPr marL="914400" marR="0" lvl="1" indent="-231775" algn="l" rtl="0">
              <a:lnSpc>
                <a:spcPct val="100000"/>
              </a:lnSpc>
              <a:spcBef>
                <a:spcPts val="600"/>
              </a:spcBef>
              <a:spcAft>
                <a:spcPts val="0"/>
              </a:spcAft>
              <a:buClr>
                <a:srgbClr val="ED9451"/>
              </a:buClr>
              <a:buSzPts val="2400"/>
              <a:buFont typeface="Arial"/>
              <a:buChar char="•"/>
            </a:pPr>
            <a:r>
              <a:rPr lang="en-US" sz="2400" b="0" i="0" u="none" strike="noStrike" cap="none">
                <a:solidFill>
                  <a:schemeClr val="lt1"/>
                </a:solidFill>
                <a:latin typeface="Arial"/>
                <a:ea typeface="Arial"/>
                <a:cs typeface="Arial"/>
                <a:sym typeface="Arial"/>
              </a:rPr>
              <a:t>People sustainability – Cultivation of change leaders in a community, </a:t>
            </a:r>
            <a:r>
              <a:rPr lang="en-US"/>
              <a:t>especially those affected by inequities and racism</a:t>
            </a:r>
            <a:endParaRPr/>
          </a:p>
          <a:p>
            <a:pPr marL="914400" marR="0" lvl="1" indent="-231775" algn="l" rtl="0">
              <a:lnSpc>
                <a:spcPct val="100000"/>
              </a:lnSpc>
              <a:spcBef>
                <a:spcPts val="600"/>
              </a:spcBef>
              <a:spcAft>
                <a:spcPts val="0"/>
              </a:spcAft>
              <a:buClr>
                <a:srgbClr val="ED9451"/>
              </a:buClr>
              <a:buSzPts val="2400"/>
              <a:buFont typeface="Arial"/>
              <a:buChar char="•"/>
            </a:pPr>
            <a:r>
              <a:rPr lang="en-US" sz="2400" b="0" i="0" u="none" strike="noStrike" cap="none">
                <a:solidFill>
                  <a:schemeClr val="lt1"/>
                </a:solidFill>
                <a:latin typeface="Arial"/>
                <a:ea typeface="Arial"/>
                <a:cs typeface="Arial"/>
                <a:sym typeface="Arial"/>
              </a:rPr>
              <a:t>Change sustainability – Growth and sustainability of the change process. </a:t>
            </a:r>
            <a:endParaRPr/>
          </a:p>
          <a:p>
            <a:pPr marL="465138" marR="0" lvl="0" indent="-314008" algn="l" rtl="0">
              <a:lnSpc>
                <a:spcPct val="100000"/>
              </a:lnSpc>
              <a:spcBef>
                <a:spcPts val="1200"/>
              </a:spcBef>
              <a:spcAft>
                <a:spcPts val="0"/>
              </a:spcAft>
              <a:buClr>
                <a:srgbClr val="ED9451"/>
              </a:buClr>
              <a:buSzPts val="2380"/>
              <a:buFont typeface="Noto Sans Symbols"/>
              <a:buNone/>
            </a:pPr>
            <a:endParaRPr sz="2800" b="0" i="0" u="none" strike="noStrike" cap="none">
              <a:solidFill>
                <a:schemeClr val="lt1"/>
              </a:solidFill>
              <a:latin typeface="Arial"/>
              <a:ea typeface="Arial"/>
              <a:cs typeface="Arial"/>
              <a:sym typeface="Arial"/>
            </a:endParaRPr>
          </a:p>
        </p:txBody>
      </p:sp>
      <p:sp>
        <p:nvSpPr>
          <p:cNvPr id="795" name="Shape 795"/>
          <p:cNvSpPr txBox="1">
            <a:spLocks noGrp="1"/>
          </p:cNvSpPr>
          <p:nvPr>
            <p:ph type="sldNum" idx="12"/>
          </p:nvPr>
        </p:nvSpPr>
        <p:spPr>
          <a:xfrm>
            <a:off x="9692640" y="411482"/>
            <a:ext cx="914400" cy="685800"/>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600" b="1">
                <a:solidFill>
                  <a:srgbClr val="ABA387"/>
                </a:solidFill>
                <a:latin typeface="Trebuchet MS"/>
                <a:ea typeface="Trebuchet MS"/>
                <a:cs typeface="Trebuchet MS"/>
                <a:sym typeface="Trebuchet MS"/>
              </a:rPr>
              <a:t>30</a:t>
            </a:fld>
            <a:endParaRPr sz="1600" b="1">
              <a:solidFill>
                <a:srgbClr val="ABA387"/>
              </a:solidFill>
              <a:latin typeface="Trebuchet MS"/>
              <a:ea typeface="Trebuchet MS"/>
              <a:cs typeface="Trebuchet MS"/>
              <a:sym typeface="Trebuchet MS"/>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800"/>
        <p:cNvGrpSpPr/>
        <p:nvPr/>
      </p:nvGrpSpPr>
      <p:grpSpPr>
        <a:xfrm>
          <a:off x="0" y="0"/>
          <a:ext cx="0" cy="0"/>
          <a:chOff x="0" y="0"/>
          <a:chExt cx="0" cy="0"/>
        </a:xfrm>
      </p:grpSpPr>
      <p:sp>
        <p:nvSpPr>
          <p:cNvPr id="801" name="Shape 801"/>
          <p:cNvSpPr txBox="1">
            <a:spLocks noGrp="1"/>
          </p:cNvSpPr>
          <p:nvPr>
            <p:ph type="title"/>
          </p:nvPr>
        </p:nvSpPr>
        <p:spPr>
          <a:xfrm>
            <a:off x="609597" y="228600"/>
            <a:ext cx="8839200" cy="1033272"/>
          </a:xfrm>
          <a:prstGeom prst="rect">
            <a:avLst/>
          </a:prstGeom>
          <a:noFill/>
          <a:ln>
            <a:noFill/>
          </a:ln>
        </p:spPr>
        <p:txBody>
          <a:bodyPr spcFirstLastPara="1" wrap="square" lIns="0" tIns="45700" rIns="91425" bIns="45700" anchor="ctr" anchorCtr="0">
            <a:noAutofit/>
          </a:bodyPr>
          <a:lstStyle/>
          <a:p>
            <a:pPr marL="0" marR="0" lvl="0" indent="0" algn="l" rtl="0">
              <a:lnSpc>
                <a:spcPct val="100000"/>
              </a:lnSpc>
              <a:spcBef>
                <a:spcPts val="0"/>
              </a:spcBef>
              <a:spcAft>
                <a:spcPts val="0"/>
              </a:spcAft>
              <a:buClr>
                <a:schemeClr val="accent1"/>
              </a:buClr>
              <a:buSzPts val="3400"/>
              <a:buFont typeface="Trebuchet MS"/>
              <a:buNone/>
            </a:pPr>
            <a:r>
              <a:rPr lang="en-US" sz="3400" b="1" i="0" u="none" strike="noStrike" cap="none">
                <a:solidFill>
                  <a:schemeClr val="accent1"/>
                </a:solidFill>
                <a:latin typeface="Trebuchet MS"/>
                <a:ea typeface="Trebuchet MS"/>
                <a:cs typeface="Trebuchet MS"/>
                <a:sym typeface="Trebuchet MS"/>
              </a:rPr>
              <a:t>For More on CoS Skills and behaviors</a:t>
            </a:r>
            <a:endParaRPr/>
          </a:p>
        </p:txBody>
      </p:sp>
      <p:sp>
        <p:nvSpPr>
          <p:cNvPr id="802" name="Shape 802"/>
          <p:cNvSpPr txBox="1">
            <a:spLocks noGrp="1"/>
          </p:cNvSpPr>
          <p:nvPr>
            <p:ph type="body" idx="1"/>
          </p:nvPr>
        </p:nvSpPr>
        <p:spPr>
          <a:xfrm>
            <a:off x="609600" y="1706007"/>
            <a:ext cx="10972800" cy="4572000"/>
          </a:xfrm>
          <a:prstGeom prst="rect">
            <a:avLst/>
          </a:prstGeom>
          <a:noFill/>
          <a:ln>
            <a:noFill/>
          </a:ln>
        </p:spPr>
        <p:txBody>
          <a:bodyPr spcFirstLastPara="1" wrap="square" lIns="91425" tIns="45700" rIns="91425" bIns="45700" anchor="t" anchorCtr="0">
            <a:noAutofit/>
          </a:bodyPr>
          <a:lstStyle/>
          <a:p>
            <a:pPr marL="465138" marR="0" lvl="0" indent="-314008" algn="l" rtl="0">
              <a:lnSpc>
                <a:spcPct val="100000"/>
              </a:lnSpc>
              <a:spcBef>
                <a:spcPts val="0"/>
              </a:spcBef>
              <a:spcAft>
                <a:spcPts val="0"/>
              </a:spcAft>
              <a:buClr>
                <a:srgbClr val="ED9451"/>
              </a:buClr>
              <a:buSzPts val="2380"/>
              <a:buFont typeface="Noto Sans Symbols"/>
              <a:buNone/>
            </a:pPr>
            <a:endParaRPr sz="2800" b="0" i="0" u="none" strike="noStrike" cap="none">
              <a:solidFill>
                <a:schemeClr val="lt1"/>
              </a:solidFill>
              <a:latin typeface="Arial"/>
              <a:ea typeface="Arial"/>
              <a:cs typeface="Arial"/>
              <a:sym typeface="Arial"/>
            </a:endParaRPr>
          </a:p>
          <a:p>
            <a:pPr marL="465138" marR="0" lvl="0" indent="-465138" algn="l" rtl="0">
              <a:lnSpc>
                <a:spcPct val="100000"/>
              </a:lnSpc>
              <a:spcBef>
                <a:spcPts val="4800"/>
              </a:spcBef>
              <a:spcAft>
                <a:spcPts val="0"/>
              </a:spcAft>
              <a:buClr>
                <a:srgbClr val="ED9451"/>
              </a:buClr>
              <a:buSzPts val="2380"/>
              <a:buFont typeface="Noto Sans Symbols"/>
              <a:buChar char="●"/>
            </a:pPr>
            <a:r>
              <a:rPr lang="en-US" sz="2800" b="0" i="0" u="none" strike="noStrike" cap="none">
                <a:solidFill>
                  <a:schemeClr val="lt1"/>
                </a:solidFill>
                <a:latin typeface="Arial"/>
                <a:ea typeface="Arial"/>
                <a:cs typeface="Arial"/>
                <a:sym typeface="Arial"/>
              </a:rPr>
              <a:t>Read the SCALE Synthesis Reports: </a:t>
            </a:r>
            <a:r>
              <a:rPr lang="en-US" sz="2800" b="0" i="0" u="sng" strike="noStrike" cap="none">
                <a:solidFill>
                  <a:schemeClr val="hlink"/>
                </a:solidFill>
                <a:latin typeface="Arial"/>
                <a:ea typeface="Arial"/>
                <a:cs typeface="Arial"/>
                <a:sym typeface="Arial"/>
                <a:hlinkClick r:id="rId3"/>
              </a:rPr>
              <a:t>https://www.100mlives.org/initiatives/</a:t>
            </a:r>
            <a:endParaRPr sz="2800" b="0" i="0" u="none" strike="noStrike" cap="none">
              <a:solidFill>
                <a:schemeClr val="lt1"/>
              </a:solidFill>
              <a:latin typeface="Arial"/>
              <a:ea typeface="Arial"/>
              <a:cs typeface="Arial"/>
              <a:sym typeface="Arial"/>
            </a:endParaRPr>
          </a:p>
          <a:p>
            <a:pPr marL="914400" marR="0" lvl="1" indent="-231775" algn="l" rtl="0">
              <a:lnSpc>
                <a:spcPct val="100000"/>
              </a:lnSpc>
              <a:spcBef>
                <a:spcPts val="4200"/>
              </a:spcBef>
              <a:spcAft>
                <a:spcPts val="0"/>
              </a:spcAft>
              <a:buClr>
                <a:srgbClr val="ED9451"/>
              </a:buClr>
              <a:buSzPts val="2400"/>
              <a:buFont typeface="Arial"/>
              <a:buChar char="•"/>
            </a:pPr>
            <a:r>
              <a:rPr lang="en-US" sz="2400" b="0" i="0" u="none" strike="noStrike" cap="none">
                <a:solidFill>
                  <a:schemeClr val="lt1"/>
                </a:solidFill>
                <a:latin typeface="Arial"/>
                <a:ea typeface="Arial"/>
                <a:cs typeface="Arial"/>
                <a:sym typeface="Arial"/>
              </a:rPr>
              <a:t>Foundations for Community of Solutions</a:t>
            </a:r>
            <a:endParaRPr/>
          </a:p>
          <a:p>
            <a:pPr marL="914400" marR="0" lvl="1" indent="-231775" algn="l" rtl="0">
              <a:lnSpc>
                <a:spcPct val="100000"/>
              </a:lnSpc>
              <a:spcBef>
                <a:spcPts val="4200"/>
              </a:spcBef>
              <a:spcAft>
                <a:spcPts val="0"/>
              </a:spcAft>
              <a:buClr>
                <a:srgbClr val="ED9451"/>
              </a:buClr>
              <a:buSzPts val="2400"/>
              <a:buFont typeface="Arial"/>
              <a:buChar char="•"/>
            </a:pPr>
            <a:r>
              <a:rPr lang="en-US" sz="2400" b="0" i="0" u="none" strike="noStrike" cap="none">
                <a:solidFill>
                  <a:schemeClr val="lt1"/>
                </a:solidFill>
                <a:latin typeface="Arial"/>
                <a:ea typeface="Arial"/>
                <a:cs typeface="Arial"/>
                <a:sym typeface="Arial"/>
              </a:rPr>
              <a:t>Overview of SCALE and a Community of Solutions</a:t>
            </a:r>
            <a:endParaRPr/>
          </a:p>
        </p:txBody>
      </p:sp>
      <p:sp>
        <p:nvSpPr>
          <p:cNvPr id="803" name="Shape 803"/>
          <p:cNvSpPr txBox="1">
            <a:spLocks noGrp="1"/>
          </p:cNvSpPr>
          <p:nvPr>
            <p:ph type="sldNum" idx="12"/>
          </p:nvPr>
        </p:nvSpPr>
        <p:spPr>
          <a:xfrm>
            <a:off x="9692640" y="411482"/>
            <a:ext cx="914400" cy="685800"/>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600" b="1">
                <a:solidFill>
                  <a:srgbClr val="ABA387"/>
                </a:solidFill>
                <a:latin typeface="Trebuchet MS"/>
                <a:ea typeface="Trebuchet MS"/>
                <a:cs typeface="Trebuchet MS"/>
                <a:sym typeface="Trebuchet MS"/>
              </a:rPr>
              <a:t>31</a:t>
            </a:fld>
            <a:endParaRPr sz="1600" b="1">
              <a:solidFill>
                <a:srgbClr val="ABA387"/>
              </a:solidFill>
              <a:latin typeface="Trebuchet MS"/>
              <a:ea typeface="Trebuchet MS"/>
              <a:cs typeface="Trebuchet MS"/>
              <a:sym typeface="Trebuchet MS"/>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808"/>
        <p:cNvGrpSpPr/>
        <p:nvPr/>
      </p:nvGrpSpPr>
      <p:grpSpPr>
        <a:xfrm>
          <a:off x="0" y="0"/>
          <a:ext cx="0" cy="0"/>
          <a:chOff x="0" y="0"/>
          <a:chExt cx="0" cy="0"/>
        </a:xfrm>
      </p:grpSpPr>
      <p:sp>
        <p:nvSpPr>
          <p:cNvPr id="809" name="Shape 809"/>
          <p:cNvSpPr txBox="1">
            <a:spLocks noGrp="1"/>
          </p:cNvSpPr>
          <p:nvPr>
            <p:ph type="ctrTitle"/>
          </p:nvPr>
        </p:nvSpPr>
        <p:spPr>
          <a:xfrm>
            <a:off x="1524000" y="1122363"/>
            <a:ext cx="9144000" cy="2387700"/>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r>
              <a:rPr lang="en-US"/>
              <a:t>Take a Break!</a:t>
            </a:r>
            <a:endParaRPr/>
          </a:p>
        </p:txBody>
      </p:sp>
      <p:sp>
        <p:nvSpPr>
          <p:cNvPr id="810" name="Shape 810"/>
          <p:cNvSpPr txBox="1">
            <a:spLocks noGrp="1"/>
          </p:cNvSpPr>
          <p:nvPr>
            <p:ph type="subTitle" idx="1"/>
          </p:nvPr>
        </p:nvSpPr>
        <p:spPr>
          <a:xfrm>
            <a:off x="1524000" y="3602038"/>
            <a:ext cx="9144000" cy="1655700"/>
          </a:xfrm>
          <a:prstGeom prst="rect">
            <a:avLst/>
          </a:prstGeom>
        </p:spPr>
        <p:txBody>
          <a:bodyPr spcFirstLastPara="1" wrap="square" lIns="91425" tIns="91425" rIns="91425" bIns="91425" anchor="t" anchorCtr="0">
            <a:noAutofit/>
          </a:bodyPr>
          <a:lstStyle/>
          <a:p>
            <a:pPr marL="0" lvl="0" indent="0">
              <a:spcBef>
                <a:spcPts val="1200"/>
              </a:spcBef>
              <a:spcAft>
                <a:spcPts val="0"/>
              </a:spcAft>
              <a:buNone/>
            </a:pPr>
            <a:r>
              <a:rPr lang="en-US"/>
              <a:t>You Deserve it!</a:t>
            </a:r>
            <a:endParaRPr/>
          </a:p>
        </p:txBody>
      </p:sp>
      <p:sp>
        <p:nvSpPr>
          <p:cNvPr id="811" name="Shape 811"/>
          <p:cNvSpPr txBox="1">
            <a:spLocks noGrp="1"/>
          </p:cNvSpPr>
          <p:nvPr>
            <p:ph type="sldNum" idx="12"/>
          </p:nvPr>
        </p:nvSpPr>
        <p:spPr>
          <a:xfrm>
            <a:off x="9692640" y="411482"/>
            <a:ext cx="914400" cy="685800"/>
          </a:xfrm>
          <a:prstGeom prst="rect">
            <a:avLst/>
          </a:prstGeom>
        </p:spPr>
        <p:txBody>
          <a:bodyPr spcFirstLastPara="1" wrap="square" lIns="91425" tIns="45700" rIns="91425" bIns="45700" anchor="ctr" anchorCtr="0">
            <a:noAutofit/>
          </a:bodyPr>
          <a:lstStyle/>
          <a:p>
            <a:pPr marL="0" lvl="0" indent="0">
              <a:spcBef>
                <a:spcPts val="0"/>
              </a:spcBef>
              <a:spcAft>
                <a:spcPts val="0"/>
              </a:spcAft>
              <a:buClr>
                <a:srgbClr val="000000"/>
              </a:buClr>
              <a:buFont typeface="Arial"/>
              <a:buNone/>
            </a:pPr>
            <a:fld id="{00000000-1234-1234-1234-123412341234}" type="slidenum">
              <a:rPr lang="en-US"/>
              <a:t>32</a:t>
            </a:fld>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816"/>
        <p:cNvGrpSpPr/>
        <p:nvPr/>
      </p:nvGrpSpPr>
      <p:grpSpPr>
        <a:xfrm>
          <a:off x="0" y="0"/>
          <a:ext cx="0" cy="0"/>
          <a:chOff x="0" y="0"/>
          <a:chExt cx="0" cy="0"/>
        </a:xfrm>
      </p:grpSpPr>
      <p:sp>
        <p:nvSpPr>
          <p:cNvPr id="817" name="Shape 817"/>
          <p:cNvSpPr txBox="1">
            <a:spLocks noGrp="1"/>
          </p:cNvSpPr>
          <p:nvPr>
            <p:ph type="title"/>
          </p:nvPr>
        </p:nvSpPr>
        <p:spPr>
          <a:xfrm>
            <a:off x="4191000" y="1145816"/>
            <a:ext cx="7269600" cy="3200400"/>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r>
              <a:rPr lang="en-US"/>
              <a:t>Animal Round-up</a:t>
            </a:r>
            <a:endParaRPr/>
          </a:p>
        </p:txBody>
      </p:sp>
      <p:sp>
        <p:nvSpPr>
          <p:cNvPr id="818" name="Shape 818"/>
          <p:cNvSpPr txBox="1">
            <a:spLocks noGrp="1"/>
          </p:cNvSpPr>
          <p:nvPr>
            <p:ph type="body" idx="1"/>
          </p:nvPr>
        </p:nvSpPr>
        <p:spPr>
          <a:xfrm>
            <a:off x="4191000" y="4828033"/>
            <a:ext cx="7269600" cy="1500300"/>
          </a:xfrm>
          <a:prstGeom prst="rect">
            <a:avLst/>
          </a:prstGeom>
        </p:spPr>
        <p:txBody>
          <a:bodyPr spcFirstLastPara="1" wrap="square" lIns="91425" tIns="91425" rIns="91425" bIns="91425" anchor="t" anchorCtr="0">
            <a:noAutofit/>
          </a:bodyPr>
          <a:lstStyle/>
          <a:p>
            <a:pPr marL="0" lvl="0" indent="0">
              <a:spcBef>
                <a:spcPts val="1200"/>
              </a:spcBef>
              <a:spcAft>
                <a:spcPts val="0"/>
              </a:spcAft>
              <a:buNone/>
            </a:pPr>
            <a:r>
              <a:rPr lang="en-US"/>
              <a:t>Energizer!</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823"/>
        <p:cNvGrpSpPr/>
        <p:nvPr/>
      </p:nvGrpSpPr>
      <p:grpSpPr>
        <a:xfrm>
          <a:off x="0" y="0"/>
          <a:ext cx="0" cy="0"/>
          <a:chOff x="0" y="0"/>
          <a:chExt cx="0" cy="0"/>
        </a:xfrm>
      </p:grpSpPr>
      <p:sp>
        <p:nvSpPr>
          <p:cNvPr id="824" name="Shape 824"/>
          <p:cNvSpPr txBox="1">
            <a:spLocks noGrp="1"/>
          </p:cNvSpPr>
          <p:nvPr>
            <p:ph type="title"/>
          </p:nvPr>
        </p:nvSpPr>
        <p:spPr>
          <a:xfrm>
            <a:off x="4191000" y="1145816"/>
            <a:ext cx="7269600" cy="3200400"/>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r>
              <a:rPr lang="en-US"/>
              <a:t>5 Whys Exercise</a:t>
            </a:r>
            <a:endParaRPr/>
          </a:p>
        </p:txBody>
      </p:sp>
      <p:sp>
        <p:nvSpPr>
          <p:cNvPr id="825" name="Shape 825"/>
          <p:cNvSpPr txBox="1">
            <a:spLocks noGrp="1"/>
          </p:cNvSpPr>
          <p:nvPr>
            <p:ph type="body" idx="1"/>
          </p:nvPr>
        </p:nvSpPr>
        <p:spPr>
          <a:xfrm>
            <a:off x="4191000" y="4828033"/>
            <a:ext cx="7269600" cy="1500300"/>
          </a:xfrm>
          <a:prstGeom prst="rect">
            <a:avLst/>
          </a:prstGeom>
        </p:spPr>
        <p:txBody>
          <a:bodyPr spcFirstLastPara="1" wrap="square" lIns="91425" tIns="91425" rIns="91425" bIns="91425" anchor="t" anchorCtr="0">
            <a:noAutofit/>
          </a:bodyPr>
          <a:lstStyle/>
          <a:p>
            <a:pPr marL="0" lvl="0" indent="0">
              <a:spcBef>
                <a:spcPts val="1200"/>
              </a:spcBef>
              <a:spcAft>
                <a:spcPts val="0"/>
              </a:spcAft>
              <a:buNone/>
            </a:pPr>
            <a:r>
              <a:rPr lang="en-US"/>
              <a:t>Understanding Root Causes</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830"/>
        <p:cNvGrpSpPr/>
        <p:nvPr/>
      </p:nvGrpSpPr>
      <p:grpSpPr>
        <a:xfrm>
          <a:off x="0" y="0"/>
          <a:ext cx="0" cy="0"/>
          <a:chOff x="0" y="0"/>
          <a:chExt cx="0" cy="0"/>
        </a:xfrm>
      </p:grpSpPr>
      <p:sp>
        <p:nvSpPr>
          <p:cNvPr id="831" name="Shape 831"/>
          <p:cNvSpPr txBox="1">
            <a:spLocks noGrp="1"/>
          </p:cNvSpPr>
          <p:nvPr>
            <p:ph type="title"/>
          </p:nvPr>
        </p:nvSpPr>
        <p:spPr>
          <a:xfrm>
            <a:off x="609597" y="228600"/>
            <a:ext cx="8839200" cy="1033200"/>
          </a:xfrm>
          <a:prstGeom prst="rect">
            <a:avLst/>
          </a:prstGeom>
        </p:spPr>
        <p:txBody>
          <a:bodyPr spcFirstLastPara="1" wrap="square" lIns="91425" tIns="91425" rIns="91425" bIns="91425" anchor="ctr" anchorCtr="0">
            <a:noAutofit/>
          </a:bodyPr>
          <a:lstStyle/>
          <a:p>
            <a:pPr marL="0" lvl="0" indent="0" rtl="0">
              <a:lnSpc>
                <a:spcPct val="90000"/>
              </a:lnSpc>
              <a:spcBef>
                <a:spcPts val="0"/>
              </a:spcBef>
              <a:spcAft>
                <a:spcPts val="0"/>
              </a:spcAft>
              <a:buClr>
                <a:srgbClr val="000000"/>
              </a:buClr>
              <a:buSzPts val="4400"/>
              <a:buFont typeface="Calibri"/>
              <a:buNone/>
            </a:pPr>
            <a:r>
              <a:rPr lang="en-US" sz="3600">
                <a:latin typeface="Arial"/>
                <a:ea typeface="Arial"/>
                <a:cs typeface="Arial"/>
                <a:sym typeface="Arial"/>
              </a:rPr>
              <a:t>5 Why Analysis: Root cause methods</a:t>
            </a:r>
            <a:endParaRPr sz="3600">
              <a:latin typeface="Arial"/>
              <a:ea typeface="Arial"/>
              <a:cs typeface="Arial"/>
              <a:sym typeface="Arial"/>
            </a:endParaRPr>
          </a:p>
        </p:txBody>
      </p:sp>
      <p:sp>
        <p:nvSpPr>
          <p:cNvPr id="832" name="Shape 832"/>
          <p:cNvSpPr txBox="1">
            <a:spLocks noGrp="1"/>
          </p:cNvSpPr>
          <p:nvPr>
            <p:ph type="body" idx="1"/>
          </p:nvPr>
        </p:nvSpPr>
        <p:spPr>
          <a:xfrm>
            <a:off x="609600" y="1706007"/>
            <a:ext cx="10972800" cy="4572000"/>
          </a:xfrm>
          <a:prstGeom prst="rect">
            <a:avLst/>
          </a:prstGeom>
        </p:spPr>
        <p:txBody>
          <a:bodyPr spcFirstLastPara="1" wrap="square" lIns="91425" tIns="91425" rIns="91425" bIns="91425" anchor="t" anchorCtr="0">
            <a:noAutofit/>
          </a:bodyPr>
          <a:lstStyle/>
          <a:p>
            <a:pPr marL="228600" lvl="0" indent="-203200" rtl="0">
              <a:lnSpc>
                <a:spcPct val="90000"/>
              </a:lnSpc>
              <a:spcBef>
                <a:spcPts val="0"/>
              </a:spcBef>
              <a:spcAft>
                <a:spcPts val="0"/>
              </a:spcAft>
              <a:buClr>
                <a:srgbClr val="FFFFFF"/>
              </a:buClr>
              <a:buSzPts val="2400"/>
              <a:buFont typeface="Arial"/>
              <a:buChar char="•"/>
            </a:pPr>
            <a:r>
              <a:rPr lang="en-US" sz="2400">
                <a:solidFill>
                  <a:srgbClr val="FFFFFF"/>
                </a:solidFill>
              </a:rPr>
              <a:t>The 5 whys is a question-asking technique used to explore the cause-and-effect relationships underlying a particular problem.</a:t>
            </a:r>
            <a:endParaRPr sz="2400">
              <a:solidFill>
                <a:srgbClr val="FFFFFF"/>
              </a:solidFill>
            </a:endParaRPr>
          </a:p>
          <a:p>
            <a:pPr marL="228600" lvl="0" indent="-203200" rtl="0">
              <a:lnSpc>
                <a:spcPct val="90000"/>
              </a:lnSpc>
              <a:spcBef>
                <a:spcPts val="1000"/>
              </a:spcBef>
              <a:spcAft>
                <a:spcPts val="0"/>
              </a:spcAft>
              <a:buClr>
                <a:srgbClr val="FFFFFF"/>
              </a:buClr>
              <a:buSzPts val="2400"/>
              <a:buFont typeface="Arial"/>
              <a:buChar char="•"/>
            </a:pPr>
            <a:r>
              <a:rPr lang="en-US" sz="2400">
                <a:solidFill>
                  <a:srgbClr val="FFFFFF"/>
                </a:solidFill>
              </a:rPr>
              <a:t>Each of the characters are African-American and live in the same low-income neighborhood.</a:t>
            </a:r>
            <a:endParaRPr sz="2400">
              <a:solidFill>
                <a:srgbClr val="FFFFFF"/>
              </a:solidFill>
            </a:endParaRPr>
          </a:p>
          <a:p>
            <a:pPr marL="685800" lvl="1" indent="-228600" rtl="0">
              <a:lnSpc>
                <a:spcPct val="90000"/>
              </a:lnSpc>
              <a:spcBef>
                <a:spcPts val="1000"/>
              </a:spcBef>
              <a:spcAft>
                <a:spcPts val="0"/>
              </a:spcAft>
              <a:buClr>
                <a:srgbClr val="FFFFFF"/>
              </a:buClr>
              <a:buSzPts val="2400"/>
              <a:buChar char="•"/>
            </a:pPr>
            <a:r>
              <a:rPr lang="en-US">
                <a:solidFill>
                  <a:srgbClr val="FFFFFF"/>
                </a:solidFill>
              </a:rPr>
              <a:t>At your table, write the problem down on your worksheet</a:t>
            </a:r>
            <a:endParaRPr>
              <a:solidFill>
                <a:srgbClr val="FFFFFF"/>
              </a:solidFill>
            </a:endParaRPr>
          </a:p>
          <a:p>
            <a:pPr marL="685800" lvl="1" indent="-228600" rtl="0">
              <a:lnSpc>
                <a:spcPct val="90000"/>
              </a:lnSpc>
              <a:spcBef>
                <a:spcPts val="1000"/>
              </a:spcBef>
              <a:spcAft>
                <a:spcPts val="0"/>
              </a:spcAft>
              <a:buClr>
                <a:srgbClr val="FFFFFF"/>
              </a:buClr>
              <a:buSzPts val="2400"/>
              <a:buChar char="•"/>
            </a:pPr>
            <a:r>
              <a:rPr lang="en-US">
                <a:solidFill>
                  <a:srgbClr val="FFFFFF"/>
                </a:solidFill>
              </a:rPr>
              <a:t>ask and discuss why this problem occurred and write your answer</a:t>
            </a:r>
            <a:endParaRPr>
              <a:solidFill>
                <a:srgbClr val="FFFFFF"/>
              </a:solidFill>
            </a:endParaRPr>
          </a:p>
          <a:p>
            <a:pPr marL="685800" lvl="1" indent="-228600" rtl="0">
              <a:lnSpc>
                <a:spcPct val="90000"/>
              </a:lnSpc>
              <a:spcBef>
                <a:spcPts val="1000"/>
              </a:spcBef>
              <a:spcAft>
                <a:spcPts val="1000"/>
              </a:spcAft>
              <a:buClr>
                <a:srgbClr val="000000"/>
              </a:buClr>
              <a:buSzPts val="2400"/>
              <a:buChar char="•"/>
            </a:pPr>
            <a:r>
              <a:rPr lang="en-US">
                <a:solidFill>
                  <a:srgbClr val="FFFFFF"/>
                </a:solidFill>
              </a:rPr>
              <a:t>ask why at least 5 more times until you get to the root cause this problem</a:t>
            </a:r>
            <a:r>
              <a:rPr lang="en-US">
                <a:solidFill>
                  <a:srgbClr val="000000"/>
                </a:solidFill>
                <a:latin typeface="Calibri"/>
                <a:ea typeface="Calibri"/>
                <a:cs typeface="Calibri"/>
                <a:sym typeface="Calibri"/>
              </a:rPr>
              <a:t>.</a:t>
            </a:r>
            <a:endParaRPr/>
          </a:p>
        </p:txBody>
      </p:sp>
      <p:sp>
        <p:nvSpPr>
          <p:cNvPr id="833" name="Shape 833"/>
          <p:cNvSpPr txBox="1">
            <a:spLocks noGrp="1"/>
          </p:cNvSpPr>
          <p:nvPr>
            <p:ph type="sldNum" idx="12"/>
          </p:nvPr>
        </p:nvSpPr>
        <p:spPr>
          <a:xfrm>
            <a:off x="9692640" y="411482"/>
            <a:ext cx="914400" cy="685800"/>
          </a:xfrm>
          <a:prstGeom prst="rect">
            <a:avLst/>
          </a:prstGeom>
        </p:spPr>
        <p:txBody>
          <a:bodyPr spcFirstLastPara="1" wrap="square" lIns="91425" tIns="45700" rIns="91425" bIns="45700" anchor="ctr" anchorCtr="0">
            <a:noAutofit/>
          </a:bodyPr>
          <a:lstStyle/>
          <a:p>
            <a:pPr marL="0" lvl="0" indent="0">
              <a:spcBef>
                <a:spcPts val="0"/>
              </a:spcBef>
              <a:spcAft>
                <a:spcPts val="0"/>
              </a:spcAft>
              <a:buClr>
                <a:srgbClr val="000000"/>
              </a:buClr>
              <a:buFont typeface="Arial"/>
              <a:buNone/>
            </a:pPr>
            <a:fld id="{00000000-1234-1234-1234-123412341234}" type="slidenum">
              <a:rPr lang="en-US"/>
              <a:t>35</a:t>
            </a:fld>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837"/>
        <p:cNvGrpSpPr/>
        <p:nvPr/>
      </p:nvGrpSpPr>
      <p:grpSpPr>
        <a:xfrm>
          <a:off x="0" y="0"/>
          <a:ext cx="0" cy="0"/>
          <a:chOff x="0" y="0"/>
          <a:chExt cx="0" cy="0"/>
        </a:xfrm>
      </p:grpSpPr>
      <p:sp>
        <p:nvSpPr>
          <p:cNvPr id="838" name="Shape 838"/>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4400"/>
              <a:buFont typeface="Calibri"/>
              <a:buNone/>
            </a:pPr>
            <a:r>
              <a:rPr lang="en-US" sz="4400" b="0" i="0" u="none" strike="noStrike" cap="none">
                <a:solidFill>
                  <a:schemeClr val="dk1"/>
                </a:solidFill>
                <a:latin typeface="Calibri"/>
                <a:ea typeface="Calibri"/>
                <a:cs typeface="Calibri"/>
                <a:sym typeface="Calibri"/>
              </a:rPr>
              <a:t>Problem: Ray is not taking his hypertension as directed.</a:t>
            </a:r>
            <a:endParaRPr sz="4400" b="0" i="0" u="none" strike="noStrike" cap="none">
              <a:solidFill>
                <a:schemeClr val="dk1"/>
              </a:solidFill>
              <a:latin typeface="Calibri"/>
              <a:ea typeface="Calibri"/>
              <a:cs typeface="Calibri"/>
              <a:sym typeface="Calibri"/>
            </a:endParaRPr>
          </a:p>
        </p:txBody>
      </p:sp>
      <p:grpSp>
        <p:nvGrpSpPr>
          <p:cNvPr id="839" name="Shape 839"/>
          <p:cNvGrpSpPr/>
          <p:nvPr/>
        </p:nvGrpSpPr>
        <p:grpSpPr>
          <a:xfrm>
            <a:off x="843849" y="1825624"/>
            <a:ext cx="10504302" cy="4351338"/>
            <a:chOff x="5649" y="-1"/>
            <a:chExt cx="10504302" cy="4351338"/>
          </a:xfrm>
        </p:grpSpPr>
        <p:sp>
          <p:nvSpPr>
            <p:cNvPr id="840" name="Shape 840"/>
            <p:cNvSpPr/>
            <p:nvPr/>
          </p:nvSpPr>
          <p:spPr>
            <a:xfrm rot="-5400000">
              <a:off x="-1179048" y="1184696"/>
              <a:ext cx="4351338" cy="1981944"/>
            </a:xfrm>
            <a:prstGeom prst="flowChartManualOperation">
              <a:avLst/>
            </a:prstGeom>
            <a:solidFill>
              <a:srgbClr val="599BD5"/>
            </a:solidFill>
            <a:ln w="12700" cap="flat" cmpd="sng">
              <a:solidFill>
                <a:schemeClr val="lt1"/>
              </a:solidFill>
              <a:prstDash val="solid"/>
              <a:miter lim="800000"/>
              <a:headEnd type="none" w="med" len="med"/>
              <a:tailEnd type="none" w="med" len="med"/>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41" name="Shape 841"/>
            <p:cNvSpPr txBox="1"/>
            <p:nvPr/>
          </p:nvSpPr>
          <p:spPr>
            <a:xfrm>
              <a:off x="5649" y="870267"/>
              <a:ext cx="1981800" cy="2610900"/>
            </a:xfrm>
            <a:prstGeom prst="rect">
              <a:avLst/>
            </a:prstGeom>
            <a:noFill/>
            <a:ln>
              <a:noFill/>
            </a:ln>
          </p:spPr>
          <p:txBody>
            <a:bodyPr spcFirstLastPara="1" wrap="square" lIns="304800" tIns="0" rIns="307250" bIns="0" anchor="t" anchorCtr="0">
              <a:noAutofit/>
            </a:bodyPr>
            <a:lstStyle/>
            <a:p>
              <a:pPr marL="0" marR="0" lvl="0" indent="0" algn="l" rtl="0">
                <a:lnSpc>
                  <a:spcPct val="90000"/>
                </a:lnSpc>
                <a:spcBef>
                  <a:spcPts val="0"/>
                </a:spcBef>
                <a:spcAft>
                  <a:spcPts val="0"/>
                </a:spcAft>
                <a:buNone/>
              </a:pPr>
              <a:r>
                <a:rPr lang="en-US" sz="4800" b="0" i="0" u="none" strike="noStrike" cap="none">
                  <a:solidFill>
                    <a:schemeClr val="lt1"/>
                  </a:solidFill>
                  <a:latin typeface="Calibri"/>
                  <a:ea typeface="Calibri"/>
                  <a:cs typeface="Calibri"/>
                  <a:sym typeface="Calibri"/>
                </a:rPr>
                <a:t>why</a:t>
              </a:r>
              <a:endParaRPr sz="4800" b="0" i="0" u="none" strike="noStrike" cap="none">
                <a:solidFill>
                  <a:schemeClr val="lt1"/>
                </a:solidFill>
                <a:latin typeface="Calibri"/>
                <a:ea typeface="Calibri"/>
                <a:cs typeface="Calibri"/>
                <a:sym typeface="Calibri"/>
              </a:endParaRPr>
            </a:p>
            <a:p>
              <a:pPr marL="285750" marR="0" lvl="1" indent="-50800" algn="l" rtl="0">
                <a:lnSpc>
                  <a:spcPct val="90000"/>
                </a:lnSpc>
                <a:spcBef>
                  <a:spcPts val="1680"/>
                </a:spcBef>
                <a:spcAft>
                  <a:spcPts val="0"/>
                </a:spcAft>
                <a:buClr>
                  <a:schemeClr val="dk1"/>
                </a:buClr>
                <a:buSzPts val="3700"/>
                <a:buFont typeface="Calibri"/>
                <a:buNone/>
              </a:pPr>
              <a:endParaRPr sz="3700" b="0" i="0" u="none" strike="noStrike" cap="none">
                <a:solidFill>
                  <a:schemeClr val="lt1"/>
                </a:solidFill>
                <a:latin typeface="Calibri"/>
                <a:ea typeface="Calibri"/>
                <a:cs typeface="Calibri"/>
                <a:sym typeface="Calibri"/>
              </a:endParaRPr>
            </a:p>
            <a:p>
              <a:pPr marL="285750" marR="0" lvl="1" indent="-50800" algn="l" rtl="0">
                <a:lnSpc>
                  <a:spcPct val="90000"/>
                </a:lnSpc>
                <a:spcBef>
                  <a:spcPts val="555"/>
                </a:spcBef>
                <a:spcAft>
                  <a:spcPts val="0"/>
                </a:spcAft>
                <a:buClr>
                  <a:schemeClr val="dk1"/>
                </a:buClr>
                <a:buSzPts val="3700"/>
                <a:buFont typeface="Calibri"/>
                <a:buNone/>
              </a:pPr>
              <a:endParaRPr sz="3700" b="0" i="0" u="none" strike="noStrike" cap="none">
                <a:solidFill>
                  <a:schemeClr val="lt1"/>
                </a:solidFill>
                <a:latin typeface="Calibri"/>
                <a:ea typeface="Calibri"/>
                <a:cs typeface="Calibri"/>
                <a:sym typeface="Calibri"/>
              </a:endParaRPr>
            </a:p>
          </p:txBody>
        </p:sp>
        <p:sp>
          <p:nvSpPr>
            <p:cNvPr id="842" name="Shape 842"/>
            <p:cNvSpPr/>
            <p:nvPr/>
          </p:nvSpPr>
          <p:spPr>
            <a:xfrm rot="-5400000">
              <a:off x="951541" y="1184696"/>
              <a:ext cx="4351338" cy="1981944"/>
            </a:xfrm>
            <a:prstGeom prst="flowChartManualOperation">
              <a:avLst/>
            </a:prstGeom>
            <a:solidFill>
              <a:srgbClr val="599BD5"/>
            </a:solidFill>
            <a:ln w="12700" cap="flat" cmpd="sng">
              <a:solidFill>
                <a:schemeClr val="lt1"/>
              </a:solidFill>
              <a:prstDash val="solid"/>
              <a:miter lim="800000"/>
              <a:headEnd type="none" w="med" len="med"/>
              <a:tailEnd type="none" w="med" len="med"/>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43" name="Shape 843"/>
            <p:cNvSpPr txBox="1"/>
            <p:nvPr/>
          </p:nvSpPr>
          <p:spPr>
            <a:xfrm>
              <a:off x="2136238" y="870267"/>
              <a:ext cx="1981800" cy="2610900"/>
            </a:xfrm>
            <a:prstGeom prst="rect">
              <a:avLst/>
            </a:prstGeom>
            <a:noFill/>
            <a:ln>
              <a:noFill/>
            </a:ln>
          </p:spPr>
          <p:txBody>
            <a:bodyPr spcFirstLastPara="1" wrap="square" lIns="304800" tIns="0" rIns="307250" bIns="0" anchor="t" anchorCtr="0">
              <a:noAutofit/>
            </a:bodyPr>
            <a:lstStyle/>
            <a:p>
              <a:pPr marL="0" marR="0" lvl="0" indent="0" algn="l" rtl="0">
                <a:lnSpc>
                  <a:spcPct val="90000"/>
                </a:lnSpc>
                <a:spcBef>
                  <a:spcPts val="0"/>
                </a:spcBef>
                <a:spcAft>
                  <a:spcPts val="0"/>
                </a:spcAft>
                <a:buNone/>
              </a:pPr>
              <a:r>
                <a:rPr lang="en-US" sz="4800" b="0" i="0" u="none" strike="noStrike" cap="none">
                  <a:solidFill>
                    <a:schemeClr val="lt1"/>
                  </a:solidFill>
                  <a:latin typeface="Calibri"/>
                  <a:ea typeface="Calibri"/>
                  <a:cs typeface="Calibri"/>
                  <a:sym typeface="Calibri"/>
                </a:rPr>
                <a:t>why</a:t>
              </a:r>
              <a:endParaRPr sz="4800" b="0" i="0" u="none" strike="noStrike" cap="none">
                <a:solidFill>
                  <a:schemeClr val="lt1"/>
                </a:solidFill>
                <a:latin typeface="Calibri"/>
                <a:ea typeface="Calibri"/>
                <a:cs typeface="Calibri"/>
                <a:sym typeface="Calibri"/>
              </a:endParaRPr>
            </a:p>
            <a:p>
              <a:pPr marL="285750" marR="0" lvl="1" indent="-50800" algn="l" rtl="0">
                <a:lnSpc>
                  <a:spcPct val="90000"/>
                </a:lnSpc>
                <a:spcBef>
                  <a:spcPts val="1680"/>
                </a:spcBef>
                <a:spcAft>
                  <a:spcPts val="0"/>
                </a:spcAft>
                <a:buClr>
                  <a:schemeClr val="dk1"/>
                </a:buClr>
                <a:buSzPts val="3700"/>
                <a:buFont typeface="Calibri"/>
                <a:buNone/>
              </a:pPr>
              <a:endParaRPr sz="3700" b="0" i="0" u="none" strike="noStrike" cap="none">
                <a:solidFill>
                  <a:schemeClr val="lt1"/>
                </a:solidFill>
                <a:latin typeface="Calibri"/>
                <a:ea typeface="Calibri"/>
                <a:cs typeface="Calibri"/>
                <a:sym typeface="Calibri"/>
              </a:endParaRPr>
            </a:p>
            <a:p>
              <a:pPr marL="285750" marR="0" lvl="1" indent="-50800" algn="l" rtl="0">
                <a:lnSpc>
                  <a:spcPct val="90000"/>
                </a:lnSpc>
                <a:spcBef>
                  <a:spcPts val="555"/>
                </a:spcBef>
                <a:spcAft>
                  <a:spcPts val="0"/>
                </a:spcAft>
                <a:buClr>
                  <a:schemeClr val="dk1"/>
                </a:buClr>
                <a:buSzPts val="3700"/>
                <a:buFont typeface="Calibri"/>
                <a:buNone/>
              </a:pPr>
              <a:endParaRPr sz="3700" b="0" i="0" u="none" strike="noStrike" cap="none">
                <a:solidFill>
                  <a:schemeClr val="lt1"/>
                </a:solidFill>
                <a:latin typeface="Calibri"/>
                <a:ea typeface="Calibri"/>
                <a:cs typeface="Calibri"/>
                <a:sym typeface="Calibri"/>
              </a:endParaRPr>
            </a:p>
          </p:txBody>
        </p:sp>
        <p:sp>
          <p:nvSpPr>
            <p:cNvPr id="844" name="Shape 844"/>
            <p:cNvSpPr/>
            <p:nvPr/>
          </p:nvSpPr>
          <p:spPr>
            <a:xfrm rot="-5400000">
              <a:off x="3082131" y="1184696"/>
              <a:ext cx="4351338" cy="1981944"/>
            </a:xfrm>
            <a:prstGeom prst="flowChartManualOperation">
              <a:avLst/>
            </a:prstGeom>
            <a:solidFill>
              <a:srgbClr val="599BD5"/>
            </a:solidFill>
            <a:ln w="12700" cap="flat" cmpd="sng">
              <a:solidFill>
                <a:schemeClr val="lt1"/>
              </a:solidFill>
              <a:prstDash val="solid"/>
              <a:miter lim="800000"/>
              <a:headEnd type="none" w="med" len="med"/>
              <a:tailEnd type="none" w="med" len="med"/>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45" name="Shape 845"/>
            <p:cNvSpPr txBox="1"/>
            <p:nvPr/>
          </p:nvSpPr>
          <p:spPr>
            <a:xfrm>
              <a:off x="4266828" y="870267"/>
              <a:ext cx="1981800" cy="2610900"/>
            </a:xfrm>
            <a:prstGeom prst="rect">
              <a:avLst/>
            </a:prstGeom>
            <a:noFill/>
            <a:ln>
              <a:noFill/>
            </a:ln>
          </p:spPr>
          <p:txBody>
            <a:bodyPr spcFirstLastPara="1" wrap="square" lIns="304800" tIns="0" rIns="307250" bIns="0" anchor="t" anchorCtr="0">
              <a:noAutofit/>
            </a:bodyPr>
            <a:lstStyle/>
            <a:p>
              <a:pPr marL="0" marR="0" lvl="0" indent="0" algn="l" rtl="0">
                <a:lnSpc>
                  <a:spcPct val="90000"/>
                </a:lnSpc>
                <a:spcBef>
                  <a:spcPts val="0"/>
                </a:spcBef>
                <a:spcAft>
                  <a:spcPts val="0"/>
                </a:spcAft>
                <a:buNone/>
              </a:pPr>
              <a:r>
                <a:rPr lang="en-US" sz="4800" b="0" i="0" u="none" strike="noStrike" cap="none">
                  <a:solidFill>
                    <a:schemeClr val="lt1"/>
                  </a:solidFill>
                  <a:latin typeface="Calibri"/>
                  <a:ea typeface="Calibri"/>
                  <a:cs typeface="Calibri"/>
                  <a:sym typeface="Calibri"/>
                </a:rPr>
                <a:t>why</a:t>
              </a:r>
              <a:endParaRPr sz="4800" b="0" i="0" u="none" strike="noStrike" cap="none">
                <a:solidFill>
                  <a:schemeClr val="lt1"/>
                </a:solidFill>
                <a:latin typeface="Calibri"/>
                <a:ea typeface="Calibri"/>
                <a:cs typeface="Calibri"/>
                <a:sym typeface="Calibri"/>
              </a:endParaRPr>
            </a:p>
            <a:p>
              <a:pPr marL="285750" marR="0" lvl="1" indent="-50800" algn="l" rtl="0">
                <a:lnSpc>
                  <a:spcPct val="90000"/>
                </a:lnSpc>
                <a:spcBef>
                  <a:spcPts val="1680"/>
                </a:spcBef>
                <a:spcAft>
                  <a:spcPts val="0"/>
                </a:spcAft>
                <a:buClr>
                  <a:schemeClr val="dk1"/>
                </a:buClr>
                <a:buSzPts val="3700"/>
                <a:buFont typeface="Calibri"/>
                <a:buNone/>
              </a:pPr>
              <a:endParaRPr sz="3700" b="0" i="0" u="none" strike="noStrike" cap="none">
                <a:solidFill>
                  <a:schemeClr val="lt1"/>
                </a:solidFill>
                <a:latin typeface="Calibri"/>
                <a:ea typeface="Calibri"/>
                <a:cs typeface="Calibri"/>
                <a:sym typeface="Calibri"/>
              </a:endParaRPr>
            </a:p>
            <a:p>
              <a:pPr marL="285750" marR="0" lvl="1" indent="-50800" algn="l" rtl="0">
                <a:lnSpc>
                  <a:spcPct val="90000"/>
                </a:lnSpc>
                <a:spcBef>
                  <a:spcPts val="555"/>
                </a:spcBef>
                <a:spcAft>
                  <a:spcPts val="0"/>
                </a:spcAft>
                <a:buClr>
                  <a:schemeClr val="dk1"/>
                </a:buClr>
                <a:buSzPts val="3700"/>
                <a:buFont typeface="Calibri"/>
                <a:buNone/>
              </a:pPr>
              <a:endParaRPr sz="3700" b="0" i="0" u="none" strike="noStrike" cap="none">
                <a:solidFill>
                  <a:schemeClr val="lt1"/>
                </a:solidFill>
                <a:latin typeface="Calibri"/>
                <a:ea typeface="Calibri"/>
                <a:cs typeface="Calibri"/>
                <a:sym typeface="Calibri"/>
              </a:endParaRPr>
            </a:p>
          </p:txBody>
        </p:sp>
        <p:sp>
          <p:nvSpPr>
            <p:cNvPr id="846" name="Shape 846"/>
            <p:cNvSpPr/>
            <p:nvPr/>
          </p:nvSpPr>
          <p:spPr>
            <a:xfrm rot="-5400000">
              <a:off x="5212720" y="1184696"/>
              <a:ext cx="4351338" cy="1981944"/>
            </a:xfrm>
            <a:prstGeom prst="flowChartManualOperation">
              <a:avLst/>
            </a:prstGeom>
            <a:solidFill>
              <a:srgbClr val="599BD5"/>
            </a:solidFill>
            <a:ln w="12700" cap="flat" cmpd="sng">
              <a:solidFill>
                <a:schemeClr val="lt1"/>
              </a:solidFill>
              <a:prstDash val="solid"/>
              <a:miter lim="800000"/>
              <a:headEnd type="none" w="med" len="med"/>
              <a:tailEnd type="none" w="med" len="med"/>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47" name="Shape 847"/>
            <p:cNvSpPr txBox="1"/>
            <p:nvPr/>
          </p:nvSpPr>
          <p:spPr>
            <a:xfrm>
              <a:off x="6397417" y="870267"/>
              <a:ext cx="1981800" cy="2610900"/>
            </a:xfrm>
            <a:prstGeom prst="rect">
              <a:avLst/>
            </a:prstGeom>
            <a:noFill/>
            <a:ln>
              <a:noFill/>
            </a:ln>
          </p:spPr>
          <p:txBody>
            <a:bodyPr spcFirstLastPara="1" wrap="square" lIns="304800" tIns="0" rIns="307250" bIns="0" anchor="ctr" anchorCtr="0">
              <a:noAutofit/>
            </a:bodyPr>
            <a:lstStyle/>
            <a:p>
              <a:pPr marL="0" marR="0" lvl="0" indent="0" algn="ctr" rtl="0">
                <a:lnSpc>
                  <a:spcPct val="90000"/>
                </a:lnSpc>
                <a:spcBef>
                  <a:spcPts val="0"/>
                </a:spcBef>
                <a:spcAft>
                  <a:spcPts val="0"/>
                </a:spcAft>
                <a:buNone/>
              </a:pPr>
              <a:r>
                <a:rPr lang="en-US" sz="4800" b="0" i="0" u="none" strike="noStrike" cap="none">
                  <a:solidFill>
                    <a:schemeClr val="lt1"/>
                  </a:solidFill>
                  <a:latin typeface="Calibri"/>
                  <a:ea typeface="Calibri"/>
                  <a:cs typeface="Calibri"/>
                  <a:sym typeface="Calibri"/>
                </a:rPr>
                <a:t>Why</a:t>
              </a:r>
              <a:endParaRPr/>
            </a:p>
            <a:p>
              <a:pPr marL="0" marR="0" lvl="0" indent="0" algn="ctr" rtl="0">
                <a:lnSpc>
                  <a:spcPct val="90000"/>
                </a:lnSpc>
                <a:spcBef>
                  <a:spcPts val="1680"/>
                </a:spcBef>
                <a:spcAft>
                  <a:spcPts val="0"/>
                </a:spcAft>
                <a:buNone/>
              </a:pPr>
              <a:endParaRPr sz="4800" b="0" i="0" u="none" strike="noStrike" cap="none">
                <a:solidFill>
                  <a:schemeClr val="lt1"/>
                </a:solidFill>
                <a:latin typeface="Calibri"/>
                <a:ea typeface="Calibri"/>
                <a:cs typeface="Calibri"/>
                <a:sym typeface="Calibri"/>
              </a:endParaRPr>
            </a:p>
            <a:p>
              <a:pPr marL="0" marR="0" lvl="0" indent="0" algn="ctr" rtl="0">
                <a:lnSpc>
                  <a:spcPct val="90000"/>
                </a:lnSpc>
                <a:spcBef>
                  <a:spcPts val="1680"/>
                </a:spcBef>
                <a:spcAft>
                  <a:spcPts val="0"/>
                </a:spcAft>
                <a:buNone/>
              </a:pPr>
              <a:endParaRPr sz="4800" b="0" i="0" u="none" strike="noStrike" cap="none">
                <a:solidFill>
                  <a:schemeClr val="lt1"/>
                </a:solidFill>
                <a:latin typeface="Calibri"/>
                <a:ea typeface="Calibri"/>
                <a:cs typeface="Calibri"/>
                <a:sym typeface="Calibri"/>
              </a:endParaRPr>
            </a:p>
          </p:txBody>
        </p:sp>
        <p:sp>
          <p:nvSpPr>
            <p:cNvPr id="848" name="Shape 848"/>
            <p:cNvSpPr/>
            <p:nvPr/>
          </p:nvSpPr>
          <p:spPr>
            <a:xfrm rot="-5400000">
              <a:off x="7343310" y="1184696"/>
              <a:ext cx="4351338" cy="1981944"/>
            </a:xfrm>
            <a:prstGeom prst="flowChartManualOperation">
              <a:avLst/>
            </a:prstGeom>
            <a:solidFill>
              <a:srgbClr val="599BD5"/>
            </a:solidFill>
            <a:ln w="12700" cap="flat" cmpd="sng">
              <a:solidFill>
                <a:schemeClr val="lt1"/>
              </a:solidFill>
              <a:prstDash val="solid"/>
              <a:miter lim="800000"/>
              <a:headEnd type="none" w="med" len="med"/>
              <a:tailEnd type="none" w="med" len="med"/>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49" name="Shape 849"/>
            <p:cNvSpPr txBox="1"/>
            <p:nvPr/>
          </p:nvSpPr>
          <p:spPr>
            <a:xfrm>
              <a:off x="8528007" y="870267"/>
              <a:ext cx="1981800" cy="2610900"/>
            </a:xfrm>
            <a:prstGeom prst="rect">
              <a:avLst/>
            </a:prstGeom>
            <a:noFill/>
            <a:ln>
              <a:noFill/>
            </a:ln>
          </p:spPr>
          <p:txBody>
            <a:bodyPr spcFirstLastPara="1" wrap="square" lIns="304800" tIns="0" rIns="307250" bIns="0" anchor="ctr" anchorCtr="0">
              <a:noAutofit/>
            </a:bodyPr>
            <a:lstStyle/>
            <a:p>
              <a:pPr marL="0" marR="0" lvl="0" indent="0" algn="ctr" rtl="0">
                <a:lnSpc>
                  <a:spcPct val="90000"/>
                </a:lnSpc>
                <a:spcBef>
                  <a:spcPts val="0"/>
                </a:spcBef>
                <a:spcAft>
                  <a:spcPts val="0"/>
                </a:spcAft>
                <a:buNone/>
              </a:pPr>
              <a:r>
                <a:rPr lang="en-US" sz="4800" b="0" i="0" u="none" strike="noStrike" cap="none">
                  <a:solidFill>
                    <a:schemeClr val="lt1"/>
                  </a:solidFill>
                  <a:latin typeface="Calibri"/>
                  <a:ea typeface="Calibri"/>
                  <a:cs typeface="Calibri"/>
                  <a:sym typeface="Calibri"/>
                </a:rPr>
                <a:t>Why</a:t>
              </a:r>
              <a:endParaRPr/>
            </a:p>
            <a:p>
              <a:pPr marL="0" marR="0" lvl="0" indent="0" algn="ctr" rtl="0">
                <a:lnSpc>
                  <a:spcPct val="90000"/>
                </a:lnSpc>
                <a:spcBef>
                  <a:spcPts val="1680"/>
                </a:spcBef>
                <a:spcAft>
                  <a:spcPts val="0"/>
                </a:spcAft>
                <a:buNone/>
              </a:pPr>
              <a:endParaRPr sz="4800" b="0" i="0" u="none" strike="noStrike" cap="none">
                <a:solidFill>
                  <a:schemeClr val="lt1"/>
                </a:solidFill>
                <a:latin typeface="Calibri"/>
                <a:ea typeface="Calibri"/>
                <a:cs typeface="Calibri"/>
                <a:sym typeface="Calibri"/>
              </a:endParaRPr>
            </a:p>
            <a:p>
              <a:pPr marL="0" marR="0" lvl="0" indent="0" algn="ctr" rtl="0">
                <a:lnSpc>
                  <a:spcPct val="90000"/>
                </a:lnSpc>
                <a:spcBef>
                  <a:spcPts val="1680"/>
                </a:spcBef>
                <a:spcAft>
                  <a:spcPts val="0"/>
                </a:spcAft>
                <a:buNone/>
              </a:pPr>
              <a:endParaRPr sz="4800" b="0" i="0" u="none" strike="noStrike" cap="none">
                <a:solidFill>
                  <a:schemeClr val="lt1"/>
                </a:solidFill>
                <a:latin typeface="Calibri"/>
                <a:ea typeface="Calibri"/>
                <a:cs typeface="Calibri"/>
                <a:sym typeface="Calibri"/>
              </a:endParaRPr>
            </a:p>
          </p:txBody>
        </p:sp>
      </p:gr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853"/>
        <p:cNvGrpSpPr/>
        <p:nvPr/>
      </p:nvGrpSpPr>
      <p:grpSpPr>
        <a:xfrm>
          <a:off x="0" y="0"/>
          <a:ext cx="0" cy="0"/>
          <a:chOff x="0" y="0"/>
          <a:chExt cx="0" cy="0"/>
        </a:xfrm>
      </p:grpSpPr>
      <p:sp>
        <p:nvSpPr>
          <p:cNvPr id="854" name="Shape 854"/>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3959"/>
              <a:buFont typeface="Calibri"/>
              <a:buNone/>
            </a:pPr>
            <a:r>
              <a:rPr lang="en-US" sz="3959" b="0" i="0" u="none" strike="noStrike" cap="none">
                <a:solidFill>
                  <a:schemeClr val="dk1"/>
                </a:solidFill>
                <a:latin typeface="Calibri"/>
                <a:ea typeface="Calibri"/>
                <a:cs typeface="Calibri"/>
                <a:sym typeface="Calibri"/>
              </a:rPr>
              <a:t>Problem: Vanessa was a straight A student in the high school and dropped out of College as a science major.</a:t>
            </a:r>
            <a:endParaRPr sz="3959" b="0" i="0" u="none" strike="noStrike" cap="none">
              <a:solidFill>
                <a:schemeClr val="dk1"/>
              </a:solidFill>
              <a:latin typeface="Calibri"/>
              <a:ea typeface="Calibri"/>
              <a:cs typeface="Calibri"/>
              <a:sym typeface="Calibri"/>
            </a:endParaRPr>
          </a:p>
        </p:txBody>
      </p:sp>
      <p:grpSp>
        <p:nvGrpSpPr>
          <p:cNvPr id="855" name="Shape 855"/>
          <p:cNvGrpSpPr/>
          <p:nvPr/>
        </p:nvGrpSpPr>
        <p:grpSpPr>
          <a:xfrm>
            <a:off x="843849" y="1825624"/>
            <a:ext cx="10504302" cy="4351338"/>
            <a:chOff x="5649" y="-1"/>
            <a:chExt cx="10504302" cy="4351338"/>
          </a:xfrm>
        </p:grpSpPr>
        <p:sp>
          <p:nvSpPr>
            <p:cNvPr id="856" name="Shape 856"/>
            <p:cNvSpPr/>
            <p:nvPr/>
          </p:nvSpPr>
          <p:spPr>
            <a:xfrm rot="-5400000">
              <a:off x="-1179048" y="1184696"/>
              <a:ext cx="4351338" cy="1981944"/>
            </a:xfrm>
            <a:prstGeom prst="flowChartManualOperation">
              <a:avLst/>
            </a:prstGeom>
            <a:solidFill>
              <a:srgbClr val="599BD5"/>
            </a:solidFill>
            <a:ln w="12700" cap="flat" cmpd="sng">
              <a:solidFill>
                <a:schemeClr val="lt1"/>
              </a:solidFill>
              <a:prstDash val="solid"/>
              <a:miter lim="800000"/>
              <a:headEnd type="none" w="med" len="med"/>
              <a:tailEnd type="none" w="med" len="med"/>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57" name="Shape 857"/>
            <p:cNvSpPr txBox="1"/>
            <p:nvPr/>
          </p:nvSpPr>
          <p:spPr>
            <a:xfrm>
              <a:off x="5649" y="870267"/>
              <a:ext cx="1981800" cy="2610900"/>
            </a:xfrm>
            <a:prstGeom prst="rect">
              <a:avLst/>
            </a:prstGeom>
            <a:noFill/>
            <a:ln>
              <a:noFill/>
            </a:ln>
          </p:spPr>
          <p:txBody>
            <a:bodyPr spcFirstLastPara="1" wrap="square" lIns="304800" tIns="0" rIns="307250" bIns="0" anchor="t" anchorCtr="0">
              <a:noAutofit/>
            </a:bodyPr>
            <a:lstStyle/>
            <a:p>
              <a:pPr marL="0" marR="0" lvl="0" indent="0" algn="l" rtl="0">
                <a:lnSpc>
                  <a:spcPct val="90000"/>
                </a:lnSpc>
                <a:spcBef>
                  <a:spcPts val="0"/>
                </a:spcBef>
                <a:spcAft>
                  <a:spcPts val="0"/>
                </a:spcAft>
                <a:buNone/>
              </a:pPr>
              <a:r>
                <a:rPr lang="en-US" sz="4800" b="0" i="0" u="none" strike="noStrike" cap="none">
                  <a:solidFill>
                    <a:schemeClr val="lt1"/>
                  </a:solidFill>
                  <a:latin typeface="Calibri"/>
                  <a:ea typeface="Calibri"/>
                  <a:cs typeface="Calibri"/>
                  <a:sym typeface="Calibri"/>
                </a:rPr>
                <a:t>why</a:t>
              </a:r>
              <a:endParaRPr sz="4800" b="0" i="0" u="none" strike="noStrike" cap="none">
                <a:solidFill>
                  <a:schemeClr val="lt1"/>
                </a:solidFill>
                <a:latin typeface="Calibri"/>
                <a:ea typeface="Calibri"/>
                <a:cs typeface="Calibri"/>
                <a:sym typeface="Calibri"/>
              </a:endParaRPr>
            </a:p>
            <a:p>
              <a:pPr marL="285750" marR="0" lvl="1" indent="-50800" algn="l" rtl="0">
                <a:lnSpc>
                  <a:spcPct val="90000"/>
                </a:lnSpc>
                <a:spcBef>
                  <a:spcPts val="1680"/>
                </a:spcBef>
                <a:spcAft>
                  <a:spcPts val="0"/>
                </a:spcAft>
                <a:buClr>
                  <a:schemeClr val="dk1"/>
                </a:buClr>
                <a:buSzPts val="3700"/>
                <a:buFont typeface="Calibri"/>
                <a:buNone/>
              </a:pPr>
              <a:endParaRPr sz="3700" b="0" i="0" u="none" strike="noStrike" cap="none">
                <a:solidFill>
                  <a:schemeClr val="lt1"/>
                </a:solidFill>
                <a:latin typeface="Calibri"/>
                <a:ea typeface="Calibri"/>
                <a:cs typeface="Calibri"/>
                <a:sym typeface="Calibri"/>
              </a:endParaRPr>
            </a:p>
            <a:p>
              <a:pPr marL="285750" marR="0" lvl="1" indent="-50800" algn="l" rtl="0">
                <a:lnSpc>
                  <a:spcPct val="90000"/>
                </a:lnSpc>
                <a:spcBef>
                  <a:spcPts val="555"/>
                </a:spcBef>
                <a:spcAft>
                  <a:spcPts val="0"/>
                </a:spcAft>
                <a:buClr>
                  <a:schemeClr val="dk1"/>
                </a:buClr>
                <a:buSzPts val="3700"/>
                <a:buFont typeface="Calibri"/>
                <a:buNone/>
              </a:pPr>
              <a:endParaRPr sz="3700" b="0" i="0" u="none" strike="noStrike" cap="none">
                <a:solidFill>
                  <a:schemeClr val="lt1"/>
                </a:solidFill>
                <a:latin typeface="Calibri"/>
                <a:ea typeface="Calibri"/>
                <a:cs typeface="Calibri"/>
                <a:sym typeface="Calibri"/>
              </a:endParaRPr>
            </a:p>
          </p:txBody>
        </p:sp>
        <p:sp>
          <p:nvSpPr>
            <p:cNvPr id="858" name="Shape 858"/>
            <p:cNvSpPr/>
            <p:nvPr/>
          </p:nvSpPr>
          <p:spPr>
            <a:xfrm rot="-5400000">
              <a:off x="951541" y="1184696"/>
              <a:ext cx="4351338" cy="1981944"/>
            </a:xfrm>
            <a:prstGeom prst="flowChartManualOperation">
              <a:avLst/>
            </a:prstGeom>
            <a:solidFill>
              <a:srgbClr val="599BD5"/>
            </a:solidFill>
            <a:ln w="12700" cap="flat" cmpd="sng">
              <a:solidFill>
                <a:schemeClr val="lt1"/>
              </a:solidFill>
              <a:prstDash val="solid"/>
              <a:miter lim="800000"/>
              <a:headEnd type="none" w="med" len="med"/>
              <a:tailEnd type="none" w="med" len="med"/>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59" name="Shape 859"/>
            <p:cNvSpPr txBox="1"/>
            <p:nvPr/>
          </p:nvSpPr>
          <p:spPr>
            <a:xfrm>
              <a:off x="2136238" y="870267"/>
              <a:ext cx="1981800" cy="2610900"/>
            </a:xfrm>
            <a:prstGeom prst="rect">
              <a:avLst/>
            </a:prstGeom>
            <a:noFill/>
            <a:ln>
              <a:noFill/>
            </a:ln>
          </p:spPr>
          <p:txBody>
            <a:bodyPr spcFirstLastPara="1" wrap="square" lIns="304800" tIns="0" rIns="307250" bIns="0" anchor="t" anchorCtr="0">
              <a:noAutofit/>
            </a:bodyPr>
            <a:lstStyle/>
            <a:p>
              <a:pPr marL="0" marR="0" lvl="0" indent="0" algn="l" rtl="0">
                <a:lnSpc>
                  <a:spcPct val="90000"/>
                </a:lnSpc>
                <a:spcBef>
                  <a:spcPts val="0"/>
                </a:spcBef>
                <a:spcAft>
                  <a:spcPts val="0"/>
                </a:spcAft>
                <a:buNone/>
              </a:pPr>
              <a:r>
                <a:rPr lang="en-US" sz="4800" b="0" i="0" u="none" strike="noStrike" cap="none">
                  <a:solidFill>
                    <a:schemeClr val="lt1"/>
                  </a:solidFill>
                  <a:latin typeface="Calibri"/>
                  <a:ea typeface="Calibri"/>
                  <a:cs typeface="Calibri"/>
                  <a:sym typeface="Calibri"/>
                </a:rPr>
                <a:t>why</a:t>
              </a:r>
              <a:endParaRPr sz="4800" b="0" i="0" u="none" strike="noStrike" cap="none">
                <a:solidFill>
                  <a:schemeClr val="lt1"/>
                </a:solidFill>
                <a:latin typeface="Calibri"/>
                <a:ea typeface="Calibri"/>
                <a:cs typeface="Calibri"/>
                <a:sym typeface="Calibri"/>
              </a:endParaRPr>
            </a:p>
            <a:p>
              <a:pPr marL="285750" marR="0" lvl="1" indent="-50800" algn="l" rtl="0">
                <a:lnSpc>
                  <a:spcPct val="90000"/>
                </a:lnSpc>
                <a:spcBef>
                  <a:spcPts val="1680"/>
                </a:spcBef>
                <a:spcAft>
                  <a:spcPts val="0"/>
                </a:spcAft>
                <a:buClr>
                  <a:schemeClr val="dk1"/>
                </a:buClr>
                <a:buSzPts val="3700"/>
                <a:buFont typeface="Calibri"/>
                <a:buNone/>
              </a:pPr>
              <a:endParaRPr sz="3700" b="0" i="0" u="none" strike="noStrike" cap="none">
                <a:solidFill>
                  <a:schemeClr val="lt1"/>
                </a:solidFill>
                <a:latin typeface="Calibri"/>
                <a:ea typeface="Calibri"/>
                <a:cs typeface="Calibri"/>
                <a:sym typeface="Calibri"/>
              </a:endParaRPr>
            </a:p>
            <a:p>
              <a:pPr marL="285750" marR="0" lvl="1" indent="-50800" algn="l" rtl="0">
                <a:lnSpc>
                  <a:spcPct val="90000"/>
                </a:lnSpc>
                <a:spcBef>
                  <a:spcPts val="555"/>
                </a:spcBef>
                <a:spcAft>
                  <a:spcPts val="0"/>
                </a:spcAft>
                <a:buClr>
                  <a:schemeClr val="dk1"/>
                </a:buClr>
                <a:buSzPts val="3700"/>
                <a:buFont typeface="Calibri"/>
                <a:buNone/>
              </a:pPr>
              <a:endParaRPr sz="3700" b="0" i="0" u="none" strike="noStrike" cap="none">
                <a:solidFill>
                  <a:schemeClr val="lt1"/>
                </a:solidFill>
                <a:latin typeface="Calibri"/>
                <a:ea typeface="Calibri"/>
                <a:cs typeface="Calibri"/>
                <a:sym typeface="Calibri"/>
              </a:endParaRPr>
            </a:p>
          </p:txBody>
        </p:sp>
        <p:sp>
          <p:nvSpPr>
            <p:cNvPr id="860" name="Shape 860"/>
            <p:cNvSpPr/>
            <p:nvPr/>
          </p:nvSpPr>
          <p:spPr>
            <a:xfrm rot="-5400000">
              <a:off x="3082131" y="1184696"/>
              <a:ext cx="4351338" cy="1981944"/>
            </a:xfrm>
            <a:prstGeom prst="flowChartManualOperation">
              <a:avLst/>
            </a:prstGeom>
            <a:solidFill>
              <a:srgbClr val="599BD5"/>
            </a:solidFill>
            <a:ln w="12700" cap="flat" cmpd="sng">
              <a:solidFill>
                <a:schemeClr val="lt1"/>
              </a:solidFill>
              <a:prstDash val="solid"/>
              <a:miter lim="800000"/>
              <a:headEnd type="none" w="med" len="med"/>
              <a:tailEnd type="none" w="med" len="med"/>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61" name="Shape 861"/>
            <p:cNvSpPr txBox="1"/>
            <p:nvPr/>
          </p:nvSpPr>
          <p:spPr>
            <a:xfrm>
              <a:off x="4266828" y="870267"/>
              <a:ext cx="1981800" cy="2610900"/>
            </a:xfrm>
            <a:prstGeom prst="rect">
              <a:avLst/>
            </a:prstGeom>
            <a:noFill/>
            <a:ln>
              <a:noFill/>
            </a:ln>
          </p:spPr>
          <p:txBody>
            <a:bodyPr spcFirstLastPara="1" wrap="square" lIns="304800" tIns="0" rIns="307250" bIns="0" anchor="t" anchorCtr="0">
              <a:noAutofit/>
            </a:bodyPr>
            <a:lstStyle/>
            <a:p>
              <a:pPr marL="0" marR="0" lvl="0" indent="0" algn="l" rtl="0">
                <a:lnSpc>
                  <a:spcPct val="90000"/>
                </a:lnSpc>
                <a:spcBef>
                  <a:spcPts val="0"/>
                </a:spcBef>
                <a:spcAft>
                  <a:spcPts val="0"/>
                </a:spcAft>
                <a:buNone/>
              </a:pPr>
              <a:r>
                <a:rPr lang="en-US" sz="4800" b="0" i="0" u="none" strike="noStrike" cap="none">
                  <a:solidFill>
                    <a:schemeClr val="lt1"/>
                  </a:solidFill>
                  <a:latin typeface="Calibri"/>
                  <a:ea typeface="Calibri"/>
                  <a:cs typeface="Calibri"/>
                  <a:sym typeface="Calibri"/>
                </a:rPr>
                <a:t>why</a:t>
              </a:r>
              <a:endParaRPr sz="4800" b="0" i="0" u="none" strike="noStrike" cap="none">
                <a:solidFill>
                  <a:schemeClr val="lt1"/>
                </a:solidFill>
                <a:latin typeface="Calibri"/>
                <a:ea typeface="Calibri"/>
                <a:cs typeface="Calibri"/>
                <a:sym typeface="Calibri"/>
              </a:endParaRPr>
            </a:p>
            <a:p>
              <a:pPr marL="285750" marR="0" lvl="1" indent="-50800" algn="l" rtl="0">
                <a:lnSpc>
                  <a:spcPct val="90000"/>
                </a:lnSpc>
                <a:spcBef>
                  <a:spcPts val="1680"/>
                </a:spcBef>
                <a:spcAft>
                  <a:spcPts val="0"/>
                </a:spcAft>
                <a:buClr>
                  <a:schemeClr val="dk1"/>
                </a:buClr>
                <a:buSzPts val="3700"/>
                <a:buFont typeface="Calibri"/>
                <a:buNone/>
              </a:pPr>
              <a:endParaRPr sz="3700" b="0" i="0" u="none" strike="noStrike" cap="none">
                <a:solidFill>
                  <a:schemeClr val="lt1"/>
                </a:solidFill>
                <a:latin typeface="Calibri"/>
                <a:ea typeface="Calibri"/>
                <a:cs typeface="Calibri"/>
                <a:sym typeface="Calibri"/>
              </a:endParaRPr>
            </a:p>
            <a:p>
              <a:pPr marL="285750" marR="0" lvl="1" indent="-50800" algn="l" rtl="0">
                <a:lnSpc>
                  <a:spcPct val="90000"/>
                </a:lnSpc>
                <a:spcBef>
                  <a:spcPts val="555"/>
                </a:spcBef>
                <a:spcAft>
                  <a:spcPts val="0"/>
                </a:spcAft>
                <a:buClr>
                  <a:schemeClr val="dk1"/>
                </a:buClr>
                <a:buSzPts val="3700"/>
                <a:buFont typeface="Calibri"/>
                <a:buNone/>
              </a:pPr>
              <a:endParaRPr sz="3700" b="0" i="0" u="none" strike="noStrike" cap="none">
                <a:solidFill>
                  <a:schemeClr val="lt1"/>
                </a:solidFill>
                <a:latin typeface="Calibri"/>
                <a:ea typeface="Calibri"/>
                <a:cs typeface="Calibri"/>
                <a:sym typeface="Calibri"/>
              </a:endParaRPr>
            </a:p>
          </p:txBody>
        </p:sp>
        <p:sp>
          <p:nvSpPr>
            <p:cNvPr id="862" name="Shape 862"/>
            <p:cNvSpPr/>
            <p:nvPr/>
          </p:nvSpPr>
          <p:spPr>
            <a:xfrm rot="-5400000">
              <a:off x="5212720" y="1184696"/>
              <a:ext cx="4351338" cy="1981944"/>
            </a:xfrm>
            <a:prstGeom prst="flowChartManualOperation">
              <a:avLst/>
            </a:prstGeom>
            <a:solidFill>
              <a:srgbClr val="599BD5"/>
            </a:solidFill>
            <a:ln w="12700" cap="flat" cmpd="sng">
              <a:solidFill>
                <a:schemeClr val="lt1"/>
              </a:solidFill>
              <a:prstDash val="solid"/>
              <a:miter lim="800000"/>
              <a:headEnd type="none" w="med" len="med"/>
              <a:tailEnd type="none" w="med" len="med"/>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63" name="Shape 863"/>
            <p:cNvSpPr txBox="1"/>
            <p:nvPr/>
          </p:nvSpPr>
          <p:spPr>
            <a:xfrm>
              <a:off x="6397417" y="870267"/>
              <a:ext cx="1981800" cy="2610900"/>
            </a:xfrm>
            <a:prstGeom prst="rect">
              <a:avLst/>
            </a:prstGeom>
            <a:noFill/>
            <a:ln>
              <a:noFill/>
            </a:ln>
          </p:spPr>
          <p:txBody>
            <a:bodyPr spcFirstLastPara="1" wrap="square" lIns="304800" tIns="0" rIns="307250" bIns="0" anchor="ctr" anchorCtr="0">
              <a:noAutofit/>
            </a:bodyPr>
            <a:lstStyle/>
            <a:p>
              <a:pPr marL="0" marR="0" lvl="0" indent="0" algn="ctr" rtl="0">
                <a:lnSpc>
                  <a:spcPct val="90000"/>
                </a:lnSpc>
                <a:spcBef>
                  <a:spcPts val="0"/>
                </a:spcBef>
                <a:spcAft>
                  <a:spcPts val="0"/>
                </a:spcAft>
                <a:buNone/>
              </a:pPr>
              <a:r>
                <a:rPr lang="en-US" sz="4800" b="0" i="0" u="none" strike="noStrike" cap="none">
                  <a:solidFill>
                    <a:schemeClr val="lt1"/>
                  </a:solidFill>
                  <a:latin typeface="Calibri"/>
                  <a:ea typeface="Calibri"/>
                  <a:cs typeface="Calibri"/>
                  <a:sym typeface="Calibri"/>
                </a:rPr>
                <a:t>Why</a:t>
              </a:r>
              <a:endParaRPr/>
            </a:p>
            <a:p>
              <a:pPr marL="0" marR="0" lvl="0" indent="0" algn="ctr" rtl="0">
                <a:lnSpc>
                  <a:spcPct val="90000"/>
                </a:lnSpc>
                <a:spcBef>
                  <a:spcPts val="1680"/>
                </a:spcBef>
                <a:spcAft>
                  <a:spcPts val="0"/>
                </a:spcAft>
                <a:buNone/>
              </a:pPr>
              <a:endParaRPr sz="4800" b="0" i="0" u="none" strike="noStrike" cap="none">
                <a:solidFill>
                  <a:schemeClr val="lt1"/>
                </a:solidFill>
                <a:latin typeface="Calibri"/>
                <a:ea typeface="Calibri"/>
                <a:cs typeface="Calibri"/>
                <a:sym typeface="Calibri"/>
              </a:endParaRPr>
            </a:p>
            <a:p>
              <a:pPr marL="0" marR="0" lvl="0" indent="0" algn="ctr" rtl="0">
                <a:lnSpc>
                  <a:spcPct val="90000"/>
                </a:lnSpc>
                <a:spcBef>
                  <a:spcPts val="1680"/>
                </a:spcBef>
                <a:spcAft>
                  <a:spcPts val="0"/>
                </a:spcAft>
                <a:buNone/>
              </a:pPr>
              <a:endParaRPr sz="4800" b="0" i="0" u="none" strike="noStrike" cap="none">
                <a:solidFill>
                  <a:schemeClr val="lt1"/>
                </a:solidFill>
                <a:latin typeface="Calibri"/>
                <a:ea typeface="Calibri"/>
                <a:cs typeface="Calibri"/>
                <a:sym typeface="Calibri"/>
              </a:endParaRPr>
            </a:p>
          </p:txBody>
        </p:sp>
        <p:sp>
          <p:nvSpPr>
            <p:cNvPr id="864" name="Shape 864"/>
            <p:cNvSpPr/>
            <p:nvPr/>
          </p:nvSpPr>
          <p:spPr>
            <a:xfrm rot="-5400000">
              <a:off x="7343310" y="1184696"/>
              <a:ext cx="4351338" cy="1981944"/>
            </a:xfrm>
            <a:prstGeom prst="flowChartManualOperation">
              <a:avLst/>
            </a:prstGeom>
            <a:solidFill>
              <a:srgbClr val="599BD5"/>
            </a:solidFill>
            <a:ln w="12700" cap="flat" cmpd="sng">
              <a:solidFill>
                <a:schemeClr val="lt1"/>
              </a:solidFill>
              <a:prstDash val="solid"/>
              <a:miter lim="800000"/>
              <a:headEnd type="none" w="med" len="med"/>
              <a:tailEnd type="none" w="med" len="med"/>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65" name="Shape 865"/>
            <p:cNvSpPr txBox="1"/>
            <p:nvPr/>
          </p:nvSpPr>
          <p:spPr>
            <a:xfrm>
              <a:off x="8528007" y="870267"/>
              <a:ext cx="1981800" cy="2610900"/>
            </a:xfrm>
            <a:prstGeom prst="rect">
              <a:avLst/>
            </a:prstGeom>
            <a:noFill/>
            <a:ln>
              <a:noFill/>
            </a:ln>
          </p:spPr>
          <p:txBody>
            <a:bodyPr spcFirstLastPara="1" wrap="square" lIns="304800" tIns="0" rIns="307250" bIns="0" anchor="ctr" anchorCtr="0">
              <a:noAutofit/>
            </a:bodyPr>
            <a:lstStyle/>
            <a:p>
              <a:pPr marL="0" marR="0" lvl="0" indent="0" algn="ctr" rtl="0">
                <a:lnSpc>
                  <a:spcPct val="90000"/>
                </a:lnSpc>
                <a:spcBef>
                  <a:spcPts val="0"/>
                </a:spcBef>
                <a:spcAft>
                  <a:spcPts val="0"/>
                </a:spcAft>
                <a:buNone/>
              </a:pPr>
              <a:r>
                <a:rPr lang="en-US" sz="4800" b="0" i="0" u="none" strike="noStrike" cap="none">
                  <a:solidFill>
                    <a:schemeClr val="lt1"/>
                  </a:solidFill>
                  <a:latin typeface="Calibri"/>
                  <a:ea typeface="Calibri"/>
                  <a:cs typeface="Calibri"/>
                  <a:sym typeface="Calibri"/>
                </a:rPr>
                <a:t>Why</a:t>
              </a:r>
              <a:endParaRPr/>
            </a:p>
            <a:p>
              <a:pPr marL="0" marR="0" lvl="0" indent="0" algn="ctr" rtl="0">
                <a:lnSpc>
                  <a:spcPct val="90000"/>
                </a:lnSpc>
                <a:spcBef>
                  <a:spcPts val="1680"/>
                </a:spcBef>
                <a:spcAft>
                  <a:spcPts val="0"/>
                </a:spcAft>
                <a:buNone/>
              </a:pPr>
              <a:endParaRPr sz="4800" b="0" i="0" u="none" strike="noStrike" cap="none">
                <a:solidFill>
                  <a:schemeClr val="lt1"/>
                </a:solidFill>
                <a:latin typeface="Calibri"/>
                <a:ea typeface="Calibri"/>
                <a:cs typeface="Calibri"/>
                <a:sym typeface="Calibri"/>
              </a:endParaRPr>
            </a:p>
            <a:p>
              <a:pPr marL="0" marR="0" lvl="0" indent="0" algn="ctr" rtl="0">
                <a:lnSpc>
                  <a:spcPct val="90000"/>
                </a:lnSpc>
                <a:spcBef>
                  <a:spcPts val="1680"/>
                </a:spcBef>
                <a:spcAft>
                  <a:spcPts val="0"/>
                </a:spcAft>
                <a:buNone/>
              </a:pPr>
              <a:endParaRPr sz="4800" b="0" i="0" u="none" strike="noStrike" cap="none">
                <a:solidFill>
                  <a:schemeClr val="lt1"/>
                </a:solidFill>
                <a:latin typeface="Calibri"/>
                <a:ea typeface="Calibri"/>
                <a:cs typeface="Calibri"/>
                <a:sym typeface="Calibri"/>
              </a:endParaRPr>
            </a:p>
          </p:txBody>
        </p:sp>
      </p:gr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869"/>
        <p:cNvGrpSpPr/>
        <p:nvPr/>
      </p:nvGrpSpPr>
      <p:grpSpPr>
        <a:xfrm>
          <a:off x="0" y="0"/>
          <a:ext cx="0" cy="0"/>
          <a:chOff x="0" y="0"/>
          <a:chExt cx="0" cy="0"/>
        </a:xfrm>
      </p:grpSpPr>
      <p:sp>
        <p:nvSpPr>
          <p:cNvPr id="870" name="Shape 870"/>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4400"/>
              <a:buFont typeface="Calibri"/>
              <a:buNone/>
            </a:pPr>
            <a:r>
              <a:rPr lang="en-US" sz="4400" b="0" i="0" u="none" strike="noStrike" cap="none">
                <a:solidFill>
                  <a:schemeClr val="dk1"/>
                </a:solidFill>
                <a:latin typeface="Calibri"/>
                <a:ea typeface="Calibri"/>
                <a:cs typeface="Calibri"/>
                <a:sym typeface="Calibri"/>
              </a:rPr>
              <a:t>Problem: Janice is getting evicted from her third apartment in 2 years.</a:t>
            </a:r>
            <a:endParaRPr sz="4400" b="0" i="0" u="none" strike="noStrike" cap="none">
              <a:solidFill>
                <a:schemeClr val="dk1"/>
              </a:solidFill>
              <a:latin typeface="Calibri"/>
              <a:ea typeface="Calibri"/>
              <a:cs typeface="Calibri"/>
              <a:sym typeface="Calibri"/>
            </a:endParaRPr>
          </a:p>
        </p:txBody>
      </p:sp>
      <p:grpSp>
        <p:nvGrpSpPr>
          <p:cNvPr id="871" name="Shape 871"/>
          <p:cNvGrpSpPr/>
          <p:nvPr/>
        </p:nvGrpSpPr>
        <p:grpSpPr>
          <a:xfrm>
            <a:off x="843849" y="1825624"/>
            <a:ext cx="10504302" cy="4351338"/>
            <a:chOff x="5649" y="-1"/>
            <a:chExt cx="10504302" cy="4351338"/>
          </a:xfrm>
        </p:grpSpPr>
        <p:sp>
          <p:nvSpPr>
            <p:cNvPr id="872" name="Shape 872"/>
            <p:cNvSpPr/>
            <p:nvPr/>
          </p:nvSpPr>
          <p:spPr>
            <a:xfrm rot="-5400000">
              <a:off x="-1179048" y="1184696"/>
              <a:ext cx="4351338" cy="1981944"/>
            </a:xfrm>
            <a:prstGeom prst="flowChartManualOperation">
              <a:avLst/>
            </a:prstGeom>
            <a:solidFill>
              <a:srgbClr val="599BD5"/>
            </a:solidFill>
            <a:ln w="12700" cap="flat" cmpd="sng">
              <a:solidFill>
                <a:schemeClr val="lt1"/>
              </a:solidFill>
              <a:prstDash val="solid"/>
              <a:miter lim="800000"/>
              <a:headEnd type="none" w="med" len="med"/>
              <a:tailEnd type="none" w="med" len="med"/>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73" name="Shape 873"/>
            <p:cNvSpPr txBox="1"/>
            <p:nvPr/>
          </p:nvSpPr>
          <p:spPr>
            <a:xfrm>
              <a:off x="5649" y="870267"/>
              <a:ext cx="1981800" cy="2610900"/>
            </a:xfrm>
            <a:prstGeom prst="rect">
              <a:avLst/>
            </a:prstGeom>
            <a:noFill/>
            <a:ln>
              <a:noFill/>
            </a:ln>
          </p:spPr>
          <p:txBody>
            <a:bodyPr spcFirstLastPara="1" wrap="square" lIns="304800" tIns="0" rIns="307250" bIns="0" anchor="t" anchorCtr="0">
              <a:noAutofit/>
            </a:bodyPr>
            <a:lstStyle/>
            <a:p>
              <a:pPr marL="0" marR="0" lvl="0" indent="0" algn="l" rtl="0">
                <a:lnSpc>
                  <a:spcPct val="90000"/>
                </a:lnSpc>
                <a:spcBef>
                  <a:spcPts val="0"/>
                </a:spcBef>
                <a:spcAft>
                  <a:spcPts val="0"/>
                </a:spcAft>
                <a:buNone/>
              </a:pPr>
              <a:r>
                <a:rPr lang="en-US" sz="4800" b="0" i="0" u="none" strike="noStrike" cap="none">
                  <a:solidFill>
                    <a:schemeClr val="lt1"/>
                  </a:solidFill>
                  <a:latin typeface="Calibri"/>
                  <a:ea typeface="Calibri"/>
                  <a:cs typeface="Calibri"/>
                  <a:sym typeface="Calibri"/>
                </a:rPr>
                <a:t>why</a:t>
              </a:r>
              <a:endParaRPr sz="4800" b="0" i="0" u="none" strike="noStrike" cap="none">
                <a:solidFill>
                  <a:schemeClr val="lt1"/>
                </a:solidFill>
                <a:latin typeface="Calibri"/>
                <a:ea typeface="Calibri"/>
                <a:cs typeface="Calibri"/>
                <a:sym typeface="Calibri"/>
              </a:endParaRPr>
            </a:p>
            <a:p>
              <a:pPr marL="285750" marR="0" lvl="1" indent="-50800" algn="l" rtl="0">
                <a:lnSpc>
                  <a:spcPct val="90000"/>
                </a:lnSpc>
                <a:spcBef>
                  <a:spcPts val="1680"/>
                </a:spcBef>
                <a:spcAft>
                  <a:spcPts val="0"/>
                </a:spcAft>
                <a:buClr>
                  <a:schemeClr val="dk1"/>
                </a:buClr>
                <a:buSzPts val="3700"/>
                <a:buFont typeface="Calibri"/>
                <a:buNone/>
              </a:pPr>
              <a:endParaRPr sz="3700" b="0" i="0" u="none" strike="noStrike" cap="none">
                <a:solidFill>
                  <a:schemeClr val="lt1"/>
                </a:solidFill>
                <a:latin typeface="Calibri"/>
                <a:ea typeface="Calibri"/>
                <a:cs typeface="Calibri"/>
                <a:sym typeface="Calibri"/>
              </a:endParaRPr>
            </a:p>
            <a:p>
              <a:pPr marL="285750" marR="0" lvl="1" indent="-50800" algn="l" rtl="0">
                <a:lnSpc>
                  <a:spcPct val="90000"/>
                </a:lnSpc>
                <a:spcBef>
                  <a:spcPts val="555"/>
                </a:spcBef>
                <a:spcAft>
                  <a:spcPts val="0"/>
                </a:spcAft>
                <a:buClr>
                  <a:schemeClr val="dk1"/>
                </a:buClr>
                <a:buSzPts val="3700"/>
                <a:buFont typeface="Calibri"/>
                <a:buNone/>
              </a:pPr>
              <a:endParaRPr sz="3700" b="0" i="0" u="none" strike="noStrike" cap="none">
                <a:solidFill>
                  <a:schemeClr val="lt1"/>
                </a:solidFill>
                <a:latin typeface="Calibri"/>
                <a:ea typeface="Calibri"/>
                <a:cs typeface="Calibri"/>
                <a:sym typeface="Calibri"/>
              </a:endParaRPr>
            </a:p>
          </p:txBody>
        </p:sp>
        <p:sp>
          <p:nvSpPr>
            <p:cNvPr id="874" name="Shape 874"/>
            <p:cNvSpPr/>
            <p:nvPr/>
          </p:nvSpPr>
          <p:spPr>
            <a:xfrm rot="-5400000">
              <a:off x="951541" y="1184696"/>
              <a:ext cx="4351338" cy="1981944"/>
            </a:xfrm>
            <a:prstGeom prst="flowChartManualOperation">
              <a:avLst/>
            </a:prstGeom>
            <a:solidFill>
              <a:srgbClr val="599BD5"/>
            </a:solidFill>
            <a:ln w="12700" cap="flat" cmpd="sng">
              <a:solidFill>
                <a:schemeClr val="lt1"/>
              </a:solidFill>
              <a:prstDash val="solid"/>
              <a:miter lim="800000"/>
              <a:headEnd type="none" w="med" len="med"/>
              <a:tailEnd type="none" w="med" len="med"/>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75" name="Shape 875"/>
            <p:cNvSpPr txBox="1"/>
            <p:nvPr/>
          </p:nvSpPr>
          <p:spPr>
            <a:xfrm>
              <a:off x="2136238" y="870267"/>
              <a:ext cx="1981800" cy="2610900"/>
            </a:xfrm>
            <a:prstGeom prst="rect">
              <a:avLst/>
            </a:prstGeom>
            <a:noFill/>
            <a:ln>
              <a:noFill/>
            </a:ln>
          </p:spPr>
          <p:txBody>
            <a:bodyPr spcFirstLastPara="1" wrap="square" lIns="304800" tIns="0" rIns="307250" bIns="0" anchor="t" anchorCtr="0">
              <a:noAutofit/>
            </a:bodyPr>
            <a:lstStyle/>
            <a:p>
              <a:pPr marL="0" marR="0" lvl="0" indent="0" algn="l" rtl="0">
                <a:lnSpc>
                  <a:spcPct val="90000"/>
                </a:lnSpc>
                <a:spcBef>
                  <a:spcPts val="0"/>
                </a:spcBef>
                <a:spcAft>
                  <a:spcPts val="0"/>
                </a:spcAft>
                <a:buNone/>
              </a:pPr>
              <a:r>
                <a:rPr lang="en-US" sz="4800" b="0" i="0" u="none" strike="noStrike" cap="none">
                  <a:solidFill>
                    <a:schemeClr val="lt1"/>
                  </a:solidFill>
                  <a:latin typeface="Calibri"/>
                  <a:ea typeface="Calibri"/>
                  <a:cs typeface="Calibri"/>
                  <a:sym typeface="Calibri"/>
                </a:rPr>
                <a:t>why</a:t>
              </a:r>
              <a:endParaRPr sz="4800" b="0" i="0" u="none" strike="noStrike" cap="none">
                <a:solidFill>
                  <a:schemeClr val="lt1"/>
                </a:solidFill>
                <a:latin typeface="Calibri"/>
                <a:ea typeface="Calibri"/>
                <a:cs typeface="Calibri"/>
                <a:sym typeface="Calibri"/>
              </a:endParaRPr>
            </a:p>
            <a:p>
              <a:pPr marL="285750" marR="0" lvl="1" indent="-50800" algn="l" rtl="0">
                <a:lnSpc>
                  <a:spcPct val="90000"/>
                </a:lnSpc>
                <a:spcBef>
                  <a:spcPts val="1680"/>
                </a:spcBef>
                <a:spcAft>
                  <a:spcPts val="0"/>
                </a:spcAft>
                <a:buClr>
                  <a:schemeClr val="dk1"/>
                </a:buClr>
                <a:buSzPts val="3700"/>
                <a:buFont typeface="Calibri"/>
                <a:buNone/>
              </a:pPr>
              <a:endParaRPr sz="3700" b="0" i="0" u="none" strike="noStrike" cap="none">
                <a:solidFill>
                  <a:schemeClr val="lt1"/>
                </a:solidFill>
                <a:latin typeface="Calibri"/>
                <a:ea typeface="Calibri"/>
                <a:cs typeface="Calibri"/>
                <a:sym typeface="Calibri"/>
              </a:endParaRPr>
            </a:p>
            <a:p>
              <a:pPr marL="285750" marR="0" lvl="1" indent="-50800" algn="l" rtl="0">
                <a:lnSpc>
                  <a:spcPct val="90000"/>
                </a:lnSpc>
                <a:spcBef>
                  <a:spcPts val="555"/>
                </a:spcBef>
                <a:spcAft>
                  <a:spcPts val="0"/>
                </a:spcAft>
                <a:buClr>
                  <a:schemeClr val="dk1"/>
                </a:buClr>
                <a:buSzPts val="3700"/>
                <a:buFont typeface="Calibri"/>
                <a:buNone/>
              </a:pPr>
              <a:endParaRPr sz="3700" b="0" i="0" u="none" strike="noStrike" cap="none">
                <a:solidFill>
                  <a:schemeClr val="lt1"/>
                </a:solidFill>
                <a:latin typeface="Calibri"/>
                <a:ea typeface="Calibri"/>
                <a:cs typeface="Calibri"/>
                <a:sym typeface="Calibri"/>
              </a:endParaRPr>
            </a:p>
          </p:txBody>
        </p:sp>
        <p:sp>
          <p:nvSpPr>
            <p:cNvPr id="876" name="Shape 876"/>
            <p:cNvSpPr/>
            <p:nvPr/>
          </p:nvSpPr>
          <p:spPr>
            <a:xfrm rot="-5400000">
              <a:off x="3082131" y="1184696"/>
              <a:ext cx="4351338" cy="1981944"/>
            </a:xfrm>
            <a:prstGeom prst="flowChartManualOperation">
              <a:avLst/>
            </a:prstGeom>
            <a:solidFill>
              <a:srgbClr val="599BD5"/>
            </a:solidFill>
            <a:ln w="12700" cap="flat" cmpd="sng">
              <a:solidFill>
                <a:schemeClr val="lt1"/>
              </a:solidFill>
              <a:prstDash val="solid"/>
              <a:miter lim="800000"/>
              <a:headEnd type="none" w="med" len="med"/>
              <a:tailEnd type="none" w="med" len="med"/>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77" name="Shape 877"/>
            <p:cNvSpPr txBox="1"/>
            <p:nvPr/>
          </p:nvSpPr>
          <p:spPr>
            <a:xfrm>
              <a:off x="4266828" y="870267"/>
              <a:ext cx="1981800" cy="2610900"/>
            </a:xfrm>
            <a:prstGeom prst="rect">
              <a:avLst/>
            </a:prstGeom>
            <a:noFill/>
            <a:ln>
              <a:noFill/>
            </a:ln>
          </p:spPr>
          <p:txBody>
            <a:bodyPr spcFirstLastPara="1" wrap="square" lIns="304800" tIns="0" rIns="307250" bIns="0" anchor="t" anchorCtr="0">
              <a:noAutofit/>
            </a:bodyPr>
            <a:lstStyle/>
            <a:p>
              <a:pPr marL="0" marR="0" lvl="0" indent="0" algn="l" rtl="0">
                <a:lnSpc>
                  <a:spcPct val="90000"/>
                </a:lnSpc>
                <a:spcBef>
                  <a:spcPts val="0"/>
                </a:spcBef>
                <a:spcAft>
                  <a:spcPts val="0"/>
                </a:spcAft>
                <a:buNone/>
              </a:pPr>
              <a:r>
                <a:rPr lang="en-US" sz="4800" b="0" i="0" u="none" strike="noStrike" cap="none">
                  <a:solidFill>
                    <a:schemeClr val="lt1"/>
                  </a:solidFill>
                  <a:latin typeface="Calibri"/>
                  <a:ea typeface="Calibri"/>
                  <a:cs typeface="Calibri"/>
                  <a:sym typeface="Calibri"/>
                </a:rPr>
                <a:t>why</a:t>
              </a:r>
              <a:endParaRPr sz="4800" b="0" i="0" u="none" strike="noStrike" cap="none">
                <a:solidFill>
                  <a:schemeClr val="lt1"/>
                </a:solidFill>
                <a:latin typeface="Calibri"/>
                <a:ea typeface="Calibri"/>
                <a:cs typeface="Calibri"/>
                <a:sym typeface="Calibri"/>
              </a:endParaRPr>
            </a:p>
            <a:p>
              <a:pPr marL="285750" marR="0" lvl="1" indent="-50800" algn="l" rtl="0">
                <a:lnSpc>
                  <a:spcPct val="90000"/>
                </a:lnSpc>
                <a:spcBef>
                  <a:spcPts val="1680"/>
                </a:spcBef>
                <a:spcAft>
                  <a:spcPts val="0"/>
                </a:spcAft>
                <a:buClr>
                  <a:schemeClr val="dk1"/>
                </a:buClr>
                <a:buSzPts val="3700"/>
                <a:buFont typeface="Calibri"/>
                <a:buNone/>
              </a:pPr>
              <a:endParaRPr sz="3700" b="0" i="0" u="none" strike="noStrike" cap="none">
                <a:solidFill>
                  <a:schemeClr val="lt1"/>
                </a:solidFill>
                <a:latin typeface="Calibri"/>
                <a:ea typeface="Calibri"/>
                <a:cs typeface="Calibri"/>
                <a:sym typeface="Calibri"/>
              </a:endParaRPr>
            </a:p>
            <a:p>
              <a:pPr marL="285750" marR="0" lvl="1" indent="-50800" algn="l" rtl="0">
                <a:lnSpc>
                  <a:spcPct val="90000"/>
                </a:lnSpc>
                <a:spcBef>
                  <a:spcPts val="555"/>
                </a:spcBef>
                <a:spcAft>
                  <a:spcPts val="0"/>
                </a:spcAft>
                <a:buClr>
                  <a:schemeClr val="dk1"/>
                </a:buClr>
                <a:buSzPts val="3700"/>
                <a:buFont typeface="Calibri"/>
                <a:buNone/>
              </a:pPr>
              <a:endParaRPr sz="3700" b="0" i="0" u="none" strike="noStrike" cap="none">
                <a:solidFill>
                  <a:schemeClr val="lt1"/>
                </a:solidFill>
                <a:latin typeface="Calibri"/>
                <a:ea typeface="Calibri"/>
                <a:cs typeface="Calibri"/>
                <a:sym typeface="Calibri"/>
              </a:endParaRPr>
            </a:p>
          </p:txBody>
        </p:sp>
        <p:sp>
          <p:nvSpPr>
            <p:cNvPr id="878" name="Shape 878"/>
            <p:cNvSpPr/>
            <p:nvPr/>
          </p:nvSpPr>
          <p:spPr>
            <a:xfrm rot="-5400000">
              <a:off x="5212720" y="1184696"/>
              <a:ext cx="4351338" cy="1981944"/>
            </a:xfrm>
            <a:prstGeom prst="flowChartManualOperation">
              <a:avLst/>
            </a:prstGeom>
            <a:solidFill>
              <a:srgbClr val="599BD5"/>
            </a:solidFill>
            <a:ln w="12700" cap="flat" cmpd="sng">
              <a:solidFill>
                <a:schemeClr val="lt1"/>
              </a:solidFill>
              <a:prstDash val="solid"/>
              <a:miter lim="800000"/>
              <a:headEnd type="none" w="med" len="med"/>
              <a:tailEnd type="none" w="med" len="med"/>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79" name="Shape 879"/>
            <p:cNvSpPr txBox="1"/>
            <p:nvPr/>
          </p:nvSpPr>
          <p:spPr>
            <a:xfrm>
              <a:off x="6397417" y="870267"/>
              <a:ext cx="1981800" cy="2610900"/>
            </a:xfrm>
            <a:prstGeom prst="rect">
              <a:avLst/>
            </a:prstGeom>
            <a:noFill/>
            <a:ln>
              <a:noFill/>
            </a:ln>
          </p:spPr>
          <p:txBody>
            <a:bodyPr spcFirstLastPara="1" wrap="square" lIns="304800" tIns="0" rIns="307250" bIns="0" anchor="ctr" anchorCtr="0">
              <a:noAutofit/>
            </a:bodyPr>
            <a:lstStyle/>
            <a:p>
              <a:pPr marL="0" marR="0" lvl="0" indent="0" algn="ctr" rtl="0">
                <a:lnSpc>
                  <a:spcPct val="90000"/>
                </a:lnSpc>
                <a:spcBef>
                  <a:spcPts val="0"/>
                </a:spcBef>
                <a:spcAft>
                  <a:spcPts val="0"/>
                </a:spcAft>
                <a:buNone/>
              </a:pPr>
              <a:r>
                <a:rPr lang="en-US" sz="4800" b="0" i="0" u="none" strike="noStrike" cap="none">
                  <a:solidFill>
                    <a:schemeClr val="lt1"/>
                  </a:solidFill>
                  <a:latin typeface="Calibri"/>
                  <a:ea typeface="Calibri"/>
                  <a:cs typeface="Calibri"/>
                  <a:sym typeface="Calibri"/>
                </a:rPr>
                <a:t>Why</a:t>
              </a:r>
              <a:endParaRPr/>
            </a:p>
            <a:p>
              <a:pPr marL="0" marR="0" lvl="0" indent="0" algn="ctr" rtl="0">
                <a:lnSpc>
                  <a:spcPct val="90000"/>
                </a:lnSpc>
                <a:spcBef>
                  <a:spcPts val="1680"/>
                </a:spcBef>
                <a:spcAft>
                  <a:spcPts val="0"/>
                </a:spcAft>
                <a:buNone/>
              </a:pPr>
              <a:endParaRPr sz="4800" b="0" i="0" u="none" strike="noStrike" cap="none">
                <a:solidFill>
                  <a:schemeClr val="lt1"/>
                </a:solidFill>
                <a:latin typeface="Calibri"/>
                <a:ea typeface="Calibri"/>
                <a:cs typeface="Calibri"/>
                <a:sym typeface="Calibri"/>
              </a:endParaRPr>
            </a:p>
            <a:p>
              <a:pPr marL="0" marR="0" lvl="0" indent="0" algn="ctr" rtl="0">
                <a:lnSpc>
                  <a:spcPct val="90000"/>
                </a:lnSpc>
                <a:spcBef>
                  <a:spcPts val="1680"/>
                </a:spcBef>
                <a:spcAft>
                  <a:spcPts val="0"/>
                </a:spcAft>
                <a:buNone/>
              </a:pPr>
              <a:endParaRPr sz="4800" b="0" i="0" u="none" strike="noStrike" cap="none">
                <a:solidFill>
                  <a:schemeClr val="lt1"/>
                </a:solidFill>
                <a:latin typeface="Calibri"/>
                <a:ea typeface="Calibri"/>
                <a:cs typeface="Calibri"/>
                <a:sym typeface="Calibri"/>
              </a:endParaRPr>
            </a:p>
          </p:txBody>
        </p:sp>
        <p:sp>
          <p:nvSpPr>
            <p:cNvPr id="880" name="Shape 880"/>
            <p:cNvSpPr/>
            <p:nvPr/>
          </p:nvSpPr>
          <p:spPr>
            <a:xfrm rot="-5400000">
              <a:off x="7343310" y="1184696"/>
              <a:ext cx="4351338" cy="1981944"/>
            </a:xfrm>
            <a:prstGeom prst="flowChartManualOperation">
              <a:avLst/>
            </a:prstGeom>
            <a:solidFill>
              <a:srgbClr val="599BD5"/>
            </a:solidFill>
            <a:ln w="12700" cap="flat" cmpd="sng">
              <a:solidFill>
                <a:schemeClr val="lt1"/>
              </a:solidFill>
              <a:prstDash val="solid"/>
              <a:miter lim="800000"/>
              <a:headEnd type="none" w="med" len="med"/>
              <a:tailEnd type="none" w="med" len="med"/>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81" name="Shape 881"/>
            <p:cNvSpPr txBox="1"/>
            <p:nvPr/>
          </p:nvSpPr>
          <p:spPr>
            <a:xfrm>
              <a:off x="8528007" y="870267"/>
              <a:ext cx="1981800" cy="2610900"/>
            </a:xfrm>
            <a:prstGeom prst="rect">
              <a:avLst/>
            </a:prstGeom>
            <a:noFill/>
            <a:ln>
              <a:noFill/>
            </a:ln>
          </p:spPr>
          <p:txBody>
            <a:bodyPr spcFirstLastPara="1" wrap="square" lIns="304800" tIns="0" rIns="307250" bIns="0" anchor="ctr" anchorCtr="0">
              <a:noAutofit/>
            </a:bodyPr>
            <a:lstStyle/>
            <a:p>
              <a:pPr marL="0" marR="0" lvl="0" indent="0" algn="ctr" rtl="0">
                <a:lnSpc>
                  <a:spcPct val="90000"/>
                </a:lnSpc>
                <a:spcBef>
                  <a:spcPts val="0"/>
                </a:spcBef>
                <a:spcAft>
                  <a:spcPts val="0"/>
                </a:spcAft>
                <a:buNone/>
              </a:pPr>
              <a:r>
                <a:rPr lang="en-US" sz="4800" b="0" i="0" u="none" strike="noStrike" cap="none">
                  <a:solidFill>
                    <a:schemeClr val="lt1"/>
                  </a:solidFill>
                  <a:latin typeface="Calibri"/>
                  <a:ea typeface="Calibri"/>
                  <a:cs typeface="Calibri"/>
                  <a:sym typeface="Calibri"/>
                </a:rPr>
                <a:t>Why</a:t>
              </a:r>
              <a:endParaRPr/>
            </a:p>
            <a:p>
              <a:pPr marL="0" marR="0" lvl="0" indent="0" algn="ctr" rtl="0">
                <a:lnSpc>
                  <a:spcPct val="90000"/>
                </a:lnSpc>
                <a:spcBef>
                  <a:spcPts val="1680"/>
                </a:spcBef>
                <a:spcAft>
                  <a:spcPts val="0"/>
                </a:spcAft>
                <a:buNone/>
              </a:pPr>
              <a:endParaRPr sz="4800" b="0" i="0" u="none" strike="noStrike" cap="none">
                <a:solidFill>
                  <a:schemeClr val="lt1"/>
                </a:solidFill>
                <a:latin typeface="Calibri"/>
                <a:ea typeface="Calibri"/>
                <a:cs typeface="Calibri"/>
                <a:sym typeface="Calibri"/>
              </a:endParaRPr>
            </a:p>
            <a:p>
              <a:pPr marL="0" marR="0" lvl="0" indent="0" algn="ctr" rtl="0">
                <a:lnSpc>
                  <a:spcPct val="90000"/>
                </a:lnSpc>
                <a:spcBef>
                  <a:spcPts val="1680"/>
                </a:spcBef>
                <a:spcAft>
                  <a:spcPts val="0"/>
                </a:spcAft>
                <a:buNone/>
              </a:pPr>
              <a:endParaRPr sz="4800" b="0" i="0" u="none" strike="noStrike" cap="none">
                <a:solidFill>
                  <a:schemeClr val="lt1"/>
                </a:solidFill>
                <a:latin typeface="Calibri"/>
                <a:ea typeface="Calibri"/>
                <a:cs typeface="Calibri"/>
                <a:sym typeface="Calibri"/>
              </a:endParaRPr>
            </a:p>
          </p:txBody>
        </p:sp>
      </p:gr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885"/>
        <p:cNvGrpSpPr/>
        <p:nvPr/>
      </p:nvGrpSpPr>
      <p:grpSpPr>
        <a:xfrm>
          <a:off x="0" y="0"/>
          <a:ext cx="0" cy="0"/>
          <a:chOff x="0" y="0"/>
          <a:chExt cx="0" cy="0"/>
        </a:xfrm>
      </p:grpSpPr>
      <p:sp>
        <p:nvSpPr>
          <p:cNvPr id="886" name="Shape 886"/>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4400"/>
              <a:buFont typeface="Calibri"/>
              <a:buNone/>
            </a:pPr>
            <a:r>
              <a:rPr lang="en-US" sz="4400" b="0" i="0" u="none" strike="noStrike" cap="none">
                <a:solidFill>
                  <a:schemeClr val="dk1"/>
                </a:solidFill>
                <a:latin typeface="Calibri"/>
                <a:ea typeface="Calibri"/>
                <a:cs typeface="Calibri"/>
                <a:sym typeface="Calibri"/>
              </a:rPr>
              <a:t>Problem: Ben has been unable to find work in the neighborhood.</a:t>
            </a:r>
            <a:endParaRPr sz="4400" b="0" i="0" u="none" strike="noStrike" cap="none">
              <a:solidFill>
                <a:schemeClr val="dk1"/>
              </a:solidFill>
              <a:latin typeface="Calibri"/>
              <a:ea typeface="Calibri"/>
              <a:cs typeface="Calibri"/>
              <a:sym typeface="Calibri"/>
            </a:endParaRPr>
          </a:p>
        </p:txBody>
      </p:sp>
      <p:grpSp>
        <p:nvGrpSpPr>
          <p:cNvPr id="887" name="Shape 887"/>
          <p:cNvGrpSpPr/>
          <p:nvPr/>
        </p:nvGrpSpPr>
        <p:grpSpPr>
          <a:xfrm>
            <a:off x="843849" y="1825624"/>
            <a:ext cx="10504302" cy="4351338"/>
            <a:chOff x="5649" y="-1"/>
            <a:chExt cx="10504302" cy="4351338"/>
          </a:xfrm>
        </p:grpSpPr>
        <p:sp>
          <p:nvSpPr>
            <p:cNvPr id="888" name="Shape 888"/>
            <p:cNvSpPr/>
            <p:nvPr/>
          </p:nvSpPr>
          <p:spPr>
            <a:xfrm rot="-5400000">
              <a:off x="-1179048" y="1184696"/>
              <a:ext cx="4351338" cy="1981944"/>
            </a:xfrm>
            <a:prstGeom prst="flowChartManualOperation">
              <a:avLst/>
            </a:prstGeom>
            <a:solidFill>
              <a:srgbClr val="599BD5"/>
            </a:solidFill>
            <a:ln w="12700" cap="flat" cmpd="sng">
              <a:solidFill>
                <a:schemeClr val="lt1"/>
              </a:solidFill>
              <a:prstDash val="solid"/>
              <a:miter lim="800000"/>
              <a:headEnd type="none" w="med" len="med"/>
              <a:tailEnd type="none" w="med" len="med"/>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89" name="Shape 889"/>
            <p:cNvSpPr txBox="1"/>
            <p:nvPr/>
          </p:nvSpPr>
          <p:spPr>
            <a:xfrm>
              <a:off x="5649" y="870267"/>
              <a:ext cx="1981800" cy="2610900"/>
            </a:xfrm>
            <a:prstGeom prst="rect">
              <a:avLst/>
            </a:prstGeom>
            <a:noFill/>
            <a:ln>
              <a:noFill/>
            </a:ln>
          </p:spPr>
          <p:txBody>
            <a:bodyPr spcFirstLastPara="1" wrap="square" lIns="304800" tIns="0" rIns="307250" bIns="0" anchor="t" anchorCtr="0">
              <a:noAutofit/>
            </a:bodyPr>
            <a:lstStyle/>
            <a:p>
              <a:pPr marL="0" marR="0" lvl="0" indent="0" algn="l" rtl="0">
                <a:lnSpc>
                  <a:spcPct val="90000"/>
                </a:lnSpc>
                <a:spcBef>
                  <a:spcPts val="0"/>
                </a:spcBef>
                <a:spcAft>
                  <a:spcPts val="0"/>
                </a:spcAft>
                <a:buNone/>
              </a:pPr>
              <a:r>
                <a:rPr lang="en-US" sz="4800" b="0" i="0" u="none" strike="noStrike" cap="none">
                  <a:solidFill>
                    <a:schemeClr val="lt1"/>
                  </a:solidFill>
                  <a:latin typeface="Calibri"/>
                  <a:ea typeface="Calibri"/>
                  <a:cs typeface="Calibri"/>
                  <a:sym typeface="Calibri"/>
                </a:rPr>
                <a:t>why</a:t>
              </a:r>
              <a:endParaRPr sz="4800" b="0" i="0" u="none" strike="noStrike" cap="none">
                <a:solidFill>
                  <a:schemeClr val="lt1"/>
                </a:solidFill>
                <a:latin typeface="Calibri"/>
                <a:ea typeface="Calibri"/>
                <a:cs typeface="Calibri"/>
                <a:sym typeface="Calibri"/>
              </a:endParaRPr>
            </a:p>
            <a:p>
              <a:pPr marL="285750" marR="0" lvl="1" indent="-50800" algn="l" rtl="0">
                <a:lnSpc>
                  <a:spcPct val="90000"/>
                </a:lnSpc>
                <a:spcBef>
                  <a:spcPts val="1680"/>
                </a:spcBef>
                <a:spcAft>
                  <a:spcPts val="0"/>
                </a:spcAft>
                <a:buClr>
                  <a:schemeClr val="dk1"/>
                </a:buClr>
                <a:buSzPts val="3700"/>
                <a:buFont typeface="Calibri"/>
                <a:buNone/>
              </a:pPr>
              <a:endParaRPr sz="3700" b="0" i="0" u="none" strike="noStrike" cap="none">
                <a:solidFill>
                  <a:schemeClr val="lt1"/>
                </a:solidFill>
                <a:latin typeface="Calibri"/>
                <a:ea typeface="Calibri"/>
                <a:cs typeface="Calibri"/>
                <a:sym typeface="Calibri"/>
              </a:endParaRPr>
            </a:p>
            <a:p>
              <a:pPr marL="285750" marR="0" lvl="1" indent="-50800" algn="l" rtl="0">
                <a:lnSpc>
                  <a:spcPct val="90000"/>
                </a:lnSpc>
                <a:spcBef>
                  <a:spcPts val="555"/>
                </a:spcBef>
                <a:spcAft>
                  <a:spcPts val="0"/>
                </a:spcAft>
                <a:buClr>
                  <a:schemeClr val="dk1"/>
                </a:buClr>
                <a:buSzPts val="3700"/>
                <a:buFont typeface="Calibri"/>
                <a:buNone/>
              </a:pPr>
              <a:endParaRPr sz="3700" b="0" i="0" u="none" strike="noStrike" cap="none">
                <a:solidFill>
                  <a:schemeClr val="lt1"/>
                </a:solidFill>
                <a:latin typeface="Calibri"/>
                <a:ea typeface="Calibri"/>
                <a:cs typeface="Calibri"/>
                <a:sym typeface="Calibri"/>
              </a:endParaRPr>
            </a:p>
          </p:txBody>
        </p:sp>
        <p:sp>
          <p:nvSpPr>
            <p:cNvPr id="890" name="Shape 890"/>
            <p:cNvSpPr/>
            <p:nvPr/>
          </p:nvSpPr>
          <p:spPr>
            <a:xfrm rot="-5400000">
              <a:off x="951541" y="1184696"/>
              <a:ext cx="4351338" cy="1981944"/>
            </a:xfrm>
            <a:prstGeom prst="flowChartManualOperation">
              <a:avLst/>
            </a:prstGeom>
            <a:solidFill>
              <a:srgbClr val="599BD5"/>
            </a:solidFill>
            <a:ln w="12700" cap="flat" cmpd="sng">
              <a:solidFill>
                <a:schemeClr val="lt1"/>
              </a:solidFill>
              <a:prstDash val="solid"/>
              <a:miter lim="800000"/>
              <a:headEnd type="none" w="med" len="med"/>
              <a:tailEnd type="none" w="med" len="med"/>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91" name="Shape 891"/>
            <p:cNvSpPr txBox="1"/>
            <p:nvPr/>
          </p:nvSpPr>
          <p:spPr>
            <a:xfrm>
              <a:off x="2136238" y="870267"/>
              <a:ext cx="1981800" cy="2610900"/>
            </a:xfrm>
            <a:prstGeom prst="rect">
              <a:avLst/>
            </a:prstGeom>
            <a:noFill/>
            <a:ln>
              <a:noFill/>
            </a:ln>
          </p:spPr>
          <p:txBody>
            <a:bodyPr spcFirstLastPara="1" wrap="square" lIns="304800" tIns="0" rIns="307250" bIns="0" anchor="t" anchorCtr="0">
              <a:noAutofit/>
            </a:bodyPr>
            <a:lstStyle/>
            <a:p>
              <a:pPr marL="0" marR="0" lvl="0" indent="0" algn="l" rtl="0">
                <a:lnSpc>
                  <a:spcPct val="90000"/>
                </a:lnSpc>
                <a:spcBef>
                  <a:spcPts val="0"/>
                </a:spcBef>
                <a:spcAft>
                  <a:spcPts val="0"/>
                </a:spcAft>
                <a:buNone/>
              </a:pPr>
              <a:r>
                <a:rPr lang="en-US" sz="4800" b="0" i="0" u="none" strike="noStrike" cap="none">
                  <a:solidFill>
                    <a:schemeClr val="lt1"/>
                  </a:solidFill>
                  <a:latin typeface="Calibri"/>
                  <a:ea typeface="Calibri"/>
                  <a:cs typeface="Calibri"/>
                  <a:sym typeface="Calibri"/>
                </a:rPr>
                <a:t>why</a:t>
              </a:r>
              <a:endParaRPr sz="4800" b="0" i="0" u="none" strike="noStrike" cap="none">
                <a:solidFill>
                  <a:schemeClr val="lt1"/>
                </a:solidFill>
                <a:latin typeface="Calibri"/>
                <a:ea typeface="Calibri"/>
                <a:cs typeface="Calibri"/>
                <a:sym typeface="Calibri"/>
              </a:endParaRPr>
            </a:p>
            <a:p>
              <a:pPr marL="285750" marR="0" lvl="1" indent="-50800" algn="l" rtl="0">
                <a:lnSpc>
                  <a:spcPct val="90000"/>
                </a:lnSpc>
                <a:spcBef>
                  <a:spcPts val="1680"/>
                </a:spcBef>
                <a:spcAft>
                  <a:spcPts val="0"/>
                </a:spcAft>
                <a:buClr>
                  <a:schemeClr val="dk1"/>
                </a:buClr>
                <a:buSzPts val="3700"/>
                <a:buFont typeface="Calibri"/>
                <a:buNone/>
              </a:pPr>
              <a:endParaRPr sz="3700" b="0" i="0" u="none" strike="noStrike" cap="none">
                <a:solidFill>
                  <a:schemeClr val="lt1"/>
                </a:solidFill>
                <a:latin typeface="Calibri"/>
                <a:ea typeface="Calibri"/>
                <a:cs typeface="Calibri"/>
                <a:sym typeface="Calibri"/>
              </a:endParaRPr>
            </a:p>
            <a:p>
              <a:pPr marL="285750" marR="0" lvl="1" indent="-50800" algn="l" rtl="0">
                <a:lnSpc>
                  <a:spcPct val="90000"/>
                </a:lnSpc>
                <a:spcBef>
                  <a:spcPts val="555"/>
                </a:spcBef>
                <a:spcAft>
                  <a:spcPts val="0"/>
                </a:spcAft>
                <a:buClr>
                  <a:schemeClr val="dk1"/>
                </a:buClr>
                <a:buSzPts val="3700"/>
                <a:buFont typeface="Calibri"/>
                <a:buNone/>
              </a:pPr>
              <a:endParaRPr sz="3700" b="0" i="0" u="none" strike="noStrike" cap="none">
                <a:solidFill>
                  <a:schemeClr val="lt1"/>
                </a:solidFill>
                <a:latin typeface="Calibri"/>
                <a:ea typeface="Calibri"/>
                <a:cs typeface="Calibri"/>
                <a:sym typeface="Calibri"/>
              </a:endParaRPr>
            </a:p>
          </p:txBody>
        </p:sp>
        <p:sp>
          <p:nvSpPr>
            <p:cNvPr id="892" name="Shape 892"/>
            <p:cNvSpPr/>
            <p:nvPr/>
          </p:nvSpPr>
          <p:spPr>
            <a:xfrm rot="-5400000">
              <a:off x="3082131" y="1184696"/>
              <a:ext cx="4351338" cy="1981944"/>
            </a:xfrm>
            <a:prstGeom prst="flowChartManualOperation">
              <a:avLst/>
            </a:prstGeom>
            <a:solidFill>
              <a:srgbClr val="599BD5"/>
            </a:solidFill>
            <a:ln w="12700" cap="flat" cmpd="sng">
              <a:solidFill>
                <a:schemeClr val="lt1"/>
              </a:solidFill>
              <a:prstDash val="solid"/>
              <a:miter lim="800000"/>
              <a:headEnd type="none" w="med" len="med"/>
              <a:tailEnd type="none" w="med" len="med"/>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93" name="Shape 893"/>
            <p:cNvSpPr txBox="1"/>
            <p:nvPr/>
          </p:nvSpPr>
          <p:spPr>
            <a:xfrm>
              <a:off x="4266828" y="870267"/>
              <a:ext cx="1981800" cy="2610900"/>
            </a:xfrm>
            <a:prstGeom prst="rect">
              <a:avLst/>
            </a:prstGeom>
            <a:noFill/>
            <a:ln>
              <a:noFill/>
            </a:ln>
          </p:spPr>
          <p:txBody>
            <a:bodyPr spcFirstLastPara="1" wrap="square" lIns="304800" tIns="0" rIns="307250" bIns="0" anchor="t" anchorCtr="0">
              <a:noAutofit/>
            </a:bodyPr>
            <a:lstStyle/>
            <a:p>
              <a:pPr marL="0" marR="0" lvl="0" indent="0" algn="l" rtl="0">
                <a:lnSpc>
                  <a:spcPct val="90000"/>
                </a:lnSpc>
                <a:spcBef>
                  <a:spcPts val="0"/>
                </a:spcBef>
                <a:spcAft>
                  <a:spcPts val="0"/>
                </a:spcAft>
                <a:buNone/>
              </a:pPr>
              <a:r>
                <a:rPr lang="en-US" sz="4800" b="0" i="0" u="none" strike="noStrike" cap="none">
                  <a:solidFill>
                    <a:schemeClr val="lt1"/>
                  </a:solidFill>
                  <a:latin typeface="Calibri"/>
                  <a:ea typeface="Calibri"/>
                  <a:cs typeface="Calibri"/>
                  <a:sym typeface="Calibri"/>
                </a:rPr>
                <a:t>why</a:t>
              </a:r>
              <a:endParaRPr sz="4800" b="0" i="0" u="none" strike="noStrike" cap="none">
                <a:solidFill>
                  <a:schemeClr val="lt1"/>
                </a:solidFill>
                <a:latin typeface="Calibri"/>
                <a:ea typeface="Calibri"/>
                <a:cs typeface="Calibri"/>
                <a:sym typeface="Calibri"/>
              </a:endParaRPr>
            </a:p>
            <a:p>
              <a:pPr marL="285750" marR="0" lvl="1" indent="-50800" algn="l" rtl="0">
                <a:lnSpc>
                  <a:spcPct val="90000"/>
                </a:lnSpc>
                <a:spcBef>
                  <a:spcPts val="1680"/>
                </a:spcBef>
                <a:spcAft>
                  <a:spcPts val="0"/>
                </a:spcAft>
                <a:buClr>
                  <a:schemeClr val="dk1"/>
                </a:buClr>
                <a:buSzPts val="3700"/>
                <a:buFont typeface="Calibri"/>
                <a:buNone/>
              </a:pPr>
              <a:endParaRPr sz="3700" b="0" i="0" u="none" strike="noStrike" cap="none">
                <a:solidFill>
                  <a:schemeClr val="lt1"/>
                </a:solidFill>
                <a:latin typeface="Calibri"/>
                <a:ea typeface="Calibri"/>
                <a:cs typeface="Calibri"/>
                <a:sym typeface="Calibri"/>
              </a:endParaRPr>
            </a:p>
            <a:p>
              <a:pPr marL="285750" marR="0" lvl="1" indent="-50800" algn="l" rtl="0">
                <a:lnSpc>
                  <a:spcPct val="90000"/>
                </a:lnSpc>
                <a:spcBef>
                  <a:spcPts val="555"/>
                </a:spcBef>
                <a:spcAft>
                  <a:spcPts val="0"/>
                </a:spcAft>
                <a:buClr>
                  <a:schemeClr val="dk1"/>
                </a:buClr>
                <a:buSzPts val="3700"/>
                <a:buFont typeface="Calibri"/>
                <a:buNone/>
              </a:pPr>
              <a:endParaRPr sz="3700" b="0" i="0" u="none" strike="noStrike" cap="none">
                <a:solidFill>
                  <a:schemeClr val="lt1"/>
                </a:solidFill>
                <a:latin typeface="Calibri"/>
                <a:ea typeface="Calibri"/>
                <a:cs typeface="Calibri"/>
                <a:sym typeface="Calibri"/>
              </a:endParaRPr>
            </a:p>
          </p:txBody>
        </p:sp>
        <p:sp>
          <p:nvSpPr>
            <p:cNvPr id="894" name="Shape 894"/>
            <p:cNvSpPr/>
            <p:nvPr/>
          </p:nvSpPr>
          <p:spPr>
            <a:xfrm rot="-5400000">
              <a:off x="5212720" y="1184696"/>
              <a:ext cx="4351338" cy="1981944"/>
            </a:xfrm>
            <a:prstGeom prst="flowChartManualOperation">
              <a:avLst/>
            </a:prstGeom>
            <a:solidFill>
              <a:srgbClr val="599BD5"/>
            </a:solidFill>
            <a:ln w="12700" cap="flat" cmpd="sng">
              <a:solidFill>
                <a:schemeClr val="lt1"/>
              </a:solidFill>
              <a:prstDash val="solid"/>
              <a:miter lim="800000"/>
              <a:headEnd type="none" w="med" len="med"/>
              <a:tailEnd type="none" w="med" len="med"/>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95" name="Shape 895"/>
            <p:cNvSpPr txBox="1"/>
            <p:nvPr/>
          </p:nvSpPr>
          <p:spPr>
            <a:xfrm>
              <a:off x="6397417" y="870267"/>
              <a:ext cx="1981800" cy="2610900"/>
            </a:xfrm>
            <a:prstGeom prst="rect">
              <a:avLst/>
            </a:prstGeom>
            <a:noFill/>
            <a:ln>
              <a:noFill/>
            </a:ln>
          </p:spPr>
          <p:txBody>
            <a:bodyPr spcFirstLastPara="1" wrap="square" lIns="304800" tIns="0" rIns="307250" bIns="0" anchor="ctr" anchorCtr="0">
              <a:noAutofit/>
            </a:bodyPr>
            <a:lstStyle/>
            <a:p>
              <a:pPr marL="0" marR="0" lvl="0" indent="0" algn="ctr" rtl="0">
                <a:lnSpc>
                  <a:spcPct val="90000"/>
                </a:lnSpc>
                <a:spcBef>
                  <a:spcPts val="0"/>
                </a:spcBef>
                <a:spcAft>
                  <a:spcPts val="0"/>
                </a:spcAft>
                <a:buNone/>
              </a:pPr>
              <a:r>
                <a:rPr lang="en-US" sz="4800" b="0" i="0" u="none" strike="noStrike" cap="none">
                  <a:solidFill>
                    <a:schemeClr val="lt1"/>
                  </a:solidFill>
                  <a:latin typeface="Calibri"/>
                  <a:ea typeface="Calibri"/>
                  <a:cs typeface="Calibri"/>
                  <a:sym typeface="Calibri"/>
                </a:rPr>
                <a:t>Why</a:t>
              </a:r>
              <a:endParaRPr/>
            </a:p>
            <a:p>
              <a:pPr marL="0" marR="0" lvl="0" indent="0" algn="ctr" rtl="0">
                <a:lnSpc>
                  <a:spcPct val="90000"/>
                </a:lnSpc>
                <a:spcBef>
                  <a:spcPts val="1680"/>
                </a:spcBef>
                <a:spcAft>
                  <a:spcPts val="0"/>
                </a:spcAft>
                <a:buNone/>
              </a:pPr>
              <a:endParaRPr sz="4800" b="0" i="0" u="none" strike="noStrike" cap="none">
                <a:solidFill>
                  <a:schemeClr val="lt1"/>
                </a:solidFill>
                <a:latin typeface="Calibri"/>
                <a:ea typeface="Calibri"/>
                <a:cs typeface="Calibri"/>
                <a:sym typeface="Calibri"/>
              </a:endParaRPr>
            </a:p>
            <a:p>
              <a:pPr marL="0" marR="0" lvl="0" indent="0" algn="ctr" rtl="0">
                <a:lnSpc>
                  <a:spcPct val="90000"/>
                </a:lnSpc>
                <a:spcBef>
                  <a:spcPts val="1680"/>
                </a:spcBef>
                <a:spcAft>
                  <a:spcPts val="0"/>
                </a:spcAft>
                <a:buNone/>
              </a:pPr>
              <a:endParaRPr sz="4800" b="0" i="0" u="none" strike="noStrike" cap="none">
                <a:solidFill>
                  <a:schemeClr val="lt1"/>
                </a:solidFill>
                <a:latin typeface="Calibri"/>
                <a:ea typeface="Calibri"/>
                <a:cs typeface="Calibri"/>
                <a:sym typeface="Calibri"/>
              </a:endParaRPr>
            </a:p>
          </p:txBody>
        </p:sp>
        <p:sp>
          <p:nvSpPr>
            <p:cNvPr id="896" name="Shape 896"/>
            <p:cNvSpPr/>
            <p:nvPr/>
          </p:nvSpPr>
          <p:spPr>
            <a:xfrm rot="-5400000">
              <a:off x="7343310" y="1184696"/>
              <a:ext cx="4351338" cy="1981944"/>
            </a:xfrm>
            <a:prstGeom prst="flowChartManualOperation">
              <a:avLst/>
            </a:prstGeom>
            <a:solidFill>
              <a:srgbClr val="599BD5"/>
            </a:solidFill>
            <a:ln w="12700" cap="flat" cmpd="sng">
              <a:solidFill>
                <a:schemeClr val="lt1"/>
              </a:solidFill>
              <a:prstDash val="solid"/>
              <a:miter lim="800000"/>
              <a:headEnd type="none" w="med" len="med"/>
              <a:tailEnd type="none" w="med" len="med"/>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97" name="Shape 897"/>
            <p:cNvSpPr txBox="1"/>
            <p:nvPr/>
          </p:nvSpPr>
          <p:spPr>
            <a:xfrm>
              <a:off x="8528007" y="870267"/>
              <a:ext cx="1981800" cy="2610900"/>
            </a:xfrm>
            <a:prstGeom prst="rect">
              <a:avLst/>
            </a:prstGeom>
            <a:noFill/>
            <a:ln>
              <a:noFill/>
            </a:ln>
          </p:spPr>
          <p:txBody>
            <a:bodyPr spcFirstLastPara="1" wrap="square" lIns="304800" tIns="0" rIns="307250" bIns="0" anchor="ctr" anchorCtr="0">
              <a:noAutofit/>
            </a:bodyPr>
            <a:lstStyle/>
            <a:p>
              <a:pPr marL="0" marR="0" lvl="0" indent="0" algn="ctr" rtl="0">
                <a:lnSpc>
                  <a:spcPct val="90000"/>
                </a:lnSpc>
                <a:spcBef>
                  <a:spcPts val="0"/>
                </a:spcBef>
                <a:spcAft>
                  <a:spcPts val="0"/>
                </a:spcAft>
                <a:buNone/>
              </a:pPr>
              <a:r>
                <a:rPr lang="en-US" sz="4800" b="0" i="0" u="none" strike="noStrike" cap="none">
                  <a:solidFill>
                    <a:schemeClr val="lt1"/>
                  </a:solidFill>
                  <a:latin typeface="Calibri"/>
                  <a:ea typeface="Calibri"/>
                  <a:cs typeface="Calibri"/>
                  <a:sym typeface="Calibri"/>
                </a:rPr>
                <a:t>Why</a:t>
              </a:r>
              <a:endParaRPr/>
            </a:p>
            <a:p>
              <a:pPr marL="0" marR="0" lvl="0" indent="0" algn="ctr" rtl="0">
                <a:lnSpc>
                  <a:spcPct val="90000"/>
                </a:lnSpc>
                <a:spcBef>
                  <a:spcPts val="1680"/>
                </a:spcBef>
                <a:spcAft>
                  <a:spcPts val="0"/>
                </a:spcAft>
                <a:buNone/>
              </a:pPr>
              <a:endParaRPr sz="4800" b="0" i="0" u="none" strike="noStrike" cap="none">
                <a:solidFill>
                  <a:schemeClr val="lt1"/>
                </a:solidFill>
                <a:latin typeface="Calibri"/>
                <a:ea typeface="Calibri"/>
                <a:cs typeface="Calibri"/>
                <a:sym typeface="Calibri"/>
              </a:endParaRPr>
            </a:p>
            <a:p>
              <a:pPr marL="0" marR="0" lvl="0" indent="0" algn="ctr" rtl="0">
                <a:lnSpc>
                  <a:spcPct val="90000"/>
                </a:lnSpc>
                <a:spcBef>
                  <a:spcPts val="1680"/>
                </a:spcBef>
                <a:spcAft>
                  <a:spcPts val="0"/>
                </a:spcAft>
                <a:buNone/>
              </a:pPr>
              <a:endParaRPr sz="4800" b="0" i="0" u="none" strike="noStrike" cap="none">
                <a:solidFill>
                  <a:schemeClr val="lt1"/>
                </a:solidFill>
                <a:latin typeface="Calibri"/>
                <a:ea typeface="Calibri"/>
                <a:cs typeface="Calibri"/>
                <a:sym typeface="Calibri"/>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78"/>
        <p:cNvGrpSpPr/>
        <p:nvPr/>
      </p:nvGrpSpPr>
      <p:grpSpPr>
        <a:xfrm>
          <a:off x="0" y="0"/>
          <a:ext cx="0" cy="0"/>
          <a:chOff x="0" y="0"/>
          <a:chExt cx="0" cy="0"/>
        </a:xfrm>
      </p:grpSpPr>
      <p:sp>
        <p:nvSpPr>
          <p:cNvPr id="579" name="Shape 579"/>
          <p:cNvSpPr txBox="1">
            <a:spLocks noGrp="1"/>
          </p:cNvSpPr>
          <p:nvPr>
            <p:ph type="title"/>
          </p:nvPr>
        </p:nvSpPr>
        <p:spPr>
          <a:xfrm>
            <a:off x="4191000" y="1145816"/>
            <a:ext cx="7269600" cy="3200400"/>
          </a:xfrm>
          <a:prstGeom prst="rect">
            <a:avLst/>
          </a:prstGeom>
          <a:noFill/>
          <a:ln>
            <a:noFill/>
          </a:ln>
        </p:spPr>
        <p:txBody>
          <a:bodyPr spcFirstLastPara="1" wrap="square" lIns="0" tIns="45700" rIns="91425" bIns="45700" anchor="b" anchorCtr="0">
            <a:noAutofit/>
          </a:bodyPr>
          <a:lstStyle/>
          <a:p>
            <a:pPr marL="0" marR="0" lvl="0" indent="0" algn="l" rtl="0">
              <a:lnSpc>
                <a:spcPct val="100000"/>
              </a:lnSpc>
              <a:spcBef>
                <a:spcPts val="0"/>
              </a:spcBef>
              <a:spcAft>
                <a:spcPts val="0"/>
              </a:spcAft>
              <a:buClr>
                <a:schemeClr val="lt1"/>
              </a:buClr>
              <a:buSzPts val="4800"/>
              <a:buFont typeface="Trebuchet MS"/>
              <a:buNone/>
            </a:pPr>
            <a:r>
              <a:rPr lang="en-US" sz="4800" b="1" i="0" u="none" strike="noStrike" cap="none">
                <a:solidFill>
                  <a:schemeClr val="lt1"/>
                </a:solidFill>
                <a:latin typeface="Trebuchet MS"/>
                <a:ea typeface="Trebuchet MS"/>
                <a:cs typeface="Trebuchet MS"/>
                <a:sym typeface="Trebuchet MS"/>
              </a:rPr>
              <a:t>100MLives Touchstones</a:t>
            </a:r>
            <a:endParaRPr sz="4800" b="1" i="0" u="none" strike="noStrike" cap="none">
              <a:solidFill>
                <a:schemeClr val="lt1"/>
              </a:solidFill>
              <a:latin typeface="Trebuchet MS"/>
              <a:ea typeface="Trebuchet MS"/>
              <a:cs typeface="Trebuchet MS"/>
              <a:sym typeface="Trebuchet MS"/>
            </a:endParaRPr>
          </a:p>
        </p:txBody>
      </p:sp>
      <p:sp>
        <p:nvSpPr>
          <p:cNvPr id="580" name="Shape 580"/>
          <p:cNvSpPr txBox="1">
            <a:spLocks noGrp="1"/>
          </p:cNvSpPr>
          <p:nvPr>
            <p:ph type="body" idx="1"/>
          </p:nvPr>
        </p:nvSpPr>
        <p:spPr>
          <a:xfrm>
            <a:off x="4191000" y="4828033"/>
            <a:ext cx="7269600" cy="1500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ED9451"/>
              </a:buClr>
              <a:buSzPts val="2040"/>
              <a:buFont typeface="Noto Sans Symbols"/>
              <a:buNone/>
            </a:pPr>
            <a:r>
              <a:rPr lang="en-US"/>
              <a:t>Shannon Welch</a:t>
            </a:r>
            <a:endParaRPr sz="2400" b="0" i="0" u="none" strike="noStrike" cap="none">
              <a:solidFill>
                <a:srgbClr val="F1A973"/>
              </a:solidFill>
              <a:latin typeface="Arial"/>
              <a:ea typeface="Arial"/>
              <a:cs typeface="Arial"/>
              <a:sym typeface="Arial"/>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901"/>
        <p:cNvGrpSpPr/>
        <p:nvPr/>
      </p:nvGrpSpPr>
      <p:grpSpPr>
        <a:xfrm>
          <a:off x="0" y="0"/>
          <a:ext cx="0" cy="0"/>
          <a:chOff x="0" y="0"/>
          <a:chExt cx="0" cy="0"/>
        </a:xfrm>
      </p:grpSpPr>
      <p:sp>
        <p:nvSpPr>
          <p:cNvPr id="902" name="Shape 902"/>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4400"/>
              <a:buFont typeface="Calibri"/>
              <a:buNone/>
            </a:pPr>
            <a:r>
              <a:rPr lang="en-US" sz="4400" b="0" i="0" u="none" strike="noStrike" cap="none">
                <a:solidFill>
                  <a:schemeClr val="dk1"/>
                </a:solidFill>
                <a:latin typeface="Calibri"/>
                <a:ea typeface="Calibri"/>
                <a:cs typeface="Calibri"/>
                <a:sym typeface="Calibri"/>
              </a:rPr>
              <a:t>Problem: John has uncontrolled diabetes.</a:t>
            </a:r>
            <a:endParaRPr sz="4400" b="0" i="0" u="none" strike="noStrike" cap="none">
              <a:solidFill>
                <a:schemeClr val="dk1"/>
              </a:solidFill>
              <a:latin typeface="Calibri"/>
              <a:ea typeface="Calibri"/>
              <a:cs typeface="Calibri"/>
              <a:sym typeface="Calibri"/>
            </a:endParaRPr>
          </a:p>
        </p:txBody>
      </p:sp>
      <p:grpSp>
        <p:nvGrpSpPr>
          <p:cNvPr id="903" name="Shape 903"/>
          <p:cNvGrpSpPr/>
          <p:nvPr/>
        </p:nvGrpSpPr>
        <p:grpSpPr>
          <a:xfrm>
            <a:off x="843849" y="1825624"/>
            <a:ext cx="10504302" cy="4351338"/>
            <a:chOff x="5649" y="-1"/>
            <a:chExt cx="10504302" cy="4351338"/>
          </a:xfrm>
        </p:grpSpPr>
        <p:sp>
          <p:nvSpPr>
            <p:cNvPr id="904" name="Shape 904"/>
            <p:cNvSpPr/>
            <p:nvPr/>
          </p:nvSpPr>
          <p:spPr>
            <a:xfrm rot="-5400000">
              <a:off x="-1179048" y="1184696"/>
              <a:ext cx="4351338" cy="1981944"/>
            </a:xfrm>
            <a:prstGeom prst="flowChartManualOperation">
              <a:avLst/>
            </a:prstGeom>
            <a:solidFill>
              <a:srgbClr val="599BD5"/>
            </a:solidFill>
            <a:ln w="12700" cap="flat" cmpd="sng">
              <a:solidFill>
                <a:schemeClr val="lt1"/>
              </a:solidFill>
              <a:prstDash val="solid"/>
              <a:miter lim="800000"/>
              <a:headEnd type="none" w="med" len="med"/>
              <a:tailEnd type="none" w="med" len="med"/>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05" name="Shape 905"/>
            <p:cNvSpPr txBox="1"/>
            <p:nvPr/>
          </p:nvSpPr>
          <p:spPr>
            <a:xfrm>
              <a:off x="5649" y="870267"/>
              <a:ext cx="1981800" cy="2610900"/>
            </a:xfrm>
            <a:prstGeom prst="rect">
              <a:avLst/>
            </a:prstGeom>
            <a:noFill/>
            <a:ln>
              <a:noFill/>
            </a:ln>
          </p:spPr>
          <p:txBody>
            <a:bodyPr spcFirstLastPara="1" wrap="square" lIns="304800" tIns="0" rIns="307250" bIns="0" anchor="t" anchorCtr="0">
              <a:noAutofit/>
            </a:bodyPr>
            <a:lstStyle/>
            <a:p>
              <a:pPr marL="0" marR="0" lvl="0" indent="0" algn="l" rtl="0">
                <a:lnSpc>
                  <a:spcPct val="90000"/>
                </a:lnSpc>
                <a:spcBef>
                  <a:spcPts val="0"/>
                </a:spcBef>
                <a:spcAft>
                  <a:spcPts val="0"/>
                </a:spcAft>
                <a:buNone/>
              </a:pPr>
              <a:r>
                <a:rPr lang="en-US" sz="4800" b="0" i="0" u="none" strike="noStrike" cap="none">
                  <a:solidFill>
                    <a:schemeClr val="lt1"/>
                  </a:solidFill>
                  <a:latin typeface="Calibri"/>
                  <a:ea typeface="Calibri"/>
                  <a:cs typeface="Calibri"/>
                  <a:sym typeface="Calibri"/>
                </a:rPr>
                <a:t>why</a:t>
              </a:r>
              <a:endParaRPr sz="4800" b="0" i="0" u="none" strike="noStrike" cap="none">
                <a:solidFill>
                  <a:schemeClr val="lt1"/>
                </a:solidFill>
                <a:latin typeface="Calibri"/>
                <a:ea typeface="Calibri"/>
                <a:cs typeface="Calibri"/>
                <a:sym typeface="Calibri"/>
              </a:endParaRPr>
            </a:p>
            <a:p>
              <a:pPr marL="285750" marR="0" lvl="1" indent="-50800" algn="l" rtl="0">
                <a:lnSpc>
                  <a:spcPct val="90000"/>
                </a:lnSpc>
                <a:spcBef>
                  <a:spcPts val="1680"/>
                </a:spcBef>
                <a:spcAft>
                  <a:spcPts val="0"/>
                </a:spcAft>
                <a:buClr>
                  <a:schemeClr val="dk1"/>
                </a:buClr>
                <a:buSzPts val="3700"/>
                <a:buFont typeface="Calibri"/>
                <a:buNone/>
              </a:pPr>
              <a:endParaRPr sz="3700" b="0" i="0" u="none" strike="noStrike" cap="none">
                <a:solidFill>
                  <a:schemeClr val="lt1"/>
                </a:solidFill>
                <a:latin typeface="Calibri"/>
                <a:ea typeface="Calibri"/>
                <a:cs typeface="Calibri"/>
                <a:sym typeface="Calibri"/>
              </a:endParaRPr>
            </a:p>
            <a:p>
              <a:pPr marL="285750" marR="0" lvl="1" indent="-50800" algn="l" rtl="0">
                <a:lnSpc>
                  <a:spcPct val="90000"/>
                </a:lnSpc>
                <a:spcBef>
                  <a:spcPts val="555"/>
                </a:spcBef>
                <a:spcAft>
                  <a:spcPts val="0"/>
                </a:spcAft>
                <a:buClr>
                  <a:schemeClr val="dk1"/>
                </a:buClr>
                <a:buSzPts val="3700"/>
                <a:buFont typeface="Calibri"/>
                <a:buNone/>
              </a:pPr>
              <a:endParaRPr sz="3700" b="0" i="0" u="none" strike="noStrike" cap="none">
                <a:solidFill>
                  <a:schemeClr val="lt1"/>
                </a:solidFill>
                <a:latin typeface="Calibri"/>
                <a:ea typeface="Calibri"/>
                <a:cs typeface="Calibri"/>
                <a:sym typeface="Calibri"/>
              </a:endParaRPr>
            </a:p>
          </p:txBody>
        </p:sp>
        <p:sp>
          <p:nvSpPr>
            <p:cNvPr id="906" name="Shape 906"/>
            <p:cNvSpPr/>
            <p:nvPr/>
          </p:nvSpPr>
          <p:spPr>
            <a:xfrm rot="-5400000">
              <a:off x="951541" y="1184696"/>
              <a:ext cx="4351338" cy="1981944"/>
            </a:xfrm>
            <a:prstGeom prst="flowChartManualOperation">
              <a:avLst/>
            </a:prstGeom>
            <a:solidFill>
              <a:srgbClr val="599BD5"/>
            </a:solidFill>
            <a:ln w="12700" cap="flat" cmpd="sng">
              <a:solidFill>
                <a:schemeClr val="lt1"/>
              </a:solidFill>
              <a:prstDash val="solid"/>
              <a:miter lim="800000"/>
              <a:headEnd type="none" w="med" len="med"/>
              <a:tailEnd type="none" w="med" len="med"/>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07" name="Shape 907"/>
            <p:cNvSpPr txBox="1"/>
            <p:nvPr/>
          </p:nvSpPr>
          <p:spPr>
            <a:xfrm>
              <a:off x="2136238" y="870267"/>
              <a:ext cx="1981800" cy="2610900"/>
            </a:xfrm>
            <a:prstGeom prst="rect">
              <a:avLst/>
            </a:prstGeom>
            <a:noFill/>
            <a:ln>
              <a:noFill/>
            </a:ln>
          </p:spPr>
          <p:txBody>
            <a:bodyPr spcFirstLastPara="1" wrap="square" lIns="304800" tIns="0" rIns="307250" bIns="0" anchor="t" anchorCtr="0">
              <a:noAutofit/>
            </a:bodyPr>
            <a:lstStyle/>
            <a:p>
              <a:pPr marL="0" marR="0" lvl="0" indent="0" algn="l" rtl="0">
                <a:lnSpc>
                  <a:spcPct val="90000"/>
                </a:lnSpc>
                <a:spcBef>
                  <a:spcPts val="0"/>
                </a:spcBef>
                <a:spcAft>
                  <a:spcPts val="0"/>
                </a:spcAft>
                <a:buNone/>
              </a:pPr>
              <a:r>
                <a:rPr lang="en-US" sz="4800" b="0" i="0" u="none" strike="noStrike" cap="none">
                  <a:solidFill>
                    <a:schemeClr val="lt1"/>
                  </a:solidFill>
                  <a:latin typeface="Calibri"/>
                  <a:ea typeface="Calibri"/>
                  <a:cs typeface="Calibri"/>
                  <a:sym typeface="Calibri"/>
                </a:rPr>
                <a:t>why</a:t>
              </a:r>
              <a:endParaRPr sz="4800" b="0" i="0" u="none" strike="noStrike" cap="none">
                <a:solidFill>
                  <a:schemeClr val="lt1"/>
                </a:solidFill>
                <a:latin typeface="Calibri"/>
                <a:ea typeface="Calibri"/>
                <a:cs typeface="Calibri"/>
                <a:sym typeface="Calibri"/>
              </a:endParaRPr>
            </a:p>
            <a:p>
              <a:pPr marL="285750" marR="0" lvl="1" indent="-50800" algn="l" rtl="0">
                <a:lnSpc>
                  <a:spcPct val="90000"/>
                </a:lnSpc>
                <a:spcBef>
                  <a:spcPts val="1680"/>
                </a:spcBef>
                <a:spcAft>
                  <a:spcPts val="0"/>
                </a:spcAft>
                <a:buClr>
                  <a:schemeClr val="dk1"/>
                </a:buClr>
                <a:buSzPts val="3700"/>
                <a:buFont typeface="Calibri"/>
                <a:buNone/>
              </a:pPr>
              <a:endParaRPr sz="3700" b="0" i="0" u="none" strike="noStrike" cap="none">
                <a:solidFill>
                  <a:schemeClr val="lt1"/>
                </a:solidFill>
                <a:latin typeface="Calibri"/>
                <a:ea typeface="Calibri"/>
                <a:cs typeface="Calibri"/>
                <a:sym typeface="Calibri"/>
              </a:endParaRPr>
            </a:p>
            <a:p>
              <a:pPr marL="285750" marR="0" lvl="1" indent="-50800" algn="l" rtl="0">
                <a:lnSpc>
                  <a:spcPct val="90000"/>
                </a:lnSpc>
                <a:spcBef>
                  <a:spcPts val="555"/>
                </a:spcBef>
                <a:spcAft>
                  <a:spcPts val="0"/>
                </a:spcAft>
                <a:buClr>
                  <a:schemeClr val="dk1"/>
                </a:buClr>
                <a:buSzPts val="3700"/>
                <a:buFont typeface="Calibri"/>
                <a:buNone/>
              </a:pPr>
              <a:endParaRPr sz="3700" b="0" i="0" u="none" strike="noStrike" cap="none">
                <a:solidFill>
                  <a:schemeClr val="lt1"/>
                </a:solidFill>
                <a:latin typeface="Calibri"/>
                <a:ea typeface="Calibri"/>
                <a:cs typeface="Calibri"/>
                <a:sym typeface="Calibri"/>
              </a:endParaRPr>
            </a:p>
          </p:txBody>
        </p:sp>
        <p:sp>
          <p:nvSpPr>
            <p:cNvPr id="908" name="Shape 908"/>
            <p:cNvSpPr/>
            <p:nvPr/>
          </p:nvSpPr>
          <p:spPr>
            <a:xfrm rot="-5400000">
              <a:off x="3082131" y="1184696"/>
              <a:ext cx="4351338" cy="1981944"/>
            </a:xfrm>
            <a:prstGeom prst="flowChartManualOperation">
              <a:avLst/>
            </a:prstGeom>
            <a:solidFill>
              <a:srgbClr val="599BD5"/>
            </a:solidFill>
            <a:ln w="12700" cap="flat" cmpd="sng">
              <a:solidFill>
                <a:schemeClr val="lt1"/>
              </a:solidFill>
              <a:prstDash val="solid"/>
              <a:miter lim="800000"/>
              <a:headEnd type="none" w="med" len="med"/>
              <a:tailEnd type="none" w="med" len="med"/>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09" name="Shape 909"/>
            <p:cNvSpPr txBox="1"/>
            <p:nvPr/>
          </p:nvSpPr>
          <p:spPr>
            <a:xfrm>
              <a:off x="4266828" y="870267"/>
              <a:ext cx="1981800" cy="2610900"/>
            </a:xfrm>
            <a:prstGeom prst="rect">
              <a:avLst/>
            </a:prstGeom>
            <a:noFill/>
            <a:ln>
              <a:noFill/>
            </a:ln>
          </p:spPr>
          <p:txBody>
            <a:bodyPr spcFirstLastPara="1" wrap="square" lIns="304800" tIns="0" rIns="307250" bIns="0" anchor="t" anchorCtr="0">
              <a:noAutofit/>
            </a:bodyPr>
            <a:lstStyle/>
            <a:p>
              <a:pPr marL="0" marR="0" lvl="0" indent="0" algn="l" rtl="0">
                <a:lnSpc>
                  <a:spcPct val="90000"/>
                </a:lnSpc>
                <a:spcBef>
                  <a:spcPts val="0"/>
                </a:spcBef>
                <a:spcAft>
                  <a:spcPts val="0"/>
                </a:spcAft>
                <a:buNone/>
              </a:pPr>
              <a:r>
                <a:rPr lang="en-US" sz="4800" b="0" i="0" u="none" strike="noStrike" cap="none">
                  <a:solidFill>
                    <a:schemeClr val="lt1"/>
                  </a:solidFill>
                  <a:latin typeface="Calibri"/>
                  <a:ea typeface="Calibri"/>
                  <a:cs typeface="Calibri"/>
                  <a:sym typeface="Calibri"/>
                </a:rPr>
                <a:t>why</a:t>
              </a:r>
              <a:endParaRPr sz="4800" b="0" i="0" u="none" strike="noStrike" cap="none">
                <a:solidFill>
                  <a:schemeClr val="lt1"/>
                </a:solidFill>
                <a:latin typeface="Calibri"/>
                <a:ea typeface="Calibri"/>
                <a:cs typeface="Calibri"/>
                <a:sym typeface="Calibri"/>
              </a:endParaRPr>
            </a:p>
            <a:p>
              <a:pPr marL="285750" marR="0" lvl="1" indent="-50800" algn="l" rtl="0">
                <a:lnSpc>
                  <a:spcPct val="90000"/>
                </a:lnSpc>
                <a:spcBef>
                  <a:spcPts val="1680"/>
                </a:spcBef>
                <a:spcAft>
                  <a:spcPts val="0"/>
                </a:spcAft>
                <a:buClr>
                  <a:schemeClr val="dk1"/>
                </a:buClr>
                <a:buSzPts val="3700"/>
                <a:buFont typeface="Calibri"/>
                <a:buNone/>
              </a:pPr>
              <a:endParaRPr sz="3700" b="0" i="0" u="none" strike="noStrike" cap="none">
                <a:solidFill>
                  <a:schemeClr val="lt1"/>
                </a:solidFill>
                <a:latin typeface="Calibri"/>
                <a:ea typeface="Calibri"/>
                <a:cs typeface="Calibri"/>
                <a:sym typeface="Calibri"/>
              </a:endParaRPr>
            </a:p>
            <a:p>
              <a:pPr marL="285750" marR="0" lvl="1" indent="-50800" algn="l" rtl="0">
                <a:lnSpc>
                  <a:spcPct val="90000"/>
                </a:lnSpc>
                <a:spcBef>
                  <a:spcPts val="555"/>
                </a:spcBef>
                <a:spcAft>
                  <a:spcPts val="0"/>
                </a:spcAft>
                <a:buClr>
                  <a:schemeClr val="dk1"/>
                </a:buClr>
                <a:buSzPts val="3700"/>
                <a:buFont typeface="Calibri"/>
                <a:buNone/>
              </a:pPr>
              <a:endParaRPr sz="3700" b="0" i="0" u="none" strike="noStrike" cap="none">
                <a:solidFill>
                  <a:schemeClr val="lt1"/>
                </a:solidFill>
                <a:latin typeface="Calibri"/>
                <a:ea typeface="Calibri"/>
                <a:cs typeface="Calibri"/>
                <a:sym typeface="Calibri"/>
              </a:endParaRPr>
            </a:p>
          </p:txBody>
        </p:sp>
        <p:sp>
          <p:nvSpPr>
            <p:cNvPr id="910" name="Shape 910"/>
            <p:cNvSpPr/>
            <p:nvPr/>
          </p:nvSpPr>
          <p:spPr>
            <a:xfrm rot="-5400000">
              <a:off x="5212720" y="1184696"/>
              <a:ext cx="4351338" cy="1981944"/>
            </a:xfrm>
            <a:prstGeom prst="flowChartManualOperation">
              <a:avLst/>
            </a:prstGeom>
            <a:solidFill>
              <a:srgbClr val="599BD5"/>
            </a:solidFill>
            <a:ln w="12700" cap="flat" cmpd="sng">
              <a:solidFill>
                <a:schemeClr val="lt1"/>
              </a:solidFill>
              <a:prstDash val="solid"/>
              <a:miter lim="800000"/>
              <a:headEnd type="none" w="med" len="med"/>
              <a:tailEnd type="none" w="med" len="med"/>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11" name="Shape 911"/>
            <p:cNvSpPr txBox="1"/>
            <p:nvPr/>
          </p:nvSpPr>
          <p:spPr>
            <a:xfrm>
              <a:off x="6397417" y="870267"/>
              <a:ext cx="1981800" cy="2610900"/>
            </a:xfrm>
            <a:prstGeom prst="rect">
              <a:avLst/>
            </a:prstGeom>
            <a:noFill/>
            <a:ln>
              <a:noFill/>
            </a:ln>
          </p:spPr>
          <p:txBody>
            <a:bodyPr spcFirstLastPara="1" wrap="square" lIns="304800" tIns="0" rIns="307250" bIns="0" anchor="ctr" anchorCtr="0">
              <a:noAutofit/>
            </a:bodyPr>
            <a:lstStyle/>
            <a:p>
              <a:pPr marL="0" marR="0" lvl="0" indent="0" algn="ctr" rtl="0">
                <a:lnSpc>
                  <a:spcPct val="90000"/>
                </a:lnSpc>
                <a:spcBef>
                  <a:spcPts val="0"/>
                </a:spcBef>
                <a:spcAft>
                  <a:spcPts val="0"/>
                </a:spcAft>
                <a:buNone/>
              </a:pPr>
              <a:r>
                <a:rPr lang="en-US" sz="4800" b="0" i="0" u="none" strike="noStrike" cap="none">
                  <a:solidFill>
                    <a:schemeClr val="lt1"/>
                  </a:solidFill>
                  <a:latin typeface="Calibri"/>
                  <a:ea typeface="Calibri"/>
                  <a:cs typeface="Calibri"/>
                  <a:sym typeface="Calibri"/>
                </a:rPr>
                <a:t>Why</a:t>
              </a:r>
              <a:endParaRPr/>
            </a:p>
            <a:p>
              <a:pPr marL="0" marR="0" lvl="0" indent="0" algn="ctr" rtl="0">
                <a:lnSpc>
                  <a:spcPct val="90000"/>
                </a:lnSpc>
                <a:spcBef>
                  <a:spcPts val="1680"/>
                </a:spcBef>
                <a:spcAft>
                  <a:spcPts val="0"/>
                </a:spcAft>
                <a:buNone/>
              </a:pPr>
              <a:endParaRPr sz="4800" b="0" i="0" u="none" strike="noStrike" cap="none">
                <a:solidFill>
                  <a:schemeClr val="lt1"/>
                </a:solidFill>
                <a:latin typeface="Calibri"/>
                <a:ea typeface="Calibri"/>
                <a:cs typeface="Calibri"/>
                <a:sym typeface="Calibri"/>
              </a:endParaRPr>
            </a:p>
            <a:p>
              <a:pPr marL="0" marR="0" lvl="0" indent="0" algn="ctr" rtl="0">
                <a:lnSpc>
                  <a:spcPct val="90000"/>
                </a:lnSpc>
                <a:spcBef>
                  <a:spcPts val="1680"/>
                </a:spcBef>
                <a:spcAft>
                  <a:spcPts val="0"/>
                </a:spcAft>
                <a:buNone/>
              </a:pPr>
              <a:endParaRPr sz="4800" b="0" i="0" u="none" strike="noStrike" cap="none">
                <a:solidFill>
                  <a:schemeClr val="lt1"/>
                </a:solidFill>
                <a:latin typeface="Calibri"/>
                <a:ea typeface="Calibri"/>
                <a:cs typeface="Calibri"/>
                <a:sym typeface="Calibri"/>
              </a:endParaRPr>
            </a:p>
          </p:txBody>
        </p:sp>
        <p:sp>
          <p:nvSpPr>
            <p:cNvPr id="912" name="Shape 912"/>
            <p:cNvSpPr/>
            <p:nvPr/>
          </p:nvSpPr>
          <p:spPr>
            <a:xfrm rot="-5400000">
              <a:off x="7343310" y="1184696"/>
              <a:ext cx="4351338" cy="1981944"/>
            </a:xfrm>
            <a:prstGeom prst="flowChartManualOperation">
              <a:avLst/>
            </a:prstGeom>
            <a:solidFill>
              <a:srgbClr val="599BD5"/>
            </a:solidFill>
            <a:ln w="12700" cap="flat" cmpd="sng">
              <a:solidFill>
                <a:schemeClr val="lt1"/>
              </a:solidFill>
              <a:prstDash val="solid"/>
              <a:miter lim="800000"/>
              <a:headEnd type="none" w="med" len="med"/>
              <a:tailEnd type="none" w="med" len="med"/>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13" name="Shape 913"/>
            <p:cNvSpPr txBox="1"/>
            <p:nvPr/>
          </p:nvSpPr>
          <p:spPr>
            <a:xfrm>
              <a:off x="8528007" y="870267"/>
              <a:ext cx="1981800" cy="2610900"/>
            </a:xfrm>
            <a:prstGeom prst="rect">
              <a:avLst/>
            </a:prstGeom>
            <a:noFill/>
            <a:ln>
              <a:noFill/>
            </a:ln>
          </p:spPr>
          <p:txBody>
            <a:bodyPr spcFirstLastPara="1" wrap="square" lIns="304800" tIns="0" rIns="307250" bIns="0" anchor="ctr" anchorCtr="0">
              <a:noAutofit/>
            </a:bodyPr>
            <a:lstStyle/>
            <a:p>
              <a:pPr marL="0" marR="0" lvl="0" indent="0" algn="ctr" rtl="0">
                <a:lnSpc>
                  <a:spcPct val="90000"/>
                </a:lnSpc>
                <a:spcBef>
                  <a:spcPts val="0"/>
                </a:spcBef>
                <a:spcAft>
                  <a:spcPts val="0"/>
                </a:spcAft>
                <a:buNone/>
              </a:pPr>
              <a:r>
                <a:rPr lang="en-US" sz="4800" b="0" i="0" u="none" strike="noStrike" cap="none">
                  <a:solidFill>
                    <a:schemeClr val="lt1"/>
                  </a:solidFill>
                  <a:latin typeface="Calibri"/>
                  <a:ea typeface="Calibri"/>
                  <a:cs typeface="Calibri"/>
                  <a:sym typeface="Calibri"/>
                </a:rPr>
                <a:t>Why</a:t>
              </a:r>
              <a:endParaRPr/>
            </a:p>
            <a:p>
              <a:pPr marL="0" marR="0" lvl="0" indent="0" algn="ctr" rtl="0">
                <a:lnSpc>
                  <a:spcPct val="90000"/>
                </a:lnSpc>
                <a:spcBef>
                  <a:spcPts val="1680"/>
                </a:spcBef>
                <a:spcAft>
                  <a:spcPts val="0"/>
                </a:spcAft>
                <a:buNone/>
              </a:pPr>
              <a:endParaRPr sz="4800" b="0" i="0" u="none" strike="noStrike" cap="none">
                <a:solidFill>
                  <a:schemeClr val="lt1"/>
                </a:solidFill>
                <a:latin typeface="Calibri"/>
                <a:ea typeface="Calibri"/>
                <a:cs typeface="Calibri"/>
                <a:sym typeface="Calibri"/>
              </a:endParaRPr>
            </a:p>
            <a:p>
              <a:pPr marL="0" marR="0" lvl="0" indent="0" algn="ctr" rtl="0">
                <a:lnSpc>
                  <a:spcPct val="90000"/>
                </a:lnSpc>
                <a:spcBef>
                  <a:spcPts val="1680"/>
                </a:spcBef>
                <a:spcAft>
                  <a:spcPts val="0"/>
                </a:spcAft>
                <a:buNone/>
              </a:pPr>
              <a:endParaRPr sz="4800" b="0" i="0" u="none" strike="noStrike" cap="none">
                <a:solidFill>
                  <a:schemeClr val="lt1"/>
                </a:solidFill>
                <a:latin typeface="Calibri"/>
                <a:ea typeface="Calibri"/>
                <a:cs typeface="Calibri"/>
                <a:sym typeface="Calibri"/>
              </a:endParaRPr>
            </a:p>
          </p:txBody>
        </p:sp>
      </p:gr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918"/>
        <p:cNvGrpSpPr/>
        <p:nvPr/>
      </p:nvGrpSpPr>
      <p:grpSpPr>
        <a:xfrm>
          <a:off x="0" y="0"/>
          <a:ext cx="0" cy="0"/>
          <a:chOff x="0" y="0"/>
          <a:chExt cx="0" cy="0"/>
        </a:xfrm>
      </p:grpSpPr>
      <p:sp>
        <p:nvSpPr>
          <p:cNvPr id="919" name="Shape 919"/>
          <p:cNvSpPr txBox="1">
            <a:spLocks noGrp="1"/>
          </p:cNvSpPr>
          <p:nvPr>
            <p:ph type="ctrTitle"/>
          </p:nvPr>
        </p:nvSpPr>
        <p:spPr>
          <a:xfrm>
            <a:off x="1524000" y="1122363"/>
            <a:ext cx="9144000" cy="2387700"/>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r>
              <a:rPr lang="en-US"/>
              <a:t>5 Whys Analysis</a:t>
            </a:r>
            <a:endParaRPr/>
          </a:p>
        </p:txBody>
      </p:sp>
      <p:sp>
        <p:nvSpPr>
          <p:cNvPr id="920" name="Shape 920"/>
          <p:cNvSpPr txBox="1">
            <a:spLocks noGrp="1"/>
          </p:cNvSpPr>
          <p:nvPr>
            <p:ph type="subTitle" idx="1"/>
          </p:nvPr>
        </p:nvSpPr>
        <p:spPr>
          <a:xfrm>
            <a:off x="1524000" y="3602038"/>
            <a:ext cx="9144000" cy="1655700"/>
          </a:xfrm>
          <a:prstGeom prst="rect">
            <a:avLst/>
          </a:prstGeom>
        </p:spPr>
        <p:txBody>
          <a:bodyPr spcFirstLastPara="1" wrap="square" lIns="91425" tIns="91425" rIns="91425" bIns="91425" anchor="t" anchorCtr="0">
            <a:noAutofit/>
          </a:bodyPr>
          <a:lstStyle/>
          <a:p>
            <a:pPr marL="0" lvl="0" indent="0" algn="l">
              <a:spcBef>
                <a:spcPts val="1200"/>
              </a:spcBef>
              <a:spcAft>
                <a:spcPts val="0"/>
              </a:spcAft>
              <a:buNone/>
            </a:pPr>
            <a:endParaRPr/>
          </a:p>
        </p:txBody>
      </p:sp>
      <p:sp>
        <p:nvSpPr>
          <p:cNvPr id="921" name="Shape 921"/>
          <p:cNvSpPr txBox="1">
            <a:spLocks noGrp="1"/>
          </p:cNvSpPr>
          <p:nvPr>
            <p:ph type="sldNum" idx="12"/>
          </p:nvPr>
        </p:nvSpPr>
        <p:spPr>
          <a:xfrm>
            <a:off x="9692640" y="411482"/>
            <a:ext cx="914400" cy="685800"/>
          </a:xfrm>
          <a:prstGeom prst="rect">
            <a:avLst/>
          </a:prstGeom>
        </p:spPr>
        <p:txBody>
          <a:bodyPr spcFirstLastPara="1" wrap="square" lIns="91425" tIns="45700" rIns="91425" bIns="45700" anchor="ctr" anchorCtr="0">
            <a:noAutofit/>
          </a:bodyPr>
          <a:lstStyle/>
          <a:p>
            <a:pPr marL="0" lvl="0" indent="0">
              <a:spcBef>
                <a:spcPts val="0"/>
              </a:spcBef>
              <a:spcAft>
                <a:spcPts val="0"/>
              </a:spcAft>
              <a:buClr>
                <a:srgbClr val="000000"/>
              </a:buClr>
              <a:buFont typeface="Arial"/>
              <a:buNone/>
            </a:pPr>
            <a:fld id="{00000000-1234-1234-1234-123412341234}" type="slidenum">
              <a:rPr lang="en-US"/>
              <a:t>41</a:t>
            </a:fld>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926"/>
        <p:cNvGrpSpPr/>
        <p:nvPr/>
      </p:nvGrpSpPr>
      <p:grpSpPr>
        <a:xfrm>
          <a:off x="0" y="0"/>
          <a:ext cx="0" cy="0"/>
          <a:chOff x="0" y="0"/>
          <a:chExt cx="0" cy="0"/>
        </a:xfrm>
      </p:grpSpPr>
      <p:sp>
        <p:nvSpPr>
          <p:cNvPr id="927" name="Shape 927"/>
          <p:cNvSpPr txBox="1">
            <a:spLocks noGrp="1"/>
          </p:cNvSpPr>
          <p:nvPr>
            <p:ph type="title"/>
          </p:nvPr>
        </p:nvSpPr>
        <p:spPr>
          <a:xfrm>
            <a:off x="4191000" y="1145816"/>
            <a:ext cx="7269600" cy="3200400"/>
          </a:xfrm>
          <a:prstGeom prst="rect">
            <a:avLst/>
          </a:prstGeom>
        </p:spPr>
        <p:txBody>
          <a:bodyPr spcFirstLastPara="1" wrap="square" lIns="91425" tIns="91425" rIns="91425" bIns="91425" anchor="b" anchorCtr="0">
            <a:noAutofit/>
          </a:bodyPr>
          <a:lstStyle/>
          <a:p>
            <a:pPr marL="0" lvl="0" indent="0" rtl="0">
              <a:lnSpc>
                <a:spcPct val="150000"/>
              </a:lnSpc>
              <a:spcBef>
                <a:spcPts val="0"/>
              </a:spcBef>
              <a:spcAft>
                <a:spcPts val="0"/>
              </a:spcAft>
              <a:buNone/>
            </a:pPr>
            <a:r>
              <a:rPr lang="en-US" sz="3600">
                <a:solidFill>
                  <a:srgbClr val="FFFFFF"/>
                </a:solidFill>
                <a:latin typeface="Arial"/>
                <a:ea typeface="Arial"/>
                <a:cs typeface="Arial"/>
                <a:sym typeface="Arial"/>
              </a:rPr>
              <a:t>Proviso Partners’ Journey to Addressing Racism</a:t>
            </a:r>
            <a:endParaRPr sz="3600">
              <a:solidFill>
                <a:srgbClr val="FFFFFF"/>
              </a:solidFill>
              <a:latin typeface="Arial"/>
              <a:ea typeface="Arial"/>
              <a:cs typeface="Arial"/>
              <a:sym typeface="Arial"/>
            </a:endParaRPr>
          </a:p>
        </p:txBody>
      </p:sp>
      <p:sp>
        <p:nvSpPr>
          <p:cNvPr id="928" name="Shape 928"/>
          <p:cNvSpPr txBox="1">
            <a:spLocks noGrp="1"/>
          </p:cNvSpPr>
          <p:nvPr>
            <p:ph type="body" idx="1"/>
          </p:nvPr>
        </p:nvSpPr>
        <p:spPr>
          <a:xfrm>
            <a:off x="4191000" y="4828033"/>
            <a:ext cx="7269600" cy="1500300"/>
          </a:xfrm>
          <a:prstGeom prst="rect">
            <a:avLst/>
          </a:prstGeom>
        </p:spPr>
        <p:txBody>
          <a:bodyPr spcFirstLastPara="1" wrap="square" lIns="91425" tIns="91425" rIns="91425" bIns="91425" anchor="t" anchorCtr="0">
            <a:noAutofit/>
          </a:bodyPr>
          <a:lstStyle/>
          <a:p>
            <a:pPr marL="0" lvl="0" indent="0">
              <a:spcBef>
                <a:spcPts val="1200"/>
              </a:spcBef>
              <a:spcAft>
                <a:spcPts val="0"/>
              </a:spcAft>
              <a:buNone/>
            </a:pPr>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933"/>
        <p:cNvGrpSpPr/>
        <p:nvPr/>
      </p:nvGrpSpPr>
      <p:grpSpPr>
        <a:xfrm>
          <a:off x="0" y="0"/>
          <a:ext cx="0" cy="0"/>
          <a:chOff x="0" y="0"/>
          <a:chExt cx="0" cy="0"/>
        </a:xfrm>
      </p:grpSpPr>
      <p:sp>
        <p:nvSpPr>
          <p:cNvPr id="934" name="Shape 934"/>
          <p:cNvSpPr txBox="1">
            <a:spLocks noGrp="1"/>
          </p:cNvSpPr>
          <p:nvPr>
            <p:ph type="ctrTitle"/>
          </p:nvPr>
        </p:nvSpPr>
        <p:spPr>
          <a:xfrm>
            <a:off x="609600" y="1729752"/>
            <a:ext cx="8229600" cy="2842200"/>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r>
              <a:rPr lang="en-US"/>
              <a:t>Cultural Humility</a:t>
            </a:r>
            <a:endParaRPr/>
          </a:p>
        </p:txBody>
      </p:sp>
      <p:sp>
        <p:nvSpPr>
          <p:cNvPr id="935" name="Shape 935"/>
          <p:cNvSpPr txBox="1">
            <a:spLocks noGrp="1"/>
          </p:cNvSpPr>
          <p:nvPr>
            <p:ph type="body" idx="2"/>
          </p:nvPr>
        </p:nvSpPr>
        <p:spPr>
          <a:xfrm>
            <a:off x="609600" y="6276604"/>
            <a:ext cx="7620000" cy="274200"/>
          </a:xfrm>
          <a:prstGeom prst="rect">
            <a:avLst/>
          </a:prstGeom>
        </p:spPr>
        <p:txBody>
          <a:bodyPr spcFirstLastPara="1" wrap="square" lIns="91425" tIns="91425" rIns="91425" bIns="91425" anchor="t" anchorCtr="0">
            <a:noAutofit/>
          </a:bodyPr>
          <a:lstStyle/>
          <a:p>
            <a:pPr marL="0" lvl="0" indent="0">
              <a:spcBef>
                <a:spcPts val="1200"/>
              </a:spcBef>
              <a:spcAft>
                <a:spcPts val="0"/>
              </a:spcAft>
              <a:buNone/>
            </a:pPr>
            <a:endParaRPr/>
          </a:p>
        </p:txBody>
      </p:sp>
      <p:sp>
        <p:nvSpPr>
          <p:cNvPr id="936" name="Shape 936"/>
          <p:cNvSpPr txBox="1">
            <a:spLocks noGrp="1"/>
          </p:cNvSpPr>
          <p:nvPr>
            <p:ph type="subTitle" idx="1"/>
          </p:nvPr>
        </p:nvSpPr>
        <p:spPr>
          <a:xfrm>
            <a:off x="609600" y="4800600"/>
            <a:ext cx="8229600" cy="731400"/>
          </a:xfrm>
          <a:prstGeom prst="rect">
            <a:avLst/>
          </a:prstGeom>
        </p:spPr>
        <p:txBody>
          <a:bodyPr spcFirstLastPara="1" wrap="square" lIns="91425" tIns="91425" rIns="91425" bIns="91425" anchor="t" anchorCtr="0">
            <a:noAutofit/>
          </a:bodyPr>
          <a:lstStyle/>
          <a:p>
            <a:pPr marL="0" lvl="0" indent="0">
              <a:spcBef>
                <a:spcPts val="1200"/>
              </a:spcBef>
              <a:spcAft>
                <a:spcPts val="0"/>
              </a:spcAft>
              <a:buNone/>
            </a:pPr>
            <a:endParaRPr/>
          </a:p>
        </p:txBody>
      </p:sp>
      <p:sp>
        <p:nvSpPr>
          <p:cNvPr id="937" name="Shape 937"/>
          <p:cNvSpPr txBox="1">
            <a:spLocks noGrp="1"/>
          </p:cNvSpPr>
          <p:nvPr>
            <p:ph type="body" idx="3"/>
          </p:nvPr>
        </p:nvSpPr>
        <p:spPr>
          <a:xfrm>
            <a:off x="609600" y="5956670"/>
            <a:ext cx="7620000" cy="347400"/>
          </a:xfrm>
          <a:prstGeom prst="rect">
            <a:avLst/>
          </a:prstGeom>
        </p:spPr>
        <p:txBody>
          <a:bodyPr spcFirstLastPara="1" wrap="square" lIns="91425" tIns="91425" rIns="91425" bIns="91425" anchor="t" anchorCtr="0">
            <a:noAutofit/>
          </a:bodyPr>
          <a:lstStyle/>
          <a:p>
            <a:pPr marL="0" lvl="0" indent="0">
              <a:spcBef>
                <a:spcPts val="1200"/>
              </a:spcBef>
              <a:spcAft>
                <a:spcPts val="0"/>
              </a:spcAft>
              <a:buNone/>
            </a:pPr>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942"/>
        <p:cNvGrpSpPr/>
        <p:nvPr/>
      </p:nvGrpSpPr>
      <p:grpSpPr>
        <a:xfrm>
          <a:off x="0" y="0"/>
          <a:ext cx="0" cy="0"/>
          <a:chOff x="0" y="0"/>
          <a:chExt cx="0" cy="0"/>
        </a:xfrm>
      </p:grpSpPr>
      <p:sp>
        <p:nvSpPr>
          <p:cNvPr id="943" name="Shape 943"/>
          <p:cNvSpPr txBox="1">
            <a:spLocks noGrp="1"/>
          </p:cNvSpPr>
          <p:nvPr>
            <p:ph type="title"/>
          </p:nvPr>
        </p:nvSpPr>
        <p:spPr>
          <a:xfrm>
            <a:off x="609597" y="228600"/>
            <a:ext cx="8839200" cy="10332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en-US"/>
              <a:t>Cultural Humility</a:t>
            </a:r>
            <a:endParaRPr/>
          </a:p>
        </p:txBody>
      </p:sp>
      <p:sp>
        <p:nvSpPr>
          <p:cNvPr id="944" name="Shape 944"/>
          <p:cNvSpPr txBox="1">
            <a:spLocks noGrp="1"/>
          </p:cNvSpPr>
          <p:nvPr>
            <p:ph type="body" idx="1"/>
          </p:nvPr>
        </p:nvSpPr>
        <p:spPr>
          <a:xfrm>
            <a:off x="-76200" y="1489200"/>
            <a:ext cx="12192000" cy="5368800"/>
          </a:xfrm>
          <a:prstGeom prst="rect">
            <a:avLst/>
          </a:prstGeom>
        </p:spPr>
        <p:txBody>
          <a:bodyPr spcFirstLastPara="1" wrap="square" lIns="91425" tIns="91425" rIns="91425" bIns="91425" anchor="t" anchorCtr="0">
            <a:noAutofit/>
          </a:bodyPr>
          <a:lstStyle/>
          <a:p>
            <a:pPr marL="0" lvl="0" indent="0" algn="ctr" rtl="0">
              <a:spcBef>
                <a:spcPts val="1200"/>
              </a:spcBef>
              <a:spcAft>
                <a:spcPts val="0"/>
              </a:spcAft>
              <a:buNone/>
            </a:pPr>
            <a:endParaRPr sz="3000"/>
          </a:p>
          <a:p>
            <a:pPr marL="0" lvl="0" indent="0" algn="ctr">
              <a:spcBef>
                <a:spcPts val="1200"/>
              </a:spcBef>
              <a:spcAft>
                <a:spcPts val="0"/>
              </a:spcAft>
              <a:buNone/>
            </a:pPr>
            <a:r>
              <a:rPr lang="en-US" sz="3000"/>
              <a:t>“Cultural humility is a lifelong process of self-reflection, self-critique and commitment to understanding and respecting different points of view, and engaging with others humbly, and authentically from a place of learning”</a:t>
            </a:r>
            <a:endParaRPr sz="3000"/>
          </a:p>
          <a:p>
            <a:pPr marL="0" lvl="0" indent="0" algn="r" rtl="0">
              <a:spcBef>
                <a:spcPts val="1200"/>
              </a:spcBef>
              <a:spcAft>
                <a:spcPts val="0"/>
              </a:spcAft>
              <a:buNone/>
            </a:pPr>
            <a:r>
              <a:rPr lang="en-US" sz="3000"/>
              <a:t>						Tervalon &amp; Murray-Garcia, 1998</a:t>
            </a:r>
            <a:endParaRPr sz="3000"/>
          </a:p>
        </p:txBody>
      </p:sp>
      <p:sp>
        <p:nvSpPr>
          <p:cNvPr id="945" name="Shape 945"/>
          <p:cNvSpPr txBox="1">
            <a:spLocks noGrp="1"/>
          </p:cNvSpPr>
          <p:nvPr>
            <p:ph type="sldNum" idx="12"/>
          </p:nvPr>
        </p:nvSpPr>
        <p:spPr>
          <a:xfrm>
            <a:off x="9692640" y="411482"/>
            <a:ext cx="914400" cy="685800"/>
          </a:xfrm>
          <a:prstGeom prst="rect">
            <a:avLst/>
          </a:prstGeom>
        </p:spPr>
        <p:txBody>
          <a:bodyPr spcFirstLastPara="1" wrap="square" lIns="91425" tIns="45700" rIns="91425" bIns="45700" anchor="ctr" anchorCtr="0">
            <a:noAutofit/>
          </a:bodyPr>
          <a:lstStyle/>
          <a:p>
            <a:pPr marL="0" lvl="0" indent="0" rtl="0">
              <a:spcBef>
                <a:spcPts val="0"/>
              </a:spcBef>
              <a:spcAft>
                <a:spcPts val="0"/>
              </a:spcAft>
              <a:buClr>
                <a:srgbClr val="000000"/>
              </a:buClr>
              <a:buFont typeface="Arial"/>
              <a:buNone/>
            </a:pPr>
            <a:fld id="{00000000-1234-1234-1234-123412341234}" type="slidenum">
              <a:rPr lang="en-US"/>
              <a:t>44</a:t>
            </a:fld>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950"/>
        <p:cNvGrpSpPr/>
        <p:nvPr/>
      </p:nvGrpSpPr>
      <p:grpSpPr>
        <a:xfrm>
          <a:off x="0" y="0"/>
          <a:ext cx="0" cy="0"/>
          <a:chOff x="0" y="0"/>
          <a:chExt cx="0" cy="0"/>
        </a:xfrm>
      </p:grpSpPr>
      <p:sp>
        <p:nvSpPr>
          <p:cNvPr id="951" name="Shape 951"/>
          <p:cNvSpPr txBox="1">
            <a:spLocks noGrp="1"/>
          </p:cNvSpPr>
          <p:nvPr>
            <p:ph type="body" idx="1"/>
          </p:nvPr>
        </p:nvSpPr>
        <p:spPr>
          <a:xfrm>
            <a:off x="0" y="1518275"/>
            <a:ext cx="12192000" cy="5339700"/>
          </a:xfrm>
          <a:prstGeom prst="rect">
            <a:avLst/>
          </a:prstGeom>
        </p:spPr>
        <p:txBody>
          <a:bodyPr spcFirstLastPara="1" wrap="square" lIns="91425" tIns="91425" rIns="91425" bIns="91425" anchor="t" anchorCtr="0">
            <a:noAutofit/>
          </a:bodyPr>
          <a:lstStyle/>
          <a:p>
            <a:pPr marL="0" lvl="0" indent="0">
              <a:spcBef>
                <a:spcPts val="1200"/>
              </a:spcBef>
              <a:spcAft>
                <a:spcPts val="0"/>
              </a:spcAft>
              <a:buNone/>
            </a:pPr>
            <a:r>
              <a:rPr lang="en-US"/>
              <a:t>Cultural Humility vs. Cultural Competence</a:t>
            </a:r>
            <a:endParaRPr/>
          </a:p>
          <a:p>
            <a:pPr marL="457200" lvl="0" indent="-379730" rtl="0">
              <a:spcBef>
                <a:spcPts val="1200"/>
              </a:spcBef>
              <a:spcAft>
                <a:spcPts val="0"/>
              </a:spcAft>
              <a:buSzPts val="2380"/>
              <a:buChar char="●"/>
            </a:pPr>
            <a:r>
              <a:rPr lang="en-US"/>
              <a:t>Cultural competence is static, has an end product, and implies that one can function with a thorough knowledge of another culture</a:t>
            </a:r>
            <a:endParaRPr/>
          </a:p>
          <a:p>
            <a:pPr marL="0" lvl="0" indent="0" rtl="0">
              <a:spcBef>
                <a:spcPts val="1200"/>
              </a:spcBef>
              <a:spcAft>
                <a:spcPts val="0"/>
              </a:spcAft>
              <a:buNone/>
            </a:pPr>
            <a:endParaRPr/>
          </a:p>
          <a:p>
            <a:pPr marL="457200" lvl="0" indent="-379730" rtl="0">
              <a:spcBef>
                <a:spcPts val="1200"/>
              </a:spcBef>
              <a:spcAft>
                <a:spcPts val="0"/>
              </a:spcAft>
              <a:buSzPts val="2380"/>
              <a:buChar char="●"/>
            </a:pPr>
            <a:r>
              <a:rPr lang="en-US"/>
              <a:t>Cultural humility is dynamic, breaks down barriers, and goes beyond cultural competence by suspending what you know, or what you think you know, about a person and their culture</a:t>
            </a:r>
            <a:endParaRPr/>
          </a:p>
          <a:p>
            <a:pPr marL="0" lvl="0" indent="0" rtl="0">
              <a:spcBef>
                <a:spcPts val="1200"/>
              </a:spcBef>
              <a:spcAft>
                <a:spcPts val="0"/>
              </a:spcAft>
              <a:buNone/>
            </a:pPr>
            <a:endParaRPr/>
          </a:p>
          <a:p>
            <a:pPr marL="0" lvl="0" indent="0">
              <a:spcBef>
                <a:spcPts val="1200"/>
              </a:spcBef>
              <a:spcAft>
                <a:spcPts val="0"/>
              </a:spcAft>
              <a:buNone/>
            </a:pPr>
            <a:r>
              <a:rPr lang="en-US"/>
              <a:t>“To be culturally humble means that I am willing to learn.” -Joe Gallagher</a:t>
            </a:r>
            <a:endParaRPr/>
          </a:p>
        </p:txBody>
      </p:sp>
      <p:sp>
        <p:nvSpPr>
          <p:cNvPr id="952" name="Shape 952"/>
          <p:cNvSpPr txBox="1">
            <a:spLocks noGrp="1"/>
          </p:cNvSpPr>
          <p:nvPr>
            <p:ph type="sldNum" idx="12"/>
          </p:nvPr>
        </p:nvSpPr>
        <p:spPr>
          <a:xfrm>
            <a:off x="9692640" y="411482"/>
            <a:ext cx="914400" cy="685800"/>
          </a:xfrm>
          <a:prstGeom prst="rect">
            <a:avLst/>
          </a:prstGeom>
        </p:spPr>
        <p:txBody>
          <a:bodyPr spcFirstLastPara="1" wrap="square" lIns="91425" tIns="45700" rIns="91425" bIns="45700" anchor="ctr" anchorCtr="0">
            <a:noAutofit/>
          </a:bodyPr>
          <a:lstStyle/>
          <a:p>
            <a:pPr marL="0" lvl="0" indent="0">
              <a:spcBef>
                <a:spcPts val="0"/>
              </a:spcBef>
              <a:spcAft>
                <a:spcPts val="0"/>
              </a:spcAft>
              <a:buClr>
                <a:srgbClr val="000000"/>
              </a:buClr>
              <a:buFont typeface="Arial"/>
              <a:buNone/>
            </a:pPr>
            <a:fld id="{00000000-1234-1234-1234-123412341234}" type="slidenum">
              <a:rPr lang="en-US"/>
              <a:t>45</a:t>
            </a:fld>
            <a:endParaRPr/>
          </a:p>
        </p:txBody>
      </p:sp>
      <p:sp>
        <p:nvSpPr>
          <p:cNvPr id="953" name="Shape 953"/>
          <p:cNvSpPr txBox="1">
            <a:spLocks noGrp="1"/>
          </p:cNvSpPr>
          <p:nvPr>
            <p:ph type="title"/>
          </p:nvPr>
        </p:nvSpPr>
        <p:spPr>
          <a:xfrm>
            <a:off x="609597" y="228600"/>
            <a:ext cx="8839200" cy="10332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US"/>
              <a:t>Cultural Humility</a:t>
            </a:r>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958"/>
        <p:cNvGrpSpPr/>
        <p:nvPr/>
      </p:nvGrpSpPr>
      <p:grpSpPr>
        <a:xfrm>
          <a:off x="0" y="0"/>
          <a:ext cx="0" cy="0"/>
          <a:chOff x="0" y="0"/>
          <a:chExt cx="0" cy="0"/>
        </a:xfrm>
      </p:grpSpPr>
      <p:sp>
        <p:nvSpPr>
          <p:cNvPr id="959" name="Shape 959"/>
          <p:cNvSpPr txBox="1">
            <a:spLocks noGrp="1"/>
          </p:cNvSpPr>
          <p:nvPr>
            <p:ph type="title"/>
          </p:nvPr>
        </p:nvSpPr>
        <p:spPr>
          <a:xfrm>
            <a:off x="609597" y="228600"/>
            <a:ext cx="8839200" cy="10332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US"/>
              <a:t>Fishbowl Conversation</a:t>
            </a:r>
            <a:endParaRPr/>
          </a:p>
        </p:txBody>
      </p:sp>
      <p:sp>
        <p:nvSpPr>
          <p:cNvPr id="960" name="Shape 960"/>
          <p:cNvSpPr txBox="1">
            <a:spLocks noGrp="1"/>
          </p:cNvSpPr>
          <p:nvPr>
            <p:ph type="sldNum" idx="12"/>
          </p:nvPr>
        </p:nvSpPr>
        <p:spPr>
          <a:xfrm>
            <a:off x="9692640" y="411482"/>
            <a:ext cx="914400" cy="685800"/>
          </a:xfrm>
          <a:prstGeom prst="rect">
            <a:avLst/>
          </a:prstGeom>
        </p:spPr>
        <p:txBody>
          <a:bodyPr spcFirstLastPara="1" wrap="square" lIns="91425" tIns="45700" rIns="91425" bIns="45700" anchor="ctr" anchorCtr="0">
            <a:noAutofit/>
          </a:bodyPr>
          <a:lstStyle/>
          <a:p>
            <a:pPr marL="0" lvl="0" indent="0">
              <a:spcBef>
                <a:spcPts val="0"/>
              </a:spcBef>
              <a:spcAft>
                <a:spcPts val="0"/>
              </a:spcAft>
              <a:buClr>
                <a:srgbClr val="000000"/>
              </a:buClr>
              <a:buFont typeface="Arial"/>
              <a:buNone/>
            </a:pPr>
            <a:fld id="{00000000-1234-1234-1234-123412341234}" type="slidenum">
              <a:rPr lang="en-US"/>
              <a:t>46</a:t>
            </a:fld>
            <a:endParaRPr/>
          </a:p>
        </p:txBody>
      </p:sp>
      <p:sp>
        <p:nvSpPr>
          <p:cNvPr id="961" name="Shape 961" title="How to run a great fishbowl discussion!">
            <a:hlinkClick r:id="rId3"/>
          </p:cNvPr>
          <p:cNvSpPr/>
          <p:nvPr/>
        </p:nvSpPr>
        <p:spPr>
          <a:xfrm>
            <a:off x="3672000" y="2242325"/>
            <a:ext cx="4572000" cy="3429000"/>
          </a:xfrm>
          <a:prstGeom prst="rect">
            <a:avLst/>
          </a:prstGeom>
          <a:blipFill>
            <a:blip r:embed="rId4">
              <a:alphaModFix/>
            </a:blip>
            <a:stretch>
              <a:fillRect/>
            </a:stretch>
          </a:blipFill>
          <a:ln>
            <a:noFill/>
          </a:ln>
        </p:spPr>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966"/>
        <p:cNvGrpSpPr/>
        <p:nvPr/>
      </p:nvGrpSpPr>
      <p:grpSpPr>
        <a:xfrm>
          <a:off x="0" y="0"/>
          <a:ext cx="0" cy="0"/>
          <a:chOff x="0" y="0"/>
          <a:chExt cx="0" cy="0"/>
        </a:xfrm>
      </p:grpSpPr>
      <p:sp>
        <p:nvSpPr>
          <p:cNvPr id="967" name="Shape 967"/>
          <p:cNvSpPr txBox="1">
            <a:spLocks noGrp="1"/>
          </p:cNvSpPr>
          <p:nvPr>
            <p:ph type="title"/>
          </p:nvPr>
        </p:nvSpPr>
        <p:spPr>
          <a:xfrm>
            <a:off x="609597" y="228600"/>
            <a:ext cx="8839200" cy="10332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US"/>
              <a:t>Fishbowl Conversation</a:t>
            </a:r>
            <a:endParaRPr/>
          </a:p>
        </p:txBody>
      </p:sp>
      <p:sp>
        <p:nvSpPr>
          <p:cNvPr id="968" name="Shape 968"/>
          <p:cNvSpPr txBox="1">
            <a:spLocks noGrp="1"/>
          </p:cNvSpPr>
          <p:nvPr>
            <p:ph type="body" idx="1"/>
          </p:nvPr>
        </p:nvSpPr>
        <p:spPr>
          <a:xfrm>
            <a:off x="54450" y="1505699"/>
            <a:ext cx="12083100" cy="5352300"/>
          </a:xfrm>
          <a:prstGeom prst="rect">
            <a:avLst/>
          </a:prstGeom>
        </p:spPr>
        <p:txBody>
          <a:bodyPr spcFirstLastPara="1" wrap="square" lIns="91425" tIns="91425" rIns="91425" bIns="91425" anchor="t" anchorCtr="0">
            <a:noAutofit/>
          </a:bodyPr>
          <a:lstStyle/>
          <a:p>
            <a:pPr marL="0" lvl="0" indent="0">
              <a:spcBef>
                <a:spcPts val="1200"/>
              </a:spcBef>
              <a:spcAft>
                <a:spcPts val="0"/>
              </a:spcAft>
              <a:buNone/>
            </a:pPr>
            <a:r>
              <a:rPr lang="en-US"/>
              <a:t>“Race is a specious classification of humans created by Europeans, or whites, to assign human worth and social status using himself or white as the model of humanity and the height of human achievement, for the purpose of establishing and maintaining privilege and power.”</a:t>
            </a:r>
            <a:endParaRPr/>
          </a:p>
          <a:p>
            <a:pPr marL="0" lvl="0" indent="0" algn="r" rtl="0">
              <a:spcBef>
                <a:spcPts val="1200"/>
              </a:spcBef>
              <a:spcAft>
                <a:spcPts val="0"/>
              </a:spcAft>
              <a:buNone/>
            </a:pPr>
            <a:r>
              <a:rPr lang="en-US"/>
              <a:t>-Chisom &amp; Washington, 1997</a:t>
            </a:r>
            <a:endParaRPr/>
          </a:p>
          <a:p>
            <a:pPr marL="0" lvl="0" indent="0">
              <a:spcBef>
                <a:spcPts val="1200"/>
              </a:spcBef>
              <a:spcAft>
                <a:spcPts val="0"/>
              </a:spcAft>
              <a:buNone/>
            </a:pPr>
            <a:endParaRPr/>
          </a:p>
          <a:p>
            <a:pPr marL="0" lvl="0" indent="0" rtl="0">
              <a:spcBef>
                <a:spcPts val="1200"/>
              </a:spcBef>
              <a:spcAft>
                <a:spcPts val="0"/>
              </a:spcAft>
              <a:buNone/>
            </a:pPr>
            <a:r>
              <a:rPr lang="en-US"/>
              <a:t>Through the lens of cultural humility, how has the manifestation of racism, individual and institutional, impacted you, and how can counter-storytelling of your narrative help in undermining racism? </a:t>
            </a:r>
            <a:endParaRPr/>
          </a:p>
          <a:p>
            <a:pPr marL="0" lvl="0" indent="0" algn="r" rtl="0">
              <a:spcBef>
                <a:spcPts val="1200"/>
              </a:spcBef>
              <a:spcAft>
                <a:spcPts val="0"/>
              </a:spcAft>
              <a:buNone/>
            </a:pPr>
            <a:endParaRPr/>
          </a:p>
        </p:txBody>
      </p:sp>
      <p:sp>
        <p:nvSpPr>
          <p:cNvPr id="969" name="Shape 969"/>
          <p:cNvSpPr txBox="1">
            <a:spLocks noGrp="1"/>
          </p:cNvSpPr>
          <p:nvPr>
            <p:ph type="sldNum" idx="12"/>
          </p:nvPr>
        </p:nvSpPr>
        <p:spPr>
          <a:xfrm>
            <a:off x="9692640" y="411482"/>
            <a:ext cx="914400" cy="685800"/>
          </a:xfrm>
          <a:prstGeom prst="rect">
            <a:avLst/>
          </a:prstGeom>
        </p:spPr>
        <p:txBody>
          <a:bodyPr spcFirstLastPara="1" wrap="square" lIns="91425" tIns="45700" rIns="91425" bIns="45700" anchor="ctr" anchorCtr="0">
            <a:noAutofit/>
          </a:bodyPr>
          <a:lstStyle/>
          <a:p>
            <a:pPr marL="0" lvl="0" indent="0">
              <a:spcBef>
                <a:spcPts val="0"/>
              </a:spcBef>
              <a:spcAft>
                <a:spcPts val="0"/>
              </a:spcAft>
              <a:buClr>
                <a:srgbClr val="000000"/>
              </a:buClr>
              <a:buFont typeface="Arial"/>
              <a:buNone/>
            </a:pPr>
            <a:fld id="{00000000-1234-1234-1234-123412341234}" type="slidenum">
              <a:rPr lang="en-US"/>
              <a:t>47</a:t>
            </a:fld>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974"/>
        <p:cNvGrpSpPr/>
        <p:nvPr/>
      </p:nvGrpSpPr>
      <p:grpSpPr>
        <a:xfrm>
          <a:off x="0" y="0"/>
          <a:ext cx="0" cy="0"/>
          <a:chOff x="0" y="0"/>
          <a:chExt cx="0" cy="0"/>
        </a:xfrm>
      </p:grpSpPr>
      <p:sp>
        <p:nvSpPr>
          <p:cNvPr id="975" name="Shape 975"/>
          <p:cNvSpPr txBox="1">
            <a:spLocks noGrp="1"/>
          </p:cNvSpPr>
          <p:nvPr>
            <p:ph type="title"/>
          </p:nvPr>
        </p:nvSpPr>
        <p:spPr>
          <a:xfrm>
            <a:off x="4191000" y="1145816"/>
            <a:ext cx="7269600" cy="3200400"/>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r>
              <a:rPr lang="en-US"/>
              <a:t>Discriminatory Practices Exercise</a:t>
            </a:r>
            <a:endParaRPr/>
          </a:p>
        </p:txBody>
      </p:sp>
      <p:sp>
        <p:nvSpPr>
          <p:cNvPr id="976" name="Shape 976"/>
          <p:cNvSpPr txBox="1">
            <a:spLocks noGrp="1"/>
          </p:cNvSpPr>
          <p:nvPr>
            <p:ph type="body" idx="1"/>
          </p:nvPr>
        </p:nvSpPr>
        <p:spPr>
          <a:xfrm>
            <a:off x="4191000" y="4828033"/>
            <a:ext cx="7269600" cy="1500300"/>
          </a:xfrm>
          <a:prstGeom prst="rect">
            <a:avLst/>
          </a:prstGeom>
        </p:spPr>
        <p:txBody>
          <a:bodyPr spcFirstLastPara="1" wrap="square" lIns="91425" tIns="91425" rIns="91425" bIns="91425" anchor="t" anchorCtr="0">
            <a:noAutofit/>
          </a:bodyPr>
          <a:lstStyle/>
          <a:p>
            <a:pPr marL="0" lvl="0" indent="0">
              <a:spcBef>
                <a:spcPts val="1200"/>
              </a:spcBef>
              <a:spcAft>
                <a:spcPts val="0"/>
              </a:spcAft>
              <a:buNone/>
            </a:pPr>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980"/>
        <p:cNvGrpSpPr/>
        <p:nvPr/>
      </p:nvGrpSpPr>
      <p:grpSpPr>
        <a:xfrm>
          <a:off x="0" y="0"/>
          <a:ext cx="0" cy="0"/>
          <a:chOff x="0" y="0"/>
          <a:chExt cx="0" cy="0"/>
        </a:xfrm>
      </p:grpSpPr>
      <p:sp>
        <p:nvSpPr>
          <p:cNvPr id="981" name="Shape 981"/>
          <p:cNvSpPr txBox="1">
            <a:spLocks noGrp="1"/>
          </p:cNvSpPr>
          <p:nvPr>
            <p:ph type="title"/>
          </p:nvPr>
        </p:nvSpPr>
        <p:spPr>
          <a:xfrm>
            <a:off x="609597" y="228600"/>
            <a:ext cx="8839200" cy="1033200"/>
          </a:xfrm>
          <a:prstGeom prst="rect">
            <a:avLst/>
          </a:prstGeom>
          <a:noFill/>
          <a:ln>
            <a:noFill/>
          </a:ln>
        </p:spPr>
        <p:txBody>
          <a:bodyPr spcFirstLastPara="1" wrap="square" lIns="0" tIns="45700" rIns="91425" bIns="45700" anchor="ctr" anchorCtr="0">
            <a:noAutofit/>
          </a:bodyPr>
          <a:lstStyle/>
          <a:p>
            <a:pPr marL="0" marR="0" lvl="0" indent="0" algn="l" rtl="0">
              <a:lnSpc>
                <a:spcPct val="100000"/>
              </a:lnSpc>
              <a:spcBef>
                <a:spcPts val="0"/>
              </a:spcBef>
              <a:spcAft>
                <a:spcPts val="0"/>
              </a:spcAft>
              <a:buClr>
                <a:schemeClr val="accent1"/>
              </a:buClr>
              <a:buSzPts val="3400"/>
              <a:buFont typeface="Trebuchet MS"/>
              <a:buNone/>
            </a:pPr>
            <a:r>
              <a:rPr lang="en-US" sz="3400" b="1" i="0" u="none" strike="noStrike" cap="none">
                <a:solidFill>
                  <a:schemeClr val="accent1"/>
                </a:solidFill>
                <a:latin typeface="Trebuchet MS"/>
                <a:ea typeface="Trebuchet MS"/>
                <a:cs typeface="Trebuchet MS"/>
                <a:sym typeface="Trebuchet MS"/>
              </a:rPr>
              <a:t>Group Exercise and Discussion</a:t>
            </a:r>
            <a:endParaRPr sz="3400" b="1" i="0" u="none" strike="noStrike" cap="none">
              <a:solidFill>
                <a:schemeClr val="accent1"/>
              </a:solidFill>
              <a:latin typeface="Trebuchet MS"/>
              <a:ea typeface="Trebuchet MS"/>
              <a:cs typeface="Trebuchet MS"/>
              <a:sym typeface="Trebuchet MS"/>
            </a:endParaRPr>
          </a:p>
        </p:txBody>
      </p:sp>
      <p:sp>
        <p:nvSpPr>
          <p:cNvPr id="982" name="Shape 982"/>
          <p:cNvSpPr txBox="1">
            <a:spLocks noGrp="1"/>
          </p:cNvSpPr>
          <p:nvPr>
            <p:ph type="body" idx="1"/>
          </p:nvPr>
        </p:nvSpPr>
        <p:spPr>
          <a:xfrm>
            <a:off x="609600" y="1706007"/>
            <a:ext cx="11182200" cy="4799700"/>
          </a:xfrm>
          <a:prstGeom prst="rect">
            <a:avLst/>
          </a:prstGeom>
          <a:noFill/>
          <a:ln>
            <a:noFill/>
          </a:ln>
        </p:spPr>
        <p:txBody>
          <a:bodyPr spcFirstLastPara="1" wrap="square" lIns="91425" tIns="45700" rIns="91425" bIns="45700" anchor="t" anchorCtr="0">
            <a:noAutofit/>
          </a:bodyPr>
          <a:lstStyle/>
          <a:p>
            <a:pPr marL="465137" marR="0" lvl="0" indent="-465137" algn="l" rtl="0">
              <a:lnSpc>
                <a:spcPct val="100000"/>
              </a:lnSpc>
              <a:spcBef>
                <a:spcPts val="0"/>
              </a:spcBef>
              <a:spcAft>
                <a:spcPts val="0"/>
              </a:spcAft>
              <a:buClr>
                <a:srgbClr val="ED9451"/>
              </a:buClr>
              <a:buSzPts val="2380"/>
              <a:buFont typeface="Noto Sans Symbols"/>
              <a:buChar char="●"/>
            </a:pPr>
            <a:r>
              <a:rPr lang="en-US" sz="2800" b="0" i="0" u="none" strike="noStrike" cap="none">
                <a:solidFill>
                  <a:schemeClr val="lt1"/>
                </a:solidFill>
                <a:latin typeface="Arial"/>
                <a:ea typeface="Arial"/>
                <a:cs typeface="Arial"/>
                <a:sym typeface="Arial"/>
              </a:rPr>
              <a:t>You are members of a school board</a:t>
            </a:r>
            <a:endParaRPr/>
          </a:p>
          <a:p>
            <a:pPr marL="465137" marR="0" lvl="0" indent="-465137" algn="l" rtl="0">
              <a:lnSpc>
                <a:spcPct val="100000"/>
              </a:lnSpc>
              <a:spcBef>
                <a:spcPts val="1200"/>
              </a:spcBef>
              <a:spcAft>
                <a:spcPts val="0"/>
              </a:spcAft>
              <a:buClr>
                <a:srgbClr val="ED9451"/>
              </a:buClr>
              <a:buSzPts val="2380"/>
              <a:buFont typeface="Noto Sans Symbols"/>
              <a:buChar char="●"/>
            </a:pPr>
            <a:r>
              <a:rPr lang="en-US" sz="2800" b="0" i="0" u="none" strike="noStrike" cap="none">
                <a:solidFill>
                  <a:schemeClr val="lt1"/>
                </a:solidFill>
                <a:latin typeface="Arial"/>
                <a:ea typeface="Arial"/>
                <a:cs typeface="Arial"/>
                <a:sym typeface="Arial"/>
              </a:rPr>
              <a:t>Your task is to design a set of policies and procedures (as it relates to your students and the education you provide) that will inevitably cause disparities and gaps, specifically between people of color and white counterparts</a:t>
            </a:r>
            <a:endParaRPr/>
          </a:p>
          <a:p>
            <a:pPr marL="465137" marR="0" lvl="0" indent="-465137" algn="l" rtl="0">
              <a:lnSpc>
                <a:spcPct val="100000"/>
              </a:lnSpc>
              <a:spcBef>
                <a:spcPts val="1200"/>
              </a:spcBef>
              <a:spcAft>
                <a:spcPts val="0"/>
              </a:spcAft>
              <a:buClr>
                <a:srgbClr val="ED9451"/>
              </a:buClr>
              <a:buSzPts val="2380"/>
              <a:buFont typeface="Noto Sans Symbols"/>
              <a:buChar char="●"/>
            </a:pPr>
            <a:r>
              <a:rPr lang="en-US" sz="2800" b="0" i="0" u="none" strike="noStrike" cap="none">
                <a:solidFill>
                  <a:schemeClr val="lt1"/>
                </a:solidFill>
                <a:latin typeface="Arial"/>
                <a:ea typeface="Arial"/>
                <a:cs typeface="Arial"/>
                <a:sym typeface="Arial"/>
              </a:rPr>
              <a:t>AND the policies cannot explicitly discriminate, cannot be illegal and will not get you in trouble</a:t>
            </a:r>
            <a:endParaRPr/>
          </a:p>
          <a:p>
            <a:pPr marL="465137" marR="0" lvl="0" indent="-465137" algn="l" rtl="0">
              <a:lnSpc>
                <a:spcPct val="100000"/>
              </a:lnSpc>
              <a:spcBef>
                <a:spcPts val="1200"/>
              </a:spcBef>
              <a:spcAft>
                <a:spcPts val="0"/>
              </a:spcAft>
              <a:buClr>
                <a:srgbClr val="ED9451"/>
              </a:buClr>
              <a:buSzPts val="2380"/>
              <a:buFont typeface="Noto Sans Symbols"/>
              <a:buChar char="●"/>
            </a:pPr>
            <a:r>
              <a:rPr lang="en-US" sz="2800" b="0" i="0" u="none" strike="noStrike" cap="none">
                <a:solidFill>
                  <a:schemeClr val="lt1"/>
                </a:solidFill>
                <a:latin typeface="Arial"/>
                <a:ea typeface="Arial"/>
                <a:cs typeface="Arial"/>
                <a:sym typeface="Arial"/>
              </a:rPr>
              <a:t>What policies do you create?</a:t>
            </a:r>
            <a:endParaRPr/>
          </a:p>
          <a:p>
            <a:pPr marL="0" marR="0" lvl="0" indent="0" algn="ctr" rtl="0">
              <a:lnSpc>
                <a:spcPct val="100000"/>
              </a:lnSpc>
              <a:spcBef>
                <a:spcPts val="1200"/>
              </a:spcBef>
              <a:spcAft>
                <a:spcPts val="0"/>
              </a:spcAft>
              <a:buClr>
                <a:srgbClr val="ED9451"/>
              </a:buClr>
              <a:buSzPts val="2380"/>
              <a:buFont typeface="Noto Sans Symbols"/>
              <a:buNone/>
            </a:pPr>
            <a:r>
              <a:rPr lang="en-US" sz="2800" b="0" i="0" u="none" strike="noStrike" cap="none">
                <a:solidFill>
                  <a:schemeClr val="lt1"/>
                </a:solidFill>
                <a:latin typeface="Arial"/>
                <a:ea typeface="Arial"/>
                <a:cs typeface="Arial"/>
                <a:sym typeface="Arial"/>
              </a:rPr>
              <a:t>Please jot down ideas on stickies</a:t>
            </a:r>
            <a:endParaRPr sz="2800" b="0" i="0" u="none" strike="noStrike" cap="none">
              <a:solidFill>
                <a:schemeClr val="lt1"/>
              </a:solidFill>
              <a:latin typeface="Arial"/>
              <a:ea typeface="Arial"/>
              <a:cs typeface="Arial"/>
              <a:sym typeface="Arial"/>
            </a:endParaRPr>
          </a:p>
        </p:txBody>
      </p:sp>
      <p:sp>
        <p:nvSpPr>
          <p:cNvPr id="983" name="Shape 983"/>
          <p:cNvSpPr txBox="1">
            <a:spLocks noGrp="1"/>
          </p:cNvSpPr>
          <p:nvPr>
            <p:ph type="sldNum" idx="12"/>
          </p:nvPr>
        </p:nvSpPr>
        <p:spPr>
          <a:xfrm>
            <a:off x="9692640" y="411482"/>
            <a:ext cx="914400" cy="685800"/>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600" b="1" i="0" u="none" strike="noStrike" cap="none">
                <a:solidFill>
                  <a:srgbClr val="ABA387"/>
                </a:solidFill>
                <a:latin typeface="Trebuchet MS"/>
                <a:ea typeface="Trebuchet MS"/>
                <a:cs typeface="Trebuchet MS"/>
                <a:sym typeface="Trebuchet MS"/>
              </a:rPr>
              <a:t>49</a:t>
            </a:fld>
            <a:endParaRPr sz="1600" b="1" i="0" u="none" strike="noStrike" cap="none">
              <a:solidFill>
                <a:srgbClr val="ABA387"/>
              </a:solidFill>
              <a:latin typeface="Trebuchet MS"/>
              <a:ea typeface="Trebuchet MS"/>
              <a:cs typeface="Trebuchet MS"/>
              <a:sym typeface="Trebuchet MS"/>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84"/>
        <p:cNvGrpSpPr/>
        <p:nvPr/>
      </p:nvGrpSpPr>
      <p:grpSpPr>
        <a:xfrm>
          <a:off x="0" y="0"/>
          <a:ext cx="0" cy="0"/>
          <a:chOff x="0" y="0"/>
          <a:chExt cx="0" cy="0"/>
        </a:xfrm>
      </p:grpSpPr>
      <p:sp>
        <p:nvSpPr>
          <p:cNvPr id="585" name="Shape 585"/>
          <p:cNvSpPr txBox="1">
            <a:spLocks noGrp="1"/>
          </p:cNvSpPr>
          <p:nvPr>
            <p:ph type="title"/>
          </p:nvPr>
        </p:nvSpPr>
        <p:spPr>
          <a:xfrm>
            <a:off x="609597" y="228600"/>
            <a:ext cx="8839200" cy="1033200"/>
          </a:xfrm>
          <a:prstGeom prst="rect">
            <a:avLst/>
          </a:prstGeom>
          <a:noFill/>
          <a:ln>
            <a:noFill/>
          </a:ln>
        </p:spPr>
        <p:txBody>
          <a:bodyPr spcFirstLastPara="1" wrap="square" lIns="0" tIns="45700" rIns="91425" bIns="45700" anchor="ctr" anchorCtr="0">
            <a:noAutofit/>
          </a:bodyPr>
          <a:lstStyle/>
          <a:p>
            <a:pPr marL="0" marR="0" lvl="0" indent="0" algn="l" rtl="0">
              <a:lnSpc>
                <a:spcPct val="100000"/>
              </a:lnSpc>
              <a:spcBef>
                <a:spcPts val="0"/>
              </a:spcBef>
              <a:spcAft>
                <a:spcPts val="0"/>
              </a:spcAft>
              <a:buClr>
                <a:schemeClr val="accent1"/>
              </a:buClr>
              <a:buSzPts val="3060"/>
              <a:buFont typeface="Trebuchet MS"/>
              <a:buNone/>
            </a:pPr>
            <a:r>
              <a:rPr lang="en-US" sz="3060" b="1" i="0" u="none" strike="noStrike" cap="none">
                <a:solidFill>
                  <a:schemeClr val="accent1"/>
                </a:solidFill>
                <a:latin typeface="Trebuchet MS"/>
                <a:ea typeface="Trebuchet MS"/>
                <a:cs typeface="Trebuchet MS"/>
                <a:sym typeface="Trebuchet MS"/>
              </a:rPr>
              <a:t>100 Million Healthier Lives Touchstones for Collaboration</a:t>
            </a:r>
            <a:endParaRPr sz="3060" b="1" i="0" u="none" strike="noStrike" cap="none">
              <a:solidFill>
                <a:schemeClr val="accent1"/>
              </a:solidFill>
              <a:latin typeface="Trebuchet MS"/>
              <a:ea typeface="Trebuchet MS"/>
              <a:cs typeface="Trebuchet MS"/>
              <a:sym typeface="Trebuchet MS"/>
            </a:endParaRPr>
          </a:p>
        </p:txBody>
      </p:sp>
      <p:sp>
        <p:nvSpPr>
          <p:cNvPr id="586" name="Shape 586"/>
          <p:cNvSpPr txBox="1">
            <a:spLocks noGrp="1"/>
          </p:cNvSpPr>
          <p:nvPr>
            <p:ph type="body" idx="1"/>
          </p:nvPr>
        </p:nvSpPr>
        <p:spPr>
          <a:xfrm>
            <a:off x="381000" y="1706007"/>
            <a:ext cx="11201400" cy="4818600"/>
          </a:xfrm>
          <a:prstGeom prst="rect">
            <a:avLst/>
          </a:prstGeom>
          <a:noFill/>
          <a:ln>
            <a:noFill/>
          </a:ln>
        </p:spPr>
        <p:txBody>
          <a:bodyPr spcFirstLastPara="1" wrap="square" lIns="91425" tIns="45700" rIns="91425" bIns="45700" anchor="t" anchorCtr="0">
            <a:noAutofit/>
          </a:bodyPr>
          <a:lstStyle/>
          <a:p>
            <a:pPr marL="465137" marR="0" lvl="0" indent="-465137" algn="l" rtl="0">
              <a:lnSpc>
                <a:spcPct val="100000"/>
              </a:lnSpc>
              <a:spcBef>
                <a:spcPts val="0"/>
              </a:spcBef>
              <a:spcAft>
                <a:spcPts val="0"/>
              </a:spcAft>
              <a:buClr>
                <a:srgbClr val="ED9451"/>
              </a:buClr>
              <a:buSzPts val="2202"/>
              <a:buFont typeface="Noto Sans Symbols"/>
              <a:buChar char="●"/>
            </a:pPr>
            <a:r>
              <a:rPr lang="en-US" sz="2590" b="0" i="0" u="none" strike="noStrike" cap="none">
                <a:solidFill>
                  <a:schemeClr val="lt1"/>
                </a:solidFill>
                <a:latin typeface="Arial"/>
                <a:ea typeface="Arial"/>
                <a:cs typeface="Arial"/>
                <a:sym typeface="Arial"/>
              </a:rPr>
              <a:t>Be present as fully as possible. Speak your truth from your heart and mind.</a:t>
            </a:r>
            <a:endParaRPr/>
          </a:p>
          <a:p>
            <a:pPr marL="465137" marR="0" lvl="0" indent="-465137" algn="l" rtl="0">
              <a:lnSpc>
                <a:spcPct val="100000"/>
              </a:lnSpc>
              <a:spcBef>
                <a:spcPts val="1200"/>
              </a:spcBef>
              <a:spcAft>
                <a:spcPts val="0"/>
              </a:spcAft>
              <a:buClr>
                <a:srgbClr val="ED9451"/>
              </a:buClr>
              <a:buSzPts val="2202"/>
              <a:buFont typeface="Noto Sans Symbols"/>
              <a:buChar char="●"/>
            </a:pPr>
            <a:r>
              <a:rPr lang="en-US" sz="2590" b="0" i="0" u="none" strike="noStrike" cap="none">
                <a:solidFill>
                  <a:schemeClr val="lt1"/>
                </a:solidFill>
                <a:latin typeface="Arial"/>
                <a:ea typeface="Arial"/>
                <a:cs typeface="Arial"/>
                <a:sym typeface="Arial"/>
              </a:rPr>
              <a:t>Listen generously to each other’s truths. Trust that we all hold a piece of the puzzle and we need each other’s pieces to understand the whole picture.</a:t>
            </a:r>
            <a:endParaRPr/>
          </a:p>
          <a:p>
            <a:pPr marL="465137" marR="0" lvl="0" indent="-465137" algn="l" rtl="0">
              <a:lnSpc>
                <a:spcPct val="100000"/>
              </a:lnSpc>
              <a:spcBef>
                <a:spcPts val="1200"/>
              </a:spcBef>
              <a:spcAft>
                <a:spcPts val="0"/>
              </a:spcAft>
              <a:buClr>
                <a:srgbClr val="ED9451"/>
              </a:buClr>
              <a:buSzPts val="2202"/>
              <a:buFont typeface="Noto Sans Symbols"/>
              <a:buChar char="●"/>
            </a:pPr>
            <a:r>
              <a:rPr lang="en-US" sz="2590" b="0" i="0" u="none" strike="noStrike" cap="none">
                <a:solidFill>
                  <a:schemeClr val="lt1"/>
                </a:solidFill>
                <a:latin typeface="Arial"/>
                <a:ea typeface="Arial"/>
                <a:cs typeface="Arial"/>
                <a:sym typeface="Arial"/>
              </a:rPr>
              <a:t>Embrace differences and be open to learning from each other.</a:t>
            </a:r>
            <a:endParaRPr/>
          </a:p>
          <a:p>
            <a:pPr marL="465137" marR="0" lvl="0" indent="-465137" algn="l" rtl="0">
              <a:lnSpc>
                <a:spcPct val="100000"/>
              </a:lnSpc>
              <a:spcBef>
                <a:spcPts val="1200"/>
              </a:spcBef>
              <a:spcAft>
                <a:spcPts val="0"/>
              </a:spcAft>
              <a:buClr>
                <a:srgbClr val="ED9451"/>
              </a:buClr>
              <a:buSzPts val="2202"/>
              <a:buFont typeface="Noto Sans Symbols"/>
              <a:buChar char="●"/>
            </a:pPr>
            <a:r>
              <a:rPr lang="en-US" sz="2590" b="0" i="0" u="none" strike="noStrike" cap="none">
                <a:solidFill>
                  <a:schemeClr val="lt1"/>
                </a:solidFill>
                <a:latin typeface="Arial"/>
                <a:ea typeface="Arial"/>
                <a:cs typeface="Arial"/>
                <a:sym typeface="Arial"/>
              </a:rPr>
              <a:t>When the going gets rough, suspend judgment and get curious. Be quick to forgive and ask open questions to understand.</a:t>
            </a:r>
            <a:endParaRPr/>
          </a:p>
          <a:p>
            <a:pPr marL="465137" marR="0" lvl="0" indent="-465137" algn="l" rtl="0">
              <a:lnSpc>
                <a:spcPct val="100000"/>
              </a:lnSpc>
              <a:spcBef>
                <a:spcPts val="1200"/>
              </a:spcBef>
              <a:spcAft>
                <a:spcPts val="0"/>
              </a:spcAft>
              <a:buClr>
                <a:srgbClr val="ED9451"/>
              </a:buClr>
              <a:buSzPts val="2202"/>
              <a:buFont typeface="Noto Sans Symbols"/>
              <a:buChar char="●"/>
            </a:pPr>
            <a:r>
              <a:rPr lang="en-US" sz="2590" b="0" i="0" u="none" strike="noStrike" cap="none">
                <a:solidFill>
                  <a:schemeClr val="lt1"/>
                </a:solidFill>
                <a:latin typeface="Arial"/>
                <a:ea typeface="Arial"/>
                <a:cs typeface="Arial"/>
                <a:sym typeface="Arial"/>
              </a:rPr>
              <a:t>Honor each other’s learning and resourcefulness. Trust we will learn and contribute in our own way, that there is not need to “fix” each other.</a:t>
            </a:r>
            <a:endParaRPr sz="2590" b="0" i="0" u="none" strike="noStrike" cap="none">
              <a:solidFill>
                <a:schemeClr val="lt1"/>
              </a:solidFill>
              <a:latin typeface="Arial"/>
              <a:ea typeface="Arial"/>
              <a:cs typeface="Arial"/>
              <a:sym typeface="Arial"/>
            </a:endParaRPr>
          </a:p>
        </p:txBody>
      </p:sp>
      <p:sp>
        <p:nvSpPr>
          <p:cNvPr id="587" name="Shape 587"/>
          <p:cNvSpPr txBox="1">
            <a:spLocks noGrp="1"/>
          </p:cNvSpPr>
          <p:nvPr>
            <p:ph type="sldNum" idx="12"/>
          </p:nvPr>
        </p:nvSpPr>
        <p:spPr>
          <a:xfrm>
            <a:off x="9692640" y="411482"/>
            <a:ext cx="914400" cy="685800"/>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600" b="1" i="0" u="none" strike="noStrike" cap="none">
                <a:solidFill>
                  <a:srgbClr val="ABA387"/>
                </a:solidFill>
                <a:latin typeface="Trebuchet MS"/>
                <a:ea typeface="Trebuchet MS"/>
                <a:cs typeface="Trebuchet MS"/>
                <a:sym typeface="Trebuchet MS"/>
              </a:rPr>
              <a:t>5</a:t>
            </a:fld>
            <a:endParaRPr sz="1600" b="1" i="0" u="none" strike="noStrike" cap="none">
              <a:solidFill>
                <a:srgbClr val="ABA387"/>
              </a:solidFill>
              <a:latin typeface="Trebuchet MS"/>
              <a:ea typeface="Trebuchet MS"/>
              <a:cs typeface="Trebuchet MS"/>
              <a:sym typeface="Trebuchet MS"/>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987"/>
        <p:cNvGrpSpPr/>
        <p:nvPr/>
      </p:nvGrpSpPr>
      <p:grpSpPr>
        <a:xfrm>
          <a:off x="0" y="0"/>
          <a:ext cx="0" cy="0"/>
          <a:chOff x="0" y="0"/>
          <a:chExt cx="0" cy="0"/>
        </a:xfrm>
      </p:grpSpPr>
      <p:sp>
        <p:nvSpPr>
          <p:cNvPr id="988" name="Shape 988"/>
          <p:cNvSpPr txBox="1">
            <a:spLocks noGrp="1"/>
          </p:cNvSpPr>
          <p:nvPr>
            <p:ph type="title"/>
          </p:nvPr>
        </p:nvSpPr>
        <p:spPr>
          <a:xfrm>
            <a:off x="609597" y="228600"/>
            <a:ext cx="8839200" cy="1033200"/>
          </a:xfrm>
          <a:prstGeom prst="rect">
            <a:avLst/>
          </a:prstGeom>
          <a:noFill/>
          <a:ln>
            <a:noFill/>
          </a:ln>
        </p:spPr>
        <p:txBody>
          <a:bodyPr spcFirstLastPara="1" wrap="square" lIns="0" tIns="45700" rIns="91425" bIns="45700" anchor="ctr" anchorCtr="0">
            <a:noAutofit/>
          </a:bodyPr>
          <a:lstStyle/>
          <a:p>
            <a:pPr marL="0" marR="0" lvl="0" indent="0" algn="l" rtl="0">
              <a:lnSpc>
                <a:spcPct val="100000"/>
              </a:lnSpc>
              <a:spcBef>
                <a:spcPts val="0"/>
              </a:spcBef>
              <a:spcAft>
                <a:spcPts val="0"/>
              </a:spcAft>
              <a:buClr>
                <a:schemeClr val="accent1"/>
              </a:buClr>
              <a:buSzPts val="3400"/>
              <a:buFont typeface="Trebuchet MS"/>
              <a:buNone/>
            </a:pPr>
            <a:r>
              <a:rPr lang="en-US" sz="3400" b="1" i="0" u="none" strike="noStrike" cap="none">
                <a:solidFill>
                  <a:schemeClr val="accent1"/>
                </a:solidFill>
                <a:latin typeface="Trebuchet MS"/>
                <a:ea typeface="Trebuchet MS"/>
                <a:cs typeface="Trebuchet MS"/>
                <a:sym typeface="Trebuchet MS"/>
              </a:rPr>
              <a:t>Now, what about our work?</a:t>
            </a:r>
            <a:endParaRPr sz="3400" b="1" i="0" u="none" strike="noStrike" cap="none">
              <a:solidFill>
                <a:schemeClr val="accent1"/>
              </a:solidFill>
              <a:latin typeface="Trebuchet MS"/>
              <a:ea typeface="Trebuchet MS"/>
              <a:cs typeface="Trebuchet MS"/>
              <a:sym typeface="Trebuchet MS"/>
            </a:endParaRPr>
          </a:p>
        </p:txBody>
      </p:sp>
      <p:sp>
        <p:nvSpPr>
          <p:cNvPr id="989" name="Shape 989"/>
          <p:cNvSpPr txBox="1">
            <a:spLocks noGrp="1"/>
          </p:cNvSpPr>
          <p:nvPr>
            <p:ph type="body" idx="1"/>
          </p:nvPr>
        </p:nvSpPr>
        <p:spPr>
          <a:xfrm>
            <a:off x="609600" y="1706007"/>
            <a:ext cx="10972800" cy="4572000"/>
          </a:xfrm>
          <a:prstGeom prst="rect">
            <a:avLst/>
          </a:prstGeom>
          <a:noFill/>
          <a:ln>
            <a:noFill/>
          </a:ln>
        </p:spPr>
        <p:txBody>
          <a:bodyPr spcFirstLastPara="1" wrap="square" lIns="91425" tIns="45700" rIns="91425" bIns="45700" anchor="t" anchorCtr="0">
            <a:noAutofit/>
          </a:bodyPr>
          <a:lstStyle/>
          <a:p>
            <a:pPr marL="465137" marR="0" lvl="0" indent="-491807" algn="l" rtl="0">
              <a:lnSpc>
                <a:spcPct val="100000"/>
              </a:lnSpc>
              <a:spcBef>
                <a:spcPts val="0"/>
              </a:spcBef>
              <a:spcAft>
                <a:spcPts val="0"/>
              </a:spcAft>
              <a:buClr>
                <a:srgbClr val="ED9451"/>
              </a:buClr>
              <a:buSzPts val="2800"/>
              <a:buFont typeface="Noto Sans Symbols"/>
              <a:buChar char="●"/>
            </a:pPr>
            <a:r>
              <a:rPr lang="en-US" b="0" i="0" u="none" strike="noStrike" cap="none">
                <a:solidFill>
                  <a:schemeClr val="lt1"/>
                </a:solidFill>
                <a:latin typeface="Arial"/>
                <a:ea typeface="Arial"/>
                <a:cs typeface="Arial"/>
                <a:sym typeface="Arial"/>
              </a:rPr>
              <a:t>What policies, practices, processes do we have in place that are discriminatory towards the communities?</a:t>
            </a:r>
            <a:endParaRPr/>
          </a:p>
          <a:p>
            <a:pPr marL="465137" marR="0" lvl="0" indent="-314007" algn="l" rtl="0">
              <a:lnSpc>
                <a:spcPct val="100000"/>
              </a:lnSpc>
              <a:spcBef>
                <a:spcPts val="1200"/>
              </a:spcBef>
              <a:spcAft>
                <a:spcPts val="0"/>
              </a:spcAft>
              <a:buClr>
                <a:srgbClr val="ED9451"/>
              </a:buClr>
              <a:buSzPts val="2380"/>
              <a:buFont typeface="Noto Sans Symbols"/>
              <a:buNone/>
            </a:pPr>
            <a:endParaRPr b="0" i="0" u="none" strike="noStrike" cap="none">
              <a:solidFill>
                <a:schemeClr val="lt1"/>
              </a:solidFill>
              <a:latin typeface="Arial"/>
              <a:ea typeface="Arial"/>
              <a:cs typeface="Arial"/>
              <a:sym typeface="Arial"/>
            </a:endParaRPr>
          </a:p>
          <a:p>
            <a:pPr marL="465137" marR="0" lvl="0" indent="-491807" algn="l" rtl="0">
              <a:lnSpc>
                <a:spcPct val="100000"/>
              </a:lnSpc>
              <a:spcBef>
                <a:spcPts val="1200"/>
              </a:spcBef>
              <a:spcAft>
                <a:spcPts val="0"/>
              </a:spcAft>
              <a:buClr>
                <a:srgbClr val="ED9451"/>
              </a:buClr>
              <a:buSzPts val="2800"/>
              <a:buFont typeface="Noto Sans Symbols"/>
              <a:buChar char="●"/>
            </a:pPr>
            <a:r>
              <a:rPr lang="en-US" b="0" i="0" u="none" strike="noStrike" cap="none">
                <a:solidFill>
                  <a:schemeClr val="lt1"/>
                </a:solidFill>
                <a:latin typeface="Arial"/>
                <a:ea typeface="Arial"/>
                <a:cs typeface="Arial"/>
                <a:sym typeface="Arial"/>
              </a:rPr>
              <a:t>What policies, practices, processes are we designing and refining that are discriminatory towards the communities?</a:t>
            </a:r>
            <a:endParaRPr b="0" i="0" u="none" strike="noStrike" cap="none">
              <a:solidFill>
                <a:schemeClr val="lt1"/>
              </a:solidFill>
              <a:latin typeface="Arial"/>
              <a:ea typeface="Arial"/>
              <a:cs typeface="Arial"/>
              <a:sym typeface="Arial"/>
            </a:endParaRPr>
          </a:p>
          <a:p>
            <a:pPr marL="0" marR="0" lvl="0" indent="0" algn="l" rtl="0">
              <a:lnSpc>
                <a:spcPct val="100000"/>
              </a:lnSpc>
              <a:spcBef>
                <a:spcPts val="1200"/>
              </a:spcBef>
              <a:spcAft>
                <a:spcPts val="0"/>
              </a:spcAft>
              <a:buNone/>
            </a:pPr>
            <a:endParaRPr/>
          </a:p>
          <a:p>
            <a:pPr marL="465137" marR="0" lvl="0" indent="-491807" algn="l" rtl="0">
              <a:lnSpc>
                <a:spcPct val="100000"/>
              </a:lnSpc>
              <a:spcBef>
                <a:spcPts val="1200"/>
              </a:spcBef>
              <a:spcAft>
                <a:spcPts val="0"/>
              </a:spcAft>
              <a:buClr>
                <a:srgbClr val="ED9451"/>
              </a:buClr>
              <a:buSzPts val="2800"/>
              <a:buFont typeface="Noto Sans Symbols"/>
              <a:buChar char="●"/>
            </a:pPr>
            <a:r>
              <a:rPr lang="en-US" b="0" i="0" u="none" strike="noStrike" cap="none">
                <a:solidFill>
                  <a:schemeClr val="lt1"/>
                </a:solidFill>
                <a:latin typeface="Arial"/>
                <a:ea typeface="Arial"/>
                <a:cs typeface="Arial"/>
                <a:sym typeface="Arial"/>
              </a:rPr>
              <a:t>How do you begin to address racism in the way we work and design?</a:t>
            </a:r>
            <a:endParaRPr/>
          </a:p>
          <a:p>
            <a:pPr marL="0" marR="0" lvl="0" indent="0" algn="l" rtl="0">
              <a:lnSpc>
                <a:spcPct val="100000"/>
              </a:lnSpc>
              <a:spcBef>
                <a:spcPts val="1200"/>
              </a:spcBef>
              <a:spcAft>
                <a:spcPts val="0"/>
              </a:spcAft>
              <a:buClr>
                <a:srgbClr val="ED9451"/>
              </a:buClr>
              <a:buSzPts val="2380"/>
              <a:buFont typeface="Noto Sans Symbols"/>
              <a:buNone/>
            </a:pPr>
            <a:endParaRPr sz="2800" b="0" i="0" u="none" strike="noStrike" cap="none">
              <a:solidFill>
                <a:schemeClr val="lt1"/>
              </a:solidFill>
              <a:latin typeface="Arial"/>
              <a:ea typeface="Arial"/>
              <a:cs typeface="Arial"/>
              <a:sym typeface="Arial"/>
            </a:endParaRPr>
          </a:p>
        </p:txBody>
      </p:sp>
      <p:sp>
        <p:nvSpPr>
          <p:cNvPr id="990" name="Shape 990"/>
          <p:cNvSpPr txBox="1">
            <a:spLocks noGrp="1"/>
          </p:cNvSpPr>
          <p:nvPr>
            <p:ph type="sldNum" idx="12"/>
          </p:nvPr>
        </p:nvSpPr>
        <p:spPr>
          <a:xfrm>
            <a:off x="9692640" y="411482"/>
            <a:ext cx="914400" cy="685800"/>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600" b="1" i="0" u="none" strike="noStrike" cap="none">
                <a:solidFill>
                  <a:srgbClr val="ABA387"/>
                </a:solidFill>
                <a:latin typeface="Trebuchet MS"/>
                <a:ea typeface="Trebuchet MS"/>
                <a:cs typeface="Trebuchet MS"/>
                <a:sym typeface="Trebuchet MS"/>
              </a:rPr>
              <a:t>50</a:t>
            </a:fld>
            <a:endParaRPr sz="1600" b="1" i="0" u="none" strike="noStrike" cap="none">
              <a:solidFill>
                <a:srgbClr val="ABA387"/>
              </a:solidFill>
              <a:latin typeface="Trebuchet MS"/>
              <a:ea typeface="Trebuchet MS"/>
              <a:cs typeface="Trebuchet MS"/>
              <a:sym typeface="Trebuchet MS"/>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995"/>
        <p:cNvGrpSpPr/>
        <p:nvPr/>
      </p:nvGrpSpPr>
      <p:grpSpPr>
        <a:xfrm>
          <a:off x="0" y="0"/>
          <a:ext cx="0" cy="0"/>
          <a:chOff x="0" y="0"/>
          <a:chExt cx="0" cy="0"/>
        </a:xfrm>
      </p:grpSpPr>
      <p:sp>
        <p:nvSpPr>
          <p:cNvPr id="996" name="Shape 996"/>
          <p:cNvSpPr txBox="1">
            <a:spLocks noGrp="1"/>
          </p:cNvSpPr>
          <p:nvPr>
            <p:ph type="title"/>
          </p:nvPr>
        </p:nvSpPr>
        <p:spPr>
          <a:xfrm>
            <a:off x="4191000" y="1145816"/>
            <a:ext cx="7269600" cy="3200400"/>
          </a:xfrm>
          <a:prstGeom prst="rect">
            <a:avLst/>
          </a:prstGeom>
        </p:spPr>
        <p:txBody>
          <a:bodyPr spcFirstLastPara="1" wrap="square" lIns="91425" tIns="91425" rIns="91425" bIns="91425" anchor="b" anchorCtr="0">
            <a:noAutofit/>
          </a:bodyPr>
          <a:lstStyle/>
          <a:p>
            <a:pPr marL="0" lvl="0" indent="0" rtl="0">
              <a:lnSpc>
                <a:spcPct val="150000"/>
              </a:lnSpc>
              <a:spcBef>
                <a:spcPts val="0"/>
              </a:spcBef>
              <a:spcAft>
                <a:spcPts val="0"/>
              </a:spcAft>
              <a:buNone/>
            </a:pPr>
            <a:r>
              <a:rPr lang="en-US" sz="3600">
                <a:solidFill>
                  <a:srgbClr val="FFFFFF"/>
                </a:solidFill>
                <a:latin typeface="Arial"/>
                <a:ea typeface="Arial"/>
                <a:cs typeface="Arial"/>
                <a:sym typeface="Arial"/>
              </a:rPr>
              <a:t>Downtown Women’s Center’s Journey to addressing racism </a:t>
            </a:r>
            <a:endParaRPr sz="3600">
              <a:solidFill>
                <a:srgbClr val="FFFFFF"/>
              </a:solidFill>
              <a:latin typeface="Arial"/>
              <a:ea typeface="Arial"/>
              <a:cs typeface="Arial"/>
              <a:sym typeface="Arial"/>
            </a:endParaRPr>
          </a:p>
        </p:txBody>
      </p:sp>
      <p:sp>
        <p:nvSpPr>
          <p:cNvPr id="997" name="Shape 997"/>
          <p:cNvSpPr txBox="1">
            <a:spLocks noGrp="1"/>
          </p:cNvSpPr>
          <p:nvPr>
            <p:ph type="body" idx="1"/>
          </p:nvPr>
        </p:nvSpPr>
        <p:spPr>
          <a:xfrm>
            <a:off x="4191000" y="4828033"/>
            <a:ext cx="7269600" cy="1500300"/>
          </a:xfrm>
          <a:prstGeom prst="rect">
            <a:avLst/>
          </a:prstGeom>
        </p:spPr>
        <p:txBody>
          <a:bodyPr spcFirstLastPara="1" wrap="square" lIns="91425" tIns="91425" rIns="91425" bIns="91425" anchor="t" anchorCtr="0">
            <a:noAutofit/>
          </a:bodyPr>
          <a:lstStyle/>
          <a:p>
            <a:pPr marL="0" lvl="0" indent="0">
              <a:spcBef>
                <a:spcPts val="1200"/>
              </a:spcBef>
              <a:spcAft>
                <a:spcPts val="0"/>
              </a:spcAft>
              <a:buNone/>
            </a:pPr>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1002"/>
        <p:cNvGrpSpPr/>
        <p:nvPr/>
      </p:nvGrpSpPr>
      <p:grpSpPr>
        <a:xfrm>
          <a:off x="0" y="0"/>
          <a:ext cx="0" cy="0"/>
          <a:chOff x="0" y="0"/>
          <a:chExt cx="0" cy="0"/>
        </a:xfrm>
      </p:grpSpPr>
      <p:sp>
        <p:nvSpPr>
          <p:cNvPr id="1003" name="Shape 1003"/>
          <p:cNvSpPr txBox="1">
            <a:spLocks noGrp="1"/>
          </p:cNvSpPr>
          <p:nvPr>
            <p:ph type="title"/>
          </p:nvPr>
        </p:nvSpPr>
        <p:spPr>
          <a:xfrm>
            <a:off x="4191000" y="1145816"/>
            <a:ext cx="7269600" cy="3200400"/>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r>
              <a:rPr lang="en-US"/>
              <a:t>Wrap-Up and Commitments</a:t>
            </a:r>
            <a:endParaRPr/>
          </a:p>
        </p:txBody>
      </p:sp>
      <p:sp>
        <p:nvSpPr>
          <p:cNvPr id="1004" name="Shape 1004"/>
          <p:cNvSpPr txBox="1">
            <a:spLocks noGrp="1"/>
          </p:cNvSpPr>
          <p:nvPr>
            <p:ph type="body" idx="1"/>
          </p:nvPr>
        </p:nvSpPr>
        <p:spPr>
          <a:xfrm>
            <a:off x="4191000" y="4828033"/>
            <a:ext cx="7269600" cy="1500300"/>
          </a:xfrm>
          <a:prstGeom prst="rect">
            <a:avLst/>
          </a:prstGeom>
        </p:spPr>
        <p:txBody>
          <a:bodyPr spcFirstLastPara="1" wrap="square" lIns="91425" tIns="91425" rIns="91425" bIns="91425" anchor="t" anchorCtr="0">
            <a:noAutofit/>
          </a:bodyPr>
          <a:lstStyle/>
          <a:p>
            <a:pPr marL="0" lvl="0" indent="0">
              <a:spcBef>
                <a:spcPts val="1200"/>
              </a:spcBef>
              <a:spcAft>
                <a:spcPts val="0"/>
              </a:spcAft>
              <a:buNone/>
            </a:pP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91"/>
        <p:cNvGrpSpPr/>
        <p:nvPr/>
      </p:nvGrpSpPr>
      <p:grpSpPr>
        <a:xfrm>
          <a:off x="0" y="0"/>
          <a:ext cx="0" cy="0"/>
          <a:chOff x="0" y="0"/>
          <a:chExt cx="0" cy="0"/>
        </a:xfrm>
      </p:grpSpPr>
      <p:sp>
        <p:nvSpPr>
          <p:cNvPr id="592" name="Shape 592"/>
          <p:cNvSpPr txBox="1">
            <a:spLocks noGrp="1"/>
          </p:cNvSpPr>
          <p:nvPr>
            <p:ph type="title"/>
          </p:nvPr>
        </p:nvSpPr>
        <p:spPr>
          <a:xfrm>
            <a:off x="609597" y="228600"/>
            <a:ext cx="8839200" cy="1033200"/>
          </a:xfrm>
          <a:prstGeom prst="rect">
            <a:avLst/>
          </a:prstGeom>
          <a:noFill/>
          <a:ln>
            <a:noFill/>
          </a:ln>
        </p:spPr>
        <p:txBody>
          <a:bodyPr spcFirstLastPara="1" wrap="square" lIns="0" tIns="45700" rIns="91425" bIns="45700" anchor="ctr" anchorCtr="0">
            <a:noAutofit/>
          </a:bodyPr>
          <a:lstStyle/>
          <a:p>
            <a:pPr marL="0" marR="0" lvl="0" indent="0" algn="l" rtl="0">
              <a:lnSpc>
                <a:spcPct val="100000"/>
              </a:lnSpc>
              <a:spcBef>
                <a:spcPts val="0"/>
              </a:spcBef>
              <a:spcAft>
                <a:spcPts val="0"/>
              </a:spcAft>
              <a:buClr>
                <a:schemeClr val="accent1"/>
              </a:buClr>
              <a:buSzPts val="3400"/>
              <a:buFont typeface="Trebuchet MS"/>
              <a:buNone/>
            </a:pPr>
            <a:r>
              <a:rPr lang="en-US"/>
              <a:t>Touchstones</a:t>
            </a:r>
            <a:endParaRPr sz="3400" b="1" i="0" u="none" strike="noStrike" cap="none">
              <a:solidFill>
                <a:schemeClr val="accent1"/>
              </a:solidFill>
              <a:latin typeface="Trebuchet MS"/>
              <a:ea typeface="Trebuchet MS"/>
              <a:cs typeface="Trebuchet MS"/>
              <a:sym typeface="Trebuchet MS"/>
            </a:endParaRPr>
          </a:p>
        </p:txBody>
      </p:sp>
      <p:sp>
        <p:nvSpPr>
          <p:cNvPr id="593" name="Shape 593"/>
          <p:cNvSpPr txBox="1">
            <a:spLocks noGrp="1"/>
          </p:cNvSpPr>
          <p:nvPr>
            <p:ph type="body" idx="1"/>
          </p:nvPr>
        </p:nvSpPr>
        <p:spPr>
          <a:xfrm>
            <a:off x="609600" y="1706007"/>
            <a:ext cx="10972800" cy="4572000"/>
          </a:xfrm>
          <a:prstGeom prst="rect">
            <a:avLst/>
          </a:prstGeom>
          <a:noFill/>
          <a:ln>
            <a:noFill/>
          </a:ln>
        </p:spPr>
        <p:txBody>
          <a:bodyPr spcFirstLastPara="1" wrap="square" lIns="91425" tIns="45700" rIns="91425" bIns="45700" anchor="t" anchorCtr="0">
            <a:noAutofit/>
          </a:bodyPr>
          <a:lstStyle/>
          <a:p>
            <a:pPr marL="465137" marR="0" lvl="0" indent="-465137" algn="l" rtl="0">
              <a:lnSpc>
                <a:spcPct val="90000"/>
              </a:lnSpc>
              <a:spcBef>
                <a:spcPts val="0"/>
              </a:spcBef>
              <a:spcAft>
                <a:spcPts val="0"/>
              </a:spcAft>
              <a:buClr>
                <a:srgbClr val="ED9451"/>
              </a:buClr>
              <a:buSzPts val="2202"/>
              <a:buFont typeface="Noto Sans Symbols"/>
              <a:buChar char="●"/>
            </a:pPr>
            <a:r>
              <a:rPr lang="en-US" sz="2590" b="0" i="0" u="none" strike="noStrike" cap="none">
                <a:solidFill>
                  <a:schemeClr val="lt1"/>
                </a:solidFill>
                <a:latin typeface="Arial"/>
                <a:ea typeface="Arial"/>
                <a:cs typeface="Arial"/>
                <a:sym typeface="Arial"/>
              </a:rPr>
              <a:t>Make space to pause and reflect to deepen our thinking.</a:t>
            </a:r>
            <a:endParaRPr/>
          </a:p>
          <a:p>
            <a:pPr marL="465137" marR="0" lvl="0" indent="-465137" algn="l" rtl="0">
              <a:lnSpc>
                <a:spcPct val="90000"/>
              </a:lnSpc>
              <a:spcBef>
                <a:spcPts val="1200"/>
              </a:spcBef>
              <a:spcAft>
                <a:spcPts val="0"/>
              </a:spcAft>
              <a:buClr>
                <a:srgbClr val="ED9451"/>
              </a:buClr>
              <a:buSzPts val="2202"/>
              <a:buFont typeface="Noto Sans Symbols"/>
              <a:buChar char="●"/>
            </a:pPr>
            <a:r>
              <a:rPr lang="en-US" sz="2590" b="0" i="0" u="none" strike="noStrike" cap="none">
                <a:solidFill>
                  <a:schemeClr val="lt1"/>
                </a:solidFill>
                <a:latin typeface="Arial"/>
                <a:ea typeface="Arial"/>
                <a:cs typeface="Arial"/>
                <a:sym typeface="Arial"/>
              </a:rPr>
              <a:t>Be willing to have meaningful conflict to create unprecedented goals and solutions. When needed, seek council for help with conflicts.</a:t>
            </a:r>
            <a:endParaRPr/>
          </a:p>
          <a:p>
            <a:pPr marL="465137" marR="0" lvl="0" indent="-465137" algn="l" rtl="0">
              <a:lnSpc>
                <a:spcPct val="90000"/>
              </a:lnSpc>
              <a:spcBef>
                <a:spcPts val="1200"/>
              </a:spcBef>
              <a:spcAft>
                <a:spcPts val="0"/>
              </a:spcAft>
              <a:buClr>
                <a:srgbClr val="ED9451"/>
              </a:buClr>
              <a:buSzPts val="2202"/>
              <a:buFont typeface="Noto Sans Symbols"/>
              <a:buChar char="●"/>
            </a:pPr>
            <a:r>
              <a:rPr lang="en-US" sz="2590" b="0" i="0" u="none" strike="noStrike" cap="none">
                <a:solidFill>
                  <a:schemeClr val="lt1"/>
                </a:solidFill>
                <a:latin typeface="Arial"/>
                <a:ea typeface="Arial"/>
                <a:cs typeface="Arial"/>
                <a:sym typeface="Arial"/>
              </a:rPr>
              <a:t>Allow your ideas to be developed further by others.</a:t>
            </a:r>
            <a:endParaRPr/>
          </a:p>
          <a:p>
            <a:pPr marL="465137" marR="0" lvl="0" indent="-465137" algn="l" rtl="0">
              <a:lnSpc>
                <a:spcPct val="90000"/>
              </a:lnSpc>
              <a:spcBef>
                <a:spcPts val="1200"/>
              </a:spcBef>
              <a:spcAft>
                <a:spcPts val="0"/>
              </a:spcAft>
              <a:buClr>
                <a:srgbClr val="ED9451"/>
              </a:buClr>
              <a:buSzPts val="2202"/>
              <a:buFont typeface="Noto Sans Symbols"/>
              <a:buChar char="●"/>
            </a:pPr>
            <a:r>
              <a:rPr lang="en-US" sz="2590" b="0" i="0" u="none" strike="noStrike" cap="none">
                <a:solidFill>
                  <a:schemeClr val="lt1"/>
                </a:solidFill>
                <a:latin typeface="Arial"/>
                <a:ea typeface="Arial"/>
                <a:cs typeface="Arial"/>
                <a:sym typeface="Arial"/>
              </a:rPr>
              <a:t>Seek common ground. When we can’t fully agree, commit to a unified decision and see what happens with a humble posture of learning. If we have made the wrong turn, we will discover it together and turn the right way together.</a:t>
            </a:r>
            <a:endParaRPr/>
          </a:p>
          <a:p>
            <a:pPr marL="465137" marR="0" lvl="0" indent="-465137" algn="l" rtl="0">
              <a:lnSpc>
                <a:spcPct val="90000"/>
              </a:lnSpc>
              <a:spcBef>
                <a:spcPts val="1200"/>
              </a:spcBef>
              <a:spcAft>
                <a:spcPts val="0"/>
              </a:spcAft>
              <a:buClr>
                <a:srgbClr val="ED9451"/>
              </a:buClr>
              <a:buSzPts val="2202"/>
              <a:buFont typeface="Noto Sans Symbols"/>
              <a:buChar char="●"/>
            </a:pPr>
            <a:r>
              <a:rPr lang="en-US" sz="2590" b="0" i="0" u="none" strike="noStrike" cap="none">
                <a:solidFill>
                  <a:schemeClr val="lt1"/>
                </a:solidFill>
                <a:latin typeface="Arial"/>
                <a:ea typeface="Arial"/>
                <a:cs typeface="Arial"/>
                <a:sym typeface="Arial"/>
              </a:rPr>
              <a:t>Accept that we will sometimes fail, but we will learn together and move forward.</a:t>
            </a:r>
            <a:endParaRPr sz="2590" b="0" i="0" u="none" strike="noStrike" cap="none">
              <a:solidFill>
                <a:schemeClr val="lt1"/>
              </a:solidFill>
              <a:latin typeface="Arial"/>
              <a:ea typeface="Arial"/>
              <a:cs typeface="Arial"/>
              <a:sym typeface="Arial"/>
            </a:endParaRPr>
          </a:p>
        </p:txBody>
      </p:sp>
      <p:sp>
        <p:nvSpPr>
          <p:cNvPr id="594" name="Shape 594"/>
          <p:cNvSpPr txBox="1">
            <a:spLocks noGrp="1"/>
          </p:cNvSpPr>
          <p:nvPr>
            <p:ph type="sldNum" idx="12"/>
          </p:nvPr>
        </p:nvSpPr>
        <p:spPr>
          <a:xfrm>
            <a:off x="9692640" y="411482"/>
            <a:ext cx="914400" cy="685800"/>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600" b="1" i="0" u="none" strike="noStrike" cap="none">
                <a:solidFill>
                  <a:srgbClr val="ABA387"/>
                </a:solidFill>
                <a:latin typeface="Trebuchet MS"/>
                <a:ea typeface="Trebuchet MS"/>
                <a:cs typeface="Trebuchet MS"/>
                <a:sym typeface="Trebuchet MS"/>
              </a:rPr>
              <a:t>6</a:t>
            </a:fld>
            <a:endParaRPr sz="1600" b="1" i="0" u="none" strike="noStrike" cap="none">
              <a:solidFill>
                <a:srgbClr val="ABA387"/>
              </a:solidFill>
              <a:latin typeface="Trebuchet MS"/>
              <a:ea typeface="Trebuchet MS"/>
              <a:cs typeface="Trebuchet MS"/>
              <a:sym typeface="Trebuchet MS"/>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598"/>
        <p:cNvGrpSpPr/>
        <p:nvPr/>
      </p:nvGrpSpPr>
      <p:grpSpPr>
        <a:xfrm>
          <a:off x="0" y="0"/>
          <a:ext cx="0" cy="0"/>
          <a:chOff x="0" y="0"/>
          <a:chExt cx="0" cy="0"/>
        </a:xfrm>
      </p:grpSpPr>
      <p:sp>
        <p:nvSpPr>
          <p:cNvPr id="599" name="Shape 599"/>
          <p:cNvSpPr txBox="1">
            <a:spLocks noGrp="1"/>
          </p:cNvSpPr>
          <p:nvPr>
            <p:ph type="title"/>
          </p:nvPr>
        </p:nvSpPr>
        <p:spPr>
          <a:xfrm>
            <a:off x="609597" y="228600"/>
            <a:ext cx="8839200" cy="1033200"/>
          </a:xfrm>
          <a:prstGeom prst="rect">
            <a:avLst/>
          </a:prstGeom>
          <a:noFill/>
          <a:ln>
            <a:noFill/>
          </a:ln>
        </p:spPr>
        <p:txBody>
          <a:bodyPr spcFirstLastPara="1" wrap="square" lIns="0" tIns="45700" rIns="91425" bIns="45700" anchor="ctr" anchorCtr="0">
            <a:noAutofit/>
          </a:bodyPr>
          <a:lstStyle/>
          <a:p>
            <a:pPr marL="0" marR="0" lvl="0" indent="0" algn="l" rtl="0">
              <a:lnSpc>
                <a:spcPct val="100000"/>
              </a:lnSpc>
              <a:spcBef>
                <a:spcPts val="0"/>
              </a:spcBef>
              <a:spcAft>
                <a:spcPts val="0"/>
              </a:spcAft>
              <a:buClr>
                <a:schemeClr val="accent1"/>
              </a:buClr>
              <a:buSzPts val="3400"/>
              <a:buFont typeface="Trebuchet MS"/>
              <a:buNone/>
            </a:pPr>
            <a:r>
              <a:rPr lang="en-US"/>
              <a:t>Touchstones</a:t>
            </a:r>
            <a:endParaRPr sz="3400" b="1" i="0" u="none" strike="noStrike" cap="none">
              <a:solidFill>
                <a:schemeClr val="accent1"/>
              </a:solidFill>
              <a:latin typeface="Trebuchet MS"/>
              <a:ea typeface="Trebuchet MS"/>
              <a:cs typeface="Trebuchet MS"/>
              <a:sym typeface="Trebuchet MS"/>
            </a:endParaRPr>
          </a:p>
        </p:txBody>
      </p:sp>
      <p:sp>
        <p:nvSpPr>
          <p:cNvPr id="600" name="Shape 600"/>
          <p:cNvSpPr txBox="1">
            <a:spLocks noGrp="1"/>
          </p:cNvSpPr>
          <p:nvPr>
            <p:ph type="body" idx="1"/>
          </p:nvPr>
        </p:nvSpPr>
        <p:spPr>
          <a:xfrm>
            <a:off x="609600" y="1706007"/>
            <a:ext cx="10972800" cy="4572000"/>
          </a:xfrm>
          <a:prstGeom prst="rect">
            <a:avLst/>
          </a:prstGeom>
          <a:noFill/>
          <a:ln>
            <a:noFill/>
          </a:ln>
        </p:spPr>
        <p:txBody>
          <a:bodyPr spcFirstLastPara="1" wrap="square" lIns="91425" tIns="45700" rIns="91425" bIns="45700" anchor="t" anchorCtr="0">
            <a:noAutofit/>
          </a:bodyPr>
          <a:lstStyle/>
          <a:p>
            <a:pPr marL="465137" marR="0" lvl="0" indent="-465137" algn="l" rtl="0">
              <a:lnSpc>
                <a:spcPct val="100000"/>
              </a:lnSpc>
              <a:spcBef>
                <a:spcPts val="0"/>
              </a:spcBef>
              <a:spcAft>
                <a:spcPts val="0"/>
              </a:spcAft>
              <a:buClr>
                <a:srgbClr val="ED9451"/>
              </a:buClr>
              <a:buSzPts val="2380"/>
              <a:buFont typeface="Noto Sans Symbols"/>
              <a:buChar char="●"/>
            </a:pPr>
            <a:r>
              <a:rPr lang="en-US" sz="2800" b="0" i="0" u="none" strike="noStrike" cap="none">
                <a:solidFill>
                  <a:schemeClr val="lt1"/>
                </a:solidFill>
                <a:latin typeface="Arial"/>
                <a:ea typeface="Arial"/>
                <a:cs typeface="Arial"/>
                <a:sym typeface="Arial"/>
              </a:rPr>
              <a:t>Help each other to have the confidence to spread out wings, be creative and take on new roles. </a:t>
            </a:r>
            <a:endParaRPr/>
          </a:p>
          <a:p>
            <a:pPr marL="465137" marR="0" lvl="0" indent="-465137" algn="l" rtl="0">
              <a:lnSpc>
                <a:spcPct val="100000"/>
              </a:lnSpc>
              <a:spcBef>
                <a:spcPts val="1200"/>
              </a:spcBef>
              <a:spcAft>
                <a:spcPts val="0"/>
              </a:spcAft>
              <a:buClr>
                <a:srgbClr val="ED9451"/>
              </a:buClr>
              <a:buSzPts val="2380"/>
              <a:buFont typeface="Noto Sans Symbols"/>
              <a:buChar char="●"/>
            </a:pPr>
            <a:r>
              <a:rPr lang="en-US" sz="2800" b="0" i="0" u="none" strike="noStrike" cap="none">
                <a:solidFill>
                  <a:schemeClr val="lt1"/>
                </a:solidFill>
                <a:latin typeface="Arial"/>
                <a:ea typeface="Arial"/>
                <a:cs typeface="Arial"/>
                <a:sym typeface="Arial"/>
              </a:rPr>
              <a:t>Balance our yearning for change with patience in the process of change and growth.</a:t>
            </a:r>
            <a:endParaRPr/>
          </a:p>
          <a:p>
            <a:pPr marL="465137" marR="0" lvl="0" indent="-465137" algn="l" rtl="0">
              <a:lnSpc>
                <a:spcPct val="100000"/>
              </a:lnSpc>
              <a:spcBef>
                <a:spcPts val="1200"/>
              </a:spcBef>
              <a:spcAft>
                <a:spcPts val="0"/>
              </a:spcAft>
              <a:buClr>
                <a:srgbClr val="ED9451"/>
              </a:buClr>
              <a:buSzPts val="2380"/>
              <a:buFont typeface="Noto Sans Symbols"/>
              <a:buChar char="●"/>
            </a:pPr>
            <a:r>
              <a:rPr lang="en-US" sz="2800" b="0" i="0" u="none" strike="noStrike" cap="none">
                <a:solidFill>
                  <a:schemeClr val="lt1"/>
                </a:solidFill>
                <a:latin typeface="Arial"/>
                <a:ea typeface="Arial"/>
                <a:cs typeface="Arial"/>
                <a:sym typeface="Arial"/>
              </a:rPr>
              <a:t>Make the way we work together an example of what’s possible.</a:t>
            </a:r>
            <a:endParaRPr sz="2800" b="0" i="0" u="none" strike="noStrike" cap="none">
              <a:solidFill>
                <a:schemeClr val="lt1"/>
              </a:solidFill>
              <a:latin typeface="Arial"/>
              <a:ea typeface="Arial"/>
              <a:cs typeface="Arial"/>
              <a:sym typeface="Arial"/>
            </a:endParaRPr>
          </a:p>
        </p:txBody>
      </p:sp>
      <p:sp>
        <p:nvSpPr>
          <p:cNvPr id="601" name="Shape 601"/>
          <p:cNvSpPr txBox="1">
            <a:spLocks noGrp="1"/>
          </p:cNvSpPr>
          <p:nvPr>
            <p:ph type="sldNum" idx="12"/>
          </p:nvPr>
        </p:nvSpPr>
        <p:spPr>
          <a:xfrm>
            <a:off x="9692640" y="411482"/>
            <a:ext cx="914400" cy="685800"/>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600" b="1" i="0" u="none" strike="noStrike" cap="none">
                <a:solidFill>
                  <a:srgbClr val="ABA387"/>
                </a:solidFill>
                <a:latin typeface="Trebuchet MS"/>
                <a:ea typeface="Trebuchet MS"/>
                <a:cs typeface="Trebuchet MS"/>
                <a:sym typeface="Trebuchet MS"/>
              </a:rPr>
              <a:t>7</a:t>
            </a:fld>
            <a:endParaRPr sz="1600" b="1" i="0" u="none" strike="noStrike" cap="none">
              <a:solidFill>
                <a:srgbClr val="ABA387"/>
              </a:solidFill>
              <a:latin typeface="Trebuchet MS"/>
              <a:ea typeface="Trebuchet MS"/>
              <a:cs typeface="Trebuchet MS"/>
              <a:sym typeface="Trebuchet MS"/>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606"/>
        <p:cNvGrpSpPr/>
        <p:nvPr/>
      </p:nvGrpSpPr>
      <p:grpSpPr>
        <a:xfrm>
          <a:off x="0" y="0"/>
          <a:ext cx="0" cy="0"/>
          <a:chOff x="0" y="0"/>
          <a:chExt cx="0" cy="0"/>
        </a:xfrm>
      </p:grpSpPr>
      <p:sp>
        <p:nvSpPr>
          <p:cNvPr id="607" name="Shape 607"/>
          <p:cNvSpPr txBox="1">
            <a:spLocks noGrp="1"/>
          </p:cNvSpPr>
          <p:nvPr>
            <p:ph type="title"/>
          </p:nvPr>
        </p:nvSpPr>
        <p:spPr>
          <a:xfrm>
            <a:off x="609597" y="228600"/>
            <a:ext cx="8839200" cy="1033272"/>
          </a:xfrm>
          <a:prstGeom prst="rect">
            <a:avLst/>
          </a:prstGeom>
          <a:noFill/>
          <a:ln>
            <a:noFill/>
          </a:ln>
        </p:spPr>
        <p:txBody>
          <a:bodyPr spcFirstLastPara="1" wrap="square" lIns="0" tIns="45700" rIns="91425" bIns="45700" anchor="ctr" anchorCtr="0">
            <a:noAutofit/>
          </a:bodyPr>
          <a:lstStyle/>
          <a:p>
            <a:pPr marL="0" marR="0" lvl="0" indent="0" algn="l" rtl="0">
              <a:lnSpc>
                <a:spcPct val="100000"/>
              </a:lnSpc>
              <a:spcBef>
                <a:spcPts val="0"/>
              </a:spcBef>
              <a:spcAft>
                <a:spcPts val="0"/>
              </a:spcAft>
              <a:buClr>
                <a:schemeClr val="accent1"/>
              </a:buClr>
              <a:buSzPts val="3400"/>
              <a:buFont typeface="Trebuchet MS"/>
              <a:buNone/>
            </a:pPr>
            <a:r>
              <a:rPr lang="en-US" sz="3400" b="1" i="0" u="none" strike="noStrike" cap="none">
                <a:solidFill>
                  <a:schemeClr val="accent1"/>
                </a:solidFill>
                <a:latin typeface="Trebuchet MS"/>
                <a:ea typeface="Trebuchet MS"/>
                <a:cs typeface="Trebuchet MS"/>
                <a:sym typeface="Trebuchet MS"/>
              </a:rPr>
              <a:t>Session Learning Objectives</a:t>
            </a:r>
            <a:endParaRPr/>
          </a:p>
        </p:txBody>
      </p:sp>
      <p:sp>
        <p:nvSpPr>
          <p:cNvPr id="608" name="Shape 608"/>
          <p:cNvSpPr txBox="1">
            <a:spLocks noGrp="1"/>
          </p:cNvSpPr>
          <p:nvPr>
            <p:ph type="body" idx="1"/>
          </p:nvPr>
        </p:nvSpPr>
        <p:spPr>
          <a:xfrm>
            <a:off x="609600" y="1706007"/>
            <a:ext cx="10972800" cy="4572000"/>
          </a:xfrm>
          <a:prstGeom prst="rect">
            <a:avLst/>
          </a:prstGeom>
          <a:noFill/>
          <a:ln>
            <a:noFill/>
          </a:ln>
        </p:spPr>
        <p:txBody>
          <a:bodyPr spcFirstLastPara="1" wrap="square" lIns="91425" tIns="45700" rIns="91425" bIns="45700" anchor="t" anchorCtr="0">
            <a:noAutofit/>
          </a:bodyPr>
          <a:lstStyle/>
          <a:p>
            <a:pPr marL="0" lvl="0" indent="0" rtl="0">
              <a:lnSpc>
                <a:spcPct val="115000"/>
              </a:lnSpc>
              <a:spcBef>
                <a:spcPts val="0"/>
              </a:spcBef>
              <a:spcAft>
                <a:spcPts val="0"/>
              </a:spcAft>
              <a:buClr>
                <a:srgbClr val="000000"/>
              </a:buClr>
              <a:buSzPts val="1100"/>
              <a:buFont typeface="Arial"/>
              <a:buNone/>
            </a:pPr>
            <a:r>
              <a:rPr lang="en-US" sz="2400" b="1"/>
              <a:t>Rational Aims: </a:t>
            </a:r>
            <a:endParaRPr sz="2400" b="1"/>
          </a:p>
          <a:p>
            <a:pPr marL="457200" lvl="0" indent="-381000" rtl="0">
              <a:lnSpc>
                <a:spcPct val="115000"/>
              </a:lnSpc>
              <a:spcBef>
                <a:spcPts val="1000"/>
              </a:spcBef>
              <a:spcAft>
                <a:spcPts val="0"/>
              </a:spcAft>
              <a:buClr>
                <a:schemeClr val="lt1"/>
              </a:buClr>
              <a:buSzPts val="2400"/>
              <a:buFont typeface="Arial"/>
              <a:buAutoNum type="arabicPeriod"/>
            </a:pPr>
            <a:r>
              <a:rPr lang="en-US" sz="2400"/>
              <a:t>Become aware of at least one new way to address racism in your work</a:t>
            </a:r>
            <a:endParaRPr sz="2400"/>
          </a:p>
          <a:p>
            <a:pPr marL="457200" lvl="0" indent="-381000" rtl="0">
              <a:lnSpc>
                <a:spcPct val="115000"/>
              </a:lnSpc>
              <a:spcBef>
                <a:spcPts val="1000"/>
              </a:spcBef>
              <a:spcAft>
                <a:spcPts val="0"/>
              </a:spcAft>
              <a:buClr>
                <a:schemeClr val="lt1"/>
              </a:buClr>
              <a:buSzPts val="2400"/>
              <a:buFont typeface="Arial"/>
              <a:buAutoNum type="arabicPeriod"/>
            </a:pPr>
            <a:r>
              <a:rPr lang="en-US" sz="2400"/>
              <a:t>Practice using an equity lens</a:t>
            </a:r>
            <a:endParaRPr sz="2400"/>
          </a:p>
          <a:p>
            <a:pPr marL="457200" lvl="0" indent="-381000" rtl="0">
              <a:lnSpc>
                <a:spcPct val="115000"/>
              </a:lnSpc>
              <a:spcBef>
                <a:spcPts val="1000"/>
              </a:spcBef>
              <a:spcAft>
                <a:spcPts val="0"/>
              </a:spcAft>
              <a:buClr>
                <a:schemeClr val="lt1"/>
              </a:buClr>
              <a:buSzPts val="2400"/>
              <a:buFont typeface="Raleway"/>
              <a:buAutoNum type="arabicPeriod"/>
            </a:pPr>
            <a:r>
              <a:rPr lang="en-US" sz="2400"/>
              <a:t>Begin understanding how to look at policy from a racism/equity lens</a:t>
            </a:r>
            <a:endParaRPr sz="2400"/>
          </a:p>
          <a:p>
            <a:pPr marL="457200" lvl="0" indent="-381000" rtl="0">
              <a:lnSpc>
                <a:spcPct val="115000"/>
              </a:lnSpc>
              <a:spcBef>
                <a:spcPts val="1000"/>
              </a:spcBef>
              <a:spcAft>
                <a:spcPts val="0"/>
              </a:spcAft>
              <a:buClr>
                <a:schemeClr val="lt1"/>
              </a:buClr>
              <a:buSzPts val="2400"/>
              <a:buFont typeface="Arial"/>
              <a:buAutoNum type="arabicPeriod"/>
            </a:pPr>
            <a:r>
              <a:rPr lang="en-US" sz="2400"/>
              <a:t>Engage in transformative discussions across cultural and social divides on an interpersonal/group level</a:t>
            </a:r>
            <a:endParaRPr sz="2400"/>
          </a:p>
          <a:p>
            <a:pPr marL="457200" lvl="0" indent="-381000" rtl="0">
              <a:lnSpc>
                <a:spcPct val="115000"/>
              </a:lnSpc>
              <a:spcBef>
                <a:spcPts val="1000"/>
              </a:spcBef>
              <a:spcAft>
                <a:spcPts val="0"/>
              </a:spcAft>
              <a:buClr>
                <a:schemeClr val="lt1"/>
              </a:buClr>
              <a:buSzPts val="2400"/>
              <a:buFont typeface="Arial"/>
              <a:buAutoNum type="arabicPeriod"/>
            </a:pPr>
            <a:r>
              <a:rPr lang="en-US" sz="2400"/>
              <a:t>Understand the concept of cultural humility and power</a:t>
            </a:r>
            <a:endParaRPr sz="2400"/>
          </a:p>
          <a:p>
            <a:pPr marL="0" marR="0" lvl="0" indent="0" algn="l" rtl="0">
              <a:lnSpc>
                <a:spcPct val="100000"/>
              </a:lnSpc>
              <a:spcBef>
                <a:spcPts val="1200"/>
              </a:spcBef>
              <a:spcAft>
                <a:spcPts val="0"/>
              </a:spcAft>
              <a:buNone/>
            </a:pPr>
            <a:endParaRPr/>
          </a:p>
        </p:txBody>
      </p:sp>
      <p:sp>
        <p:nvSpPr>
          <p:cNvPr id="609" name="Shape 609"/>
          <p:cNvSpPr txBox="1">
            <a:spLocks noGrp="1"/>
          </p:cNvSpPr>
          <p:nvPr>
            <p:ph type="sldNum" idx="12"/>
          </p:nvPr>
        </p:nvSpPr>
        <p:spPr>
          <a:xfrm>
            <a:off x="9692640" y="411482"/>
            <a:ext cx="914400" cy="685800"/>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600" b="1" i="0" u="none" strike="noStrike" cap="none">
                <a:solidFill>
                  <a:srgbClr val="ABA387"/>
                </a:solidFill>
                <a:latin typeface="Trebuchet MS"/>
                <a:ea typeface="Trebuchet MS"/>
                <a:cs typeface="Trebuchet MS"/>
                <a:sym typeface="Trebuchet MS"/>
              </a:rPr>
              <a:t>8</a:t>
            </a:fld>
            <a:endParaRPr sz="1600" b="1" i="0" u="none" strike="noStrike" cap="none">
              <a:solidFill>
                <a:srgbClr val="ABA387"/>
              </a:solidFill>
              <a:latin typeface="Trebuchet MS"/>
              <a:ea typeface="Trebuchet MS"/>
              <a:cs typeface="Trebuchet MS"/>
              <a:sym typeface="Trebuchet MS"/>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614"/>
        <p:cNvGrpSpPr/>
        <p:nvPr/>
      </p:nvGrpSpPr>
      <p:grpSpPr>
        <a:xfrm>
          <a:off x="0" y="0"/>
          <a:ext cx="0" cy="0"/>
          <a:chOff x="0" y="0"/>
          <a:chExt cx="0" cy="0"/>
        </a:xfrm>
      </p:grpSpPr>
      <p:sp>
        <p:nvSpPr>
          <p:cNvPr id="615" name="Shape 615"/>
          <p:cNvSpPr txBox="1">
            <a:spLocks noGrp="1"/>
          </p:cNvSpPr>
          <p:nvPr>
            <p:ph type="title"/>
          </p:nvPr>
        </p:nvSpPr>
        <p:spPr>
          <a:xfrm>
            <a:off x="609597" y="228600"/>
            <a:ext cx="8839200" cy="1033200"/>
          </a:xfrm>
          <a:prstGeom prst="rect">
            <a:avLst/>
          </a:prstGeom>
          <a:noFill/>
          <a:ln>
            <a:noFill/>
          </a:ln>
        </p:spPr>
        <p:txBody>
          <a:bodyPr spcFirstLastPara="1" wrap="square" lIns="0" tIns="45700" rIns="91425" bIns="45700" anchor="ctr" anchorCtr="0">
            <a:noAutofit/>
          </a:bodyPr>
          <a:lstStyle/>
          <a:p>
            <a:pPr marL="0" marR="0" lvl="0" indent="0" algn="l" rtl="0">
              <a:lnSpc>
                <a:spcPct val="100000"/>
              </a:lnSpc>
              <a:spcBef>
                <a:spcPts val="0"/>
              </a:spcBef>
              <a:spcAft>
                <a:spcPts val="0"/>
              </a:spcAft>
              <a:buClr>
                <a:schemeClr val="accent1"/>
              </a:buClr>
              <a:buSzPts val="3400"/>
              <a:buFont typeface="Trebuchet MS"/>
              <a:buNone/>
            </a:pPr>
            <a:r>
              <a:rPr lang="en-US" sz="3400" b="1" i="0" u="none" strike="noStrike" cap="none">
                <a:solidFill>
                  <a:schemeClr val="accent1"/>
                </a:solidFill>
                <a:latin typeface="Trebuchet MS"/>
                <a:ea typeface="Trebuchet MS"/>
                <a:cs typeface="Trebuchet MS"/>
                <a:sym typeface="Trebuchet MS"/>
              </a:rPr>
              <a:t>Session Learning Objectives</a:t>
            </a:r>
            <a:endParaRPr/>
          </a:p>
        </p:txBody>
      </p:sp>
      <p:sp>
        <p:nvSpPr>
          <p:cNvPr id="616" name="Shape 616"/>
          <p:cNvSpPr txBox="1">
            <a:spLocks noGrp="1"/>
          </p:cNvSpPr>
          <p:nvPr>
            <p:ph type="body" idx="1"/>
          </p:nvPr>
        </p:nvSpPr>
        <p:spPr>
          <a:xfrm>
            <a:off x="609600" y="1706007"/>
            <a:ext cx="10972800" cy="4572000"/>
          </a:xfrm>
          <a:prstGeom prst="rect">
            <a:avLst/>
          </a:prstGeom>
          <a:noFill/>
          <a:ln>
            <a:noFill/>
          </a:ln>
        </p:spPr>
        <p:txBody>
          <a:bodyPr spcFirstLastPara="1" wrap="square" lIns="91425" tIns="45700" rIns="91425" bIns="45700" anchor="t" anchorCtr="0">
            <a:noAutofit/>
          </a:bodyPr>
          <a:lstStyle/>
          <a:p>
            <a:pPr marL="0" lvl="0" indent="0" rtl="0">
              <a:lnSpc>
                <a:spcPct val="115000"/>
              </a:lnSpc>
              <a:spcBef>
                <a:spcPts val="0"/>
              </a:spcBef>
              <a:spcAft>
                <a:spcPts val="0"/>
              </a:spcAft>
              <a:buClr>
                <a:srgbClr val="000000"/>
              </a:buClr>
              <a:buSzPts val="1100"/>
              <a:buFont typeface="Arial"/>
              <a:buNone/>
            </a:pPr>
            <a:r>
              <a:rPr lang="en-US" sz="2400" b="1"/>
              <a:t>Experiential Aims: </a:t>
            </a:r>
            <a:endParaRPr sz="2400" b="1"/>
          </a:p>
          <a:p>
            <a:pPr marL="457200" lvl="0" indent="-381000" rtl="0">
              <a:lnSpc>
                <a:spcPct val="115000"/>
              </a:lnSpc>
              <a:spcBef>
                <a:spcPts val="1000"/>
              </a:spcBef>
              <a:spcAft>
                <a:spcPts val="0"/>
              </a:spcAft>
              <a:buClr>
                <a:schemeClr val="lt1"/>
              </a:buClr>
              <a:buSzPts val="2400"/>
              <a:buFont typeface="Raleway"/>
              <a:buChar char="●"/>
            </a:pPr>
            <a:r>
              <a:rPr lang="en-US" sz="2400"/>
              <a:t>Feel more comfortable being uncomfortable having community discussions on racism</a:t>
            </a:r>
            <a:endParaRPr sz="2400"/>
          </a:p>
          <a:p>
            <a:pPr marL="457200" lvl="0" indent="-381000" rtl="0">
              <a:lnSpc>
                <a:spcPct val="115000"/>
              </a:lnSpc>
              <a:spcBef>
                <a:spcPts val="1000"/>
              </a:spcBef>
              <a:spcAft>
                <a:spcPts val="0"/>
              </a:spcAft>
              <a:buClr>
                <a:schemeClr val="lt1"/>
              </a:buClr>
              <a:buSzPts val="2400"/>
              <a:buFont typeface="Raleway"/>
              <a:buChar char="●"/>
            </a:pPr>
            <a:r>
              <a:rPr lang="en-US" sz="2400"/>
              <a:t>Feel more confident working on policy changes that address racism and increase equity</a:t>
            </a:r>
            <a:endParaRPr sz="2400"/>
          </a:p>
          <a:p>
            <a:pPr marL="457200" lvl="0" indent="-381000" rtl="0">
              <a:lnSpc>
                <a:spcPct val="115000"/>
              </a:lnSpc>
              <a:spcBef>
                <a:spcPts val="1000"/>
              </a:spcBef>
              <a:spcAft>
                <a:spcPts val="0"/>
              </a:spcAft>
              <a:buClr>
                <a:schemeClr val="lt1"/>
              </a:buClr>
              <a:buSzPts val="2400"/>
              <a:buFont typeface="Raleway"/>
              <a:buChar char="●"/>
            </a:pPr>
            <a:r>
              <a:rPr lang="en-US" sz="2400"/>
              <a:t>Feel uplifted - that addressing racism is possible!</a:t>
            </a:r>
            <a:endParaRPr sz="2400"/>
          </a:p>
          <a:p>
            <a:pPr marL="0" marR="0" lvl="0" indent="0" algn="l" rtl="0">
              <a:lnSpc>
                <a:spcPct val="100000"/>
              </a:lnSpc>
              <a:spcBef>
                <a:spcPts val="1200"/>
              </a:spcBef>
              <a:spcAft>
                <a:spcPts val="0"/>
              </a:spcAft>
              <a:buNone/>
            </a:pPr>
            <a:endParaRPr/>
          </a:p>
        </p:txBody>
      </p:sp>
      <p:sp>
        <p:nvSpPr>
          <p:cNvPr id="617" name="Shape 617"/>
          <p:cNvSpPr txBox="1">
            <a:spLocks noGrp="1"/>
          </p:cNvSpPr>
          <p:nvPr>
            <p:ph type="sldNum" idx="12"/>
          </p:nvPr>
        </p:nvSpPr>
        <p:spPr>
          <a:xfrm>
            <a:off x="9692640" y="411482"/>
            <a:ext cx="914400" cy="685800"/>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600" b="1" i="0" u="none" strike="noStrike" cap="none">
                <a:solidFill>
                  <a:srgbClr val="ABA387"/>
                </a:solidFill>
                <a:latin typeface="Trebuchet MS"/>
                <a:ea typeface="Trebuchet MS"/>
                <a:cs typeface="Trebuchet MS"/>
                <a:sym typeface="Trebuchet MS"/>
              </a:rPr>
              <a:t>9</a:t>
            </a:fld>
            <a:endParaRPr sz="1600" b="1" i="0" u="none" strike="noStrike" cap="none">
              <a:solidFill>
                <a:srgbClr val="ABA387"/>
              </a:solidFill>
              <a:latin typeface="Trebuchet MS"/>
              <a:ea typeface="Trebuchet MS"/>
              <a:cs typeface="Trebuchet MS"/>
              <a:sym typeface="Trebuchet MS"/>
            </a:endParaRPr>
          </a:p>
        </p:txBody>
      </p:sp>
    </p:spTree>
  </p:cSld>
  <p:clrMapOvr>
    <a:masterClrMapping/>
  </p:clrMapOvr>
</p:sld>
</file>

<file path=ppt/theme/theme1.xml><?xml version="1.0" encoding="utf-8"?>
<a:theme xmlns:a="http://schemas.openxmlformats.org/drawingml/2006/main" name="100M_Dark_Background">
  <a:themeElements>
    <a:clrScheme name="Custom 11">
      <a:dk1>
        <a:srgbClr val="3F3F3F"/>
      </a:dk1>
      <a:lt1>
        <a:srgbClr val="FFFFFF"/>
      </a:lt1>
      <a:dk2>
        <a:srgbClr val="5E514D"/>
      </a:dk2>
      <a:lt2>
        <a:srgbClr val="D6D2C4"/>
      </a:lt2>
      <a:accent1>
        <a:srgbClr val="E87722"/>
      </a:accent1>
      <a:accent2>
        <a:srgbClr val="326295"/>
      </a:accent2>
      <a:accent3>
        <a:srgbClr val="96D1CA"/>
      </a:accent3>
      <a:accent4>
        <a:srgbClr val="994878"/>
      </a:accent4>
      <a:accent5>
        <a:srgbClr val="D43A2A"/>
      </a:accent5>
      <a:accent6>
        <a:srgbClr val="C4D600"/>
      </a:accent6>
      <a:hlink>
        <a:srgbClr val="E87722"/>
      </a:hlink>
      <a:folHlink>
        <a:srgbClr val="E8772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00M_Dark_Background">
  <a:themeElements>
    <a:clrScheme name="Custom 9">
      <a:dk1>
        <a:srgbClr val="3F3F3F"/>
      </a:dk1>
      <a:lt1>
        <a:srgbClr val="FFFFFF"/>
      </a:lt1>
      <a:dk2>
        <a:srgbClr val="5E514D"/>
      </a:dk2>
      <a:lt2>
        <a:srgbClr val="D6D2C4"/>
      </a:lt2>
      <a:accent1>
        <a:srgbClr val="E87722"/>
      </a:accent1>
      <a:accent2>
        <a:srgbClr val="326295"/>
      </a:accent2>
      <a:accent3>
        <a:srgbClr val="96D1CA"/>
      </a:accent3>
      <a:accent4>
        <a:srgbClr val="994878"/>
      </a:accent4>
      <a:accent5>
        <a:srgbClr val="D43A2A"/>
      </a:accent5>
      <a:accent6>
        <a:srgbClr val="C4D600"/>
      </a:accent6>
      <a:hlink>
        <a:srgbClr val="E87722"/>
      </a:hlink>
      <a:folHlink>
        <a:srgbClr val="E8772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00M_Dark_Background">
  <a:themeElements>
    <a:clrScheme name="Custom 31">
      <a:dk1>
        <a:srgbClr val="3F3F3F"/>
      </a:dk1>
      <a:lt1>
        <a:srgbClr val="FFFFFF"/>
      </a:lt1>
      <a:dk2>
        <a:srgbClr val="5E514D"/>
      </a:dk2>
      <a:lt2>
        <a:srgbClr val="D6D2C4"/>
      </a:lt2>
      <a:accent1>
        <a:srgbClr val="E87722"/>
      </a:accent1>
      <a:accent2>
        <a:srgbClr val="326295"/>
      </a:accent2>
      <a:accent3>
        <a:srgbClr val="96D1CA"/>
      </a:accent3>
      <a:accent4>
        <a:srgbClr val="994878"/>
      </a:accent4>
      <a:accent5>
        <a:srgbClr val="D43A2A"/>
      </a:accent5>
      <a:accent6>
        <a:srgbClr val="C4D600"/>
      </a:accent6>
      <a:hlink>
        <a:srgbClr val="E87722"/>
      </a:hlink>
      <a:folHlink>
        <a:srgbClr val="99487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2553</Words>
  <Application>Microsoft Office PowerPoint</Application>
  <PresentationFormat>Widescreen</PresentationFormat>
  <Paragraphs>327</Paragraphs>
  <Slides>52</Slides>
  <Notes>52</Notes>
  <HiddenSlides>0</HiddenSlides>
  <MMClips>0</MMClips>
  <ScaleCrop>false</ScaleCrop>
  <HeadingPairs>
    <vt:vector size="6" baseType="variant">
      <vt:variant>
        <vt:lpstr>Fonts Used</vt:lpstr>
      </vt:variant>
      <vt:variant>
        <vt:i4>5</vt:i4>
      </vt:variant>
      <vt:variant>
        <vt:lpstr>Theme</vt:lpstr>
      </vt:variant>
      <vt:variant>
        <vt:i4>4</vt:i4>
      </vt:variant>
      <vt:variant>
        <vt:lpstr>Slide Titles</vt:lpstr>
      </vt:variant>
      <vt:variant>
        <vt:i4>52</vt:i4>
      </vt:variant>
    </vt:vector>
  </HeadingPairs>
  <TitlesOfParts>
    <vt:vector size="61" baseType="lpstr">
      <vt:lpstr>Arial</vt:lpstr>
      <vt:lpstr>Calibri</vt:lpstr>
      <vt:lpstr>Noto Sans Symbols</vt:lpstr>
      <vt:lpstr>Raleway</vt:lpstr>
      <vt:lpstr>Trebuchet MS</vt:lpstr>
      <vt:lpstr>100M_Dark_Background</vt:lpstr>
      <vt:lpstr>100M_Dark_Background</vt:lpstr>
      <vt:lpstr>Office Theme</vt:lpstr>
      <vt:lpstr>100M_Dark_Background</vt:lpstr>
      <vt:lpstr>Addressing Racism:  Lessons from 100 Million Healthier Lives</vt:lpstr>
      <vt:lpstr>Introductions!</vt:lpstr>
      <vt:lpstr>Your Turn!</vt:lpstr>
      <vt:lpstr>100MLives Touchstones</vt:lpstr>
      <vt:lpstr>100 Million Healthier Lives Touchstones for Collaboration</vt:lpstr>
      <vt:lpstr>Touchstones</vt:lpstr>
      <vt:lpstr>Touchstones</vt:lpstr>
      <vt:lpstr>Session Learning Objectives</vt:lpstr>
      <vt:lpstr>Session Learning Objectives</vt:lpstr>
      <vt:lpstr>Agenda</vt:lpstr>
      <vt:lpstr>Overview of 100MLives</vt:lpstr>
      <vt:lpstr>100 Million Healthier Lives www.100mlives.org </vt:lpstr>
      <vt:lpstr>Principles Guiding How We Work</vt:lpstr>
      <vt:lpstr>Who is In Our Growing Movement:  &gt;1100 members in 27+ countries worldwide</vt:lpstr>
      <vt:lpstr>Our continuing journey to Address Racism</vt:lpstr>
      <vt:lpstr>Origin Stories</vt:lpstr>
      <vt:lpstr>Origin Story</vt:lpstr>
      <vt:lpstr>Origin Story Steps</vt:lpstr>
      <vt:lpstr>Guiding Questions to Create Your Origin Story</vt:lpstr>
      <vt:lpstr>Wellness Now Oklahoma City’s  Journey to Addressing Racism</vt:lpstr>
      <vt:lpstr>Community of Solutions Skills and Behaviors</vt:lpstr>
      <vt:lpstr>SCALE Communities – Overall Content Theory</vt:lpstr>
      <vt:lpstr>How people relate to each other and to those who are most affected by inequity</vt:lpstr>
      <vt:lpstr>How the community creates abundance</vt:lpstr>
      <vt:lpstr>How the community approaches the change process</vt:lpstr>
      <vt:lpstr>Leading from Within</vt:lpstr>
      <vt:lpstr>Leading Together</vt:lpstr>
      <vt:lpstr>Leading for Outcomes</vt:lpstr>
      <vt:lpstr>Leading for Equity</vt:lpstr>
      <vt:lpstr>Leading for Sustainability</vt:lpstr>
      <vt:lpstr>For More on CoS Skills and behaviors</vt:lpstr>
      <vt:lpstr>Take a Break!</vt:lpstr>
      <vt:lpstr>Animal Round-up</vt:lpstr>
      <vt:lpstr>5 Whys Exercise</vt:lpstr>
      <vt:lpstr>5 Why Analysis: Root cause methods</vt:lpstr>
      <vt:lpstr>Problem: Ray is not taking his hypertension as directed.</vt:lpstr>
      <vt:lpstr>Problem: Vanessa was a straight A student in the high school and dropped out of College as a science major.</vt:lpstr>
      <vt:lpstr>Problem: Janice is getting evicted from her third apartment in 2 years.</vt:lpstr>
      <vt:lpstr>Problem: Ben has been unable to find work in the neighborhood.</vt:lpstr>
      <vt:lpstr>Problem: John has uncontrolled diabetes.</vt:lpstr>
      <vt:lpstr>5 Whys Analysis</vt:lpstr>
      <vt:lpstr>Proviso Partners’ Journey to Addressing Racism</vt:lpstr>
      <vt:lpstr>Cultural Humility</vt:lpstr>
      <vt:lpstr>Cultural Humility</vt:lpstr>
      <vt:lpstr>Cultural Humility</vt:lpstr>
      <vt:lpstr>Fishbowl Conversation</vt:lpstr>
      <vt:lpstr>Fishbowl Conversation</vt:lpstr>
      <vt:lpstr>Discriminatory Practices Exercise</vt:lpstr>
      <vt:lpstr>Group Exercise and Discussion</vt:lpstr>
      <vt:lpstr>Now, what about our work?</vt:lpstr>
      <vt:lpstr>Downtown Women’s Center’s Journey to addressing racism </vt:lpstr>
      <vt:lpstr>Wrap-Up and Commitments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Addressing Racism:  Lessons from 100 Million Healthier Lives</dc:title>
  <dc:creator>Stephanie Ondrias2</dc:creator>
  <cp:lastModifiedBy>Stephanie Ondrias2</cp:lastModifiedBy>
  <cp:revision>1</cp:revision>
  <dcterms:modified xsi:type="dcterms:W3CDTF">2018-02-12T20:09:11Z</dcterms:modified>
</cp:coreProperties>
</file>