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D8E46E-6857-4E98-9F5E-736ACD5F0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9C3F106-8A27-4D9E-9DA0-A40E5AD9B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9A8DAA-2ABB-4B3A-9EFD-A23F1E24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8FB86C-C442-45A7-80D6-D21E624D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E2E42C-1A0E-42C2-90FB-383D103F0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4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5CEDA8-17FA-40B6-8512-A110B9404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6B3931C-DD62-4DE4-8226-333E7416A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120920-6FF6-4274-8A35-286CB421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4BDE-3807-4E74-BBF5-41764E856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93A4B0-371B-4556-831B-27E542C35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519C143-B037-4280-8B24-95865C6012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9119545-F2B5-4E76-BF36-0789B8FDF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94CFE0-76A1-4D3D-97B9-65DC2268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54D8B9-01F1-4EA4-8923-20DAE0F6E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E04A7C-7FDB-43DF-803B-0C16443B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A813C5-ADCF-4250-938F-BB024AA45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6A361A-507F-46A5-8DF4-EF58547CE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F6D401-1E15-4118-8578-CE20707B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A806C20-DBBB-467C-86DD-CD129136E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6511D2-85A6-4C36-A4A3-27A63FFE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6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13AC9B-0500-4041-8FB3-CB71AB0CB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6B4728D-DE74-41A2-941D-B71667242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220ACF-F01D-491F-9692-3677CF98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B376A2-C45C-48D6-9178-AE9D5BA4D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51D9E4-45BC-4F8A-BC6A-F53F44E5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77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25020A-8533-4287-929E-7081BA70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D5AA6F-B434-46EF-B657-8B4258EBCD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BE3A14C-E0A6-4AEF-A83B-44358311D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24C871-B0AB-4572-8CE4-9B5535227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4D5B29-CF64-41CA-8216-E33B4467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E3EF7D-F22E-48C3-87ED-E9F32636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3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31C2C3-B23D-43F4-B8F6-EEC9DF6A0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AC6EFF-5488-4963-8ACE-D9F4E2463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7575DCA-BE99-4B57-9C30-75C04CE41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B024DA9-B2CC-4B4F-984D-E8D537CE65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AF7C057-81F4-4A13-8CF7-87AAF99BB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F3262BE-4841-4E0E-9929-25E29C89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73F6776-BA1B-45E3-891F-7822E3715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9ED47BE-7F59-4300-AC02-6ACE152E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676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D58ED9-1344-4547-923C-C07FFF0C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FEE1B9D-2B51-41BE-9F9A-AA4684344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AF799A3-DC80-4533-9122-9A15DDFFE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2E6A8B9-5617-41DA-8A81-F87BD7486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697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2F40ACD-85F0-4545-9005-8EF51B478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3344F68-0CCA-41DE-8008-B318297E1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D7DD288-890B-49B3-AE28-3FABDFA56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35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A4E7A8-168B-4DAC-A37D-523F6A55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33DFCC-C7B4-4B74-B104-75ABF5F2D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0245029-AA64-419A-B225-B1CF0A77F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34BAF6D-E427-4E4C-8E4D-91CD19638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8BAFD83-7523-462E-846F-FAAA9C691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597F1C6-45B5-4DF4-9369-F2F553946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7EF162-9AE4-47E0-8351-4D84EE432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8214ADC-3BF0-41A3-88DB-1829E6AFF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5768341-6046-4A4B-B692-34E11552F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35B0B7B-CF97-4639-9BAB-E1F60734F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11E625C-C027-4FA7-ADA7-6C014D559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BE1CF93-3FD0-42F0-869C-2478A8D36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3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F8A2510-8C96-4214-BB21-229BC828E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7F1771F-0F2B-4DBD-94F1-04C61F04C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85EB7F-667E-4D4E-AD72-217294D74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60FBB-5AFC-49A1-898D-56BF2764731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687D4E-2FE4-4732-B32A-EAD9C3F24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FC519E-A41D-4E98-A94E-46478F24FF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3BF4-272A-4A67-BCB9-FF6F26CF7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4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721B80C-1B23-4A77-8FD1-67E5E898BC77}"/>
              </a:ext>
            </a:extLst>
          </p:cNvPr>
          <p:cNvSpPr/>
          <p:nvPr/>
        </p:nvSpPr>
        <p:spPr>
          <a:xfrm>
            <a:off x="1765190" y="1351722"/>
            <a:ext cx="44288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It was the brainchild of Henry C. Kessler at the now-defunct York Cone Co., which made ice cream cones starting in the 1920s. Looking to expand the scope of the business, Kessler set out to invent a new candy, one that would meld chocolate and peppermint in perfect harmony. He wanted his candy to be firm and crisp, unlike other chocolate-covered peppermint candies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BD19FB7-C6A7-4427-81A3-91C35B97FD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979" y="2631882"/>
            <a:ext cx="3511826" cy="234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21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2BC26D8-82FB-445E-AA49-62A77D7C1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B44330D-EA18-4254-AA95-EB49948539B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76F1974-62E0-4B0B-B029-DF3D714FAD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956" y="643467"/>
            <a:ext cx="742808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15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304FBF3D-F529-4257-841C-C539F3459CDC}"/>
              </a:ext>
            </a:extLst>
          </p:cNvPr>
          <p:cNvSpPr/>
          <p:nvPr/>
        </p:nvSpPr>
        <p:spPr>
          <a:xfrm>
            <a:off x="4566699" y="1196789"/>
            <a:ext cx="6096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b="1" dirty="0"/>
              <a:t>1920s</a:t>
            </a:r>
            <a:r>
              <a:rPr lang="en-US" sz="2400" dirty="0"/>
              <a:t> - York Cone Company is established in York, PA.</a:t>
            </a:r>
          </a:p>
          <a:p>
            <a:r>
              <a:rPr lang="en-US" sz="2400" b="1" dirty="0"/>
              <a:t>1940</a:t>
            </a:r>
            <a:r>
              <a:rPr lang="en-US" sz="2400" dirty="0"/>
              <a:t> - YORK peppermint patties are introduced locally.</a:t>
            </a:r>
          </a:p>
          <a:p>
            <a:r>
              <a:rPr lang="en-US" sz="2400" b="1" dirty="0"/>
              <a:t>1972</a:t>
            </a:r>
            <a:r>
              <a:rPr lang="en-US" sz="2400" dirty="0"/>
              <a:t> - Peter Paul acquires the York Cone Company.</a:t>
            </a:r>
          </a:p>
          <a:p>
            <a:r>
              <a:rPr lang="en-US" sz="2400" b="1" dirty="0"/>
              <a:t>1975</a:t>
            </a:r>
            <a:r>
              <a:rPr lang="en-US" sz="2400" dirty="0"/>
              <a:t> - YORK peppermint patties begin national distribution.</a:t>
            </a:r>
          </a:p>
          <a:p>
            <a:r>
              <a:rPr lang="en-US" sz="2400" b="1" dirty="0"/>
              <a:t>1978 </a:t>
            </a:r>
            <a:r>
              <a:rPr lang="en-US" sz="2400" dirty="0"/>
              <a:t>- Peter Paul merges with Cadbury Schweppes.</a:t>
            </a:r>
          </a:p>
          <a:p>
            <a:r>
              <a:rPr lang="en-US" sz="2400" b="1" dirty="0"/>
              <a:t>1988 </a:t>
            </a:r>
            <a:r>
              <a:rPr lang="en-US" sz="2400" dirty="0"/>
              <a:t>- Hershey Foods acquires Cadbury Schweppes' U.S. confectionery operations.</a:t>
            </a:r>
          </a:p>
          <a:p>
            <a:r>
              <a:rPr lang="en-US" sz="2400" b="1">
                <a:effectLst/>
              </a:rPr>
              <a:t>1989 </a:t>
            </a:r>
            <a:r>
              <a:rPr lang="en-US" sz="2400"/>
              <a:t>- Factory</a:t>
            </a:r>
            <a:r>
              <a:rPr lang="en-US" sz="2400">
                <a:effectLst/>
              </a:rPr>
              <a:t> in York, PA closed.</a:t>
            </a:r>
            <a:endParaRPr lang="en-US" sz="2400" b="1" dirty="0">
              <a:effectLst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03E04A3-AAA7-4F94-BFCD-1CBFD8323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39" y="1438075"/>
            <a:ext cx="2451211" cy="4135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95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141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Gardner, Eve</dc:creator>
  <cp:lastModifiedBy>Stephanie Ondrias2</cp:lastModifiedBy>
  <cp:revision>6</cp:revision>
  <dcterms:created xsi:type="dcterms:W3CDTF">2018-02-12T16:46:13Z</dcterms:created>
  <dcterms:modified xsi:type="dcterms:W3CDTF">2018-02-13T02:44:57Z</dcterms:modified>
</cp:coreProperties>
</file>